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notesMasterIdLst>
    <p:notesMasterId r:id="rId10"/>
  </p:notesMasterIdLst>
  <p:sldIdLst>
    <p:sldId id="353" r:id="rId5"/>
    <p:sldId id="354" r:id="rId6"/>
    <p:sldId id="355" r:id="rId7"/>
    <p:sldId id="357" r:id="rId8"/>
    <p:sldId id="356" r:id="rId9"/>
  </p:sldIdLst>
  <p:sldSz cx="12192000" cy="6858000"/>
  <p:notesSz cx="6858000" cy="9144000"/>
  <p:defaultTextStyle>
    <a:defPPr>
      <a:defRPr lang="pl-PL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Michalska Marta" initials="MM" lastIdx="1" clrIdx="0"/>
  <p:cmAuthor id="2" name="Elżbieta Chłopik" initials="EC" lastIdx="1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40404"/>
    <a:srgbClr val="E81B29"/>
    <a:srgbClr val="E81BB4"/>
    <a:srgbClr val="828282"/>
    <a:srgbClr val="B4B4B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 pośredni 2 — Ak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010"/>
    <p:restoredTop sz="94643"/>
  </p:normalViewPr>
  <p:slideViewPr>
    <p:cSldViewPr snapToGrid="0" snapToObjects="1">
      <p:cViewPr varScale="1">
        <p:scale>
          <a:sx n="81" d="100"/>
          <a:sy n="81" d="100"/>
        </p:scale>
        <p:origin x="936" y="62"/>
      </p:cViewPr>
      <p:guideLst>
        <p:guide orient="horz" pos="2160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 snapToGrid="0" snapToObjects="1">
      <p:cViewPr varScale="1">
        <p:scale>
          <a:sx n="67" d="100"/>
          <a:sy n="67" d="100"/>
        </p:scale>
        <p:origin x="-3106" y="-82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presProps" Target="pres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commentAuthors" Target="commentAuthors.xml"/><Relationship Id="rId5" Type="http://schemas.openxmlformats.org/officeDocument/2006/relationships/slide" Target="slides/slide1.xml"/><Relationship Id="rId15" Type="http://schemas.openxmlformats.org/officeDocument/2006/relationships/tableStyles" Target="tableStyles.xml"/><Relationship Id="rId10" Type="http://schemas.openxmlformats.org/officeDocument/2006/relationships/notesMaster" Target="notesMasters/notes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2C98A99-4FD7-8B4C-92B9-624EE81CE642}" type="datetimeFigureOut">
              <a:rPr lang="pl-PL" smtClean="0"/>
              <a:pPr/>
              <a:t>06.05.2021</a:t>
            </a:fld>
            <a:endParaRPr lang="pl-PL"/>
          </a:p>
        </p:txBody>
      </p:sp>
      <p:sp>
        <p:nvSpPr>
          <p:cNvPr id="4" name="Symbol zastępczy obrazu slajdu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l-PL"/>
          </a:p>
        </p:txBody>
      </p:sp>
      <p:sp>
        <p:nvSpPr>
          <p:cNvPr id="5" name="Symbol zastępczy notatek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pl-PL"/>
              <a:t>Edytuj style wzorca tekstu
Drugi poziom
Trzeci poziom
Czwarty poziom
Piąty poziom</a:t>
            </a:r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B890010-877A-A844-9389-D2935CD9C7EE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4471862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7" Type="http://schemas.openxmlformats.org/officeDocument/2006/relationships/image" Target="../media/image6.emf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4.emf"/><Relationship Id="rId4" Type="http://schemas.openxmlformats.org/officeDocument/2006/relationships/image" Target="../media/image3.emf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6.emf"/><Relationship Id="rId5" Type="http://schemas.openxmlformats.org/officeDocument/2006/relationships/image" Target="../media/image5.png"/><Relationship Id="rId4" Type="http://schemas.openxmlformats.org/officeDocument/2006/relationships/image" Target="../media/image3.emf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6.emf"/><Relationship Id="rId4" Type="http://schemas.openxmlformats.org/officeDocument/2006/relationships/image" Target="../media/image9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6.emf"/><Relationship Id="rId4" Type="http://schemas.openxmlformats.org/officeDocument/2006/relationships/image" Target="../media/image5.pn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6.emf"/><Relationship Id="rId4" Type="http://schemas.openxmlformats.org/officeDocument/2006/relationships/image" Target="../media/image5.pn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6.emf"/><Relationship Id="rId5" Type="http://schemas.openxmlformats.org/officeDocument/2006/relationships/image" Target="../media/image5.png"/><Relationship Id="rId4" Type="http://schemas.openxmlformats.org/officeDocument/2006/relationships/image" Target="../media/image2.emf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6.emf"/><Relationship Id="rId5" Type="http://schemas.openxmlformats.org/officeDocument/2006/relationships/image" Target="../media/image5.png"/><Relationship Id="rId4" Type="http://schemas.openxmlformats.org/officeDocument/2006/relationships/image" Target="../media/image2.emf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6.emf"/><Relationship Id="rId5" Type="http://schemas.openxmlformats.org/officeDocument/2006/relationships/image" Target="../media/image5.png"/><Relationship Id="rId4" Type="http://schemas.openxmlformats.org/officeDocument/2006/relationships/image" Target="../media/image9.png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6.emf"/><Relationship Id="rId5" Type="http://schemas.openxmlformats.org/officeDocument/2006/relationships/image" Target="../media/image5.png"/><Relationship Id="rId4" Type="http://schemas.openxmlformats.org/officeDocument/2006/relationships/image" Target="../media/image9.png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6.emf"/><Relationship Id="rId5" Type="http://schemas.openxmlformats.org/officeDocument/2006/relationships/image" Target="../media/image5.png"/><Relationship Id="rId4" Type="http://schemas.openxmlformats.org/officeDocument/2006/relationships/image" Target="../media/image2.emf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emf"/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6.emf"/><Relationship Id="rId4" Type="http://schemas.openxmlformats.org/officeDocument/2006/relationships/image" Target="../media/image12.png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3.jpe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4.emf"/><Relationship Id="rId4" Type="http://schemas.openxmlformats.org/officeDocument/2006/relationships/image" Target="../media/image12.png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emf"/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2.png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6.emf"/><Relationship Id="rId4" Type="http://schemas.openxmlformats.org/officeDocument/2006/relationships/image" Target="../media/image5.png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6.emf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ajd tytułowy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upa 16"/>
          <p:cNvGrpSpPr/>
          <p:nvPr userDrawn="1"/>
        </p:nvGrpSpPr>
        <p:grpSpPr>
          <a:xfrm>
            <a:off x="2963335" y="2645238"/>
            <a:ext cx="6265333" cy="2666121"/>
            <a:chOff x="2222500" y="2734221"/>
            <a:chExt cx="4699000" cy="2666121"/>
          </a:xfrm>
        </p:grpSpPr>
        <p:pic>
          <p:nvPicPr>
            <p:cNvPr id="10" name="Obraz 4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222500" y="2734221"/>
              <a:ext cx="431800" cy="571500"/>
            </a:xfrm>
            <a:prstGeom prst="rect">
              <a:avLst/>
            </a:prstGeom>
          </p:spPr>
        </p:pic>
        <p:pic>
          <p:nvPicPr>
            <p:cNvPr id="11" name="Obraz 5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 rot="10800000">
              <a:off x="6489700" y="4828842"/>
              <a:ext cx="431800" cy="571500"/>
            </a:xfrm>
            <a:prstGeom prst="rect">
              <a:avLst/>
            </a:prstGeom>
          </p:spPr>
        </p:pic>
      </p:grpSp>
      <p:cxnSp>
        <p:nvCxnSpPr>
          <p:cNvPr id="13" name="Łącznik prosty 11"/>
          <p:cNvCxnSpPr/>
          <p:nvPr userDrawn="1"/>
        </p:nvCxnSpPr>
        <p:spPr>
          <a:xfrm>
            <a:off x="675933" y="6237119"/>
            <a:ext cx="10837299" cy="0"/>
          </a:xfrm>
          <a:prstGeom prst="line">
            <a:avLst/>
          </a:prstGeom>
          <a:ln w="12700">
            <a:solidFill>
              <a:srgbClr val="828282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PoleTekstowe 12"/>
          <p:cNvSpPr txBox="1"/>
          <p:nvPr userDrawn="1"/>
        </p:nvSpPr>
        <p:spPr>
          <a:xfrm>
            <a:off x="584347" y="6400147"/>
            <a:ext cx="228467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dirty="0" err="1">
                <a:solidFill>
                  <a:srgbClr val="828282"/>
                </a:solidFill>
              </a:rPr>
              <a:t>www.facebook.com</a:t>
            </a:r>
            <a:r>
              <a:rPr lang="pl-PL" sz="1000" dirty="0">
                <a:solidFill>
                  <a:srgbClr val="E81B29"/>
                </a:solidFill>
              </a:rPr>
              <a:t>/</a:t>
            </a:r>
            <a:r>
              <a:rPr lang="pl-PL" sz="1000" dirty="0" err="1">
                <a:solidFill>
                  <a:srgbClr val="E81B29"/>
                </a:solidFill>
              </a:rPr>
              <a:t>MNiSW</a:t>
            </a:r>
            <a:endParaRPr lang="pl-PL" sz="1000" dirty="0">
              <a:solidFill>
                <a:srgbClr val="E81B29"/>
              </a:solidFill>
            </a:endParaRPr>
          </a:p>
        </p:txBody>
      </p:sp>
      <p:grpSp>
        <p:nvGrpSpPr>
          <p:cNvPr id="15" name="Grupa 14"/>
          <p:cNvGrpSpPr/>
          <p:nvPr userDrawn="1"/>
        </p:nvGrpSpPr>
        <p:grpSpPr>
          <a:xfrm>
            <a:off x="3539068" y="4316685"/>
            <a:ext cx="5113867" cy="558800"/>
            <a:chOff x="2435888" y="3442389"/>
            <a:chExt cx="3835400" cy="558800"/>
          </a:xfrm>
        </p:grpSpPr>
        <p:pic>
          <p:nvPicPr>
            <p:cNvPr id="16" name="Obraz 7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435888" y="3442389"/>
              <a:ext cx="3835400" cy="558800"/>
            </a:xfrm>
            <a:prstGeom prst="rect">
              <a:avLst/>
            </a:prstGeom>
          </p:spPr>
        </p:pic>
        <p:sp>
          <p:nvSpPr>
            <p:cNvPr id="17" name="PoleTekstowe 13"/>
            <p:cNvSpPr txBox="1"/>
            <p:nvPr/>
          </p:nvSpPr>
          <p:spPr>
            <a:xfrm>
              <a:off x="2727304" y="3541960"/>
              <a:ext cx="3244504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pl-PL" sz="1400" dirty="0" err="1">
                  <a:solidFill>
                    <a:schemeClr val="bg1"/>
                  </a:solidFill>
                  <a:latin typeface="Helvetica"/>
                  <a:cs typeface="Helvetica"/>
                </a:rPr>
                <a:t>www.konstytucjadlanauki.gov.pl</a:t>
              </a:r>
              <a:endParaRPr lang="pl-PL" sz="1400" dirty="0">
                <a:solidFill>
                  <a:schemeClr val="bg1"/>
                </a:solidFill>
                <a:latin typeface="Helvetica"/>
                <a:cs typeface="Helvetica"/>
              </a:endParaRPr>
            </a:p>
          </p:txBody>
        </p:sp>
      </p:grpSp>
      <p:pic>
        <p:nvPicPr>
          <p:cNvPr id="18" name="Obraz 15"/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3547535" y="2930985"/>
            <a:ext cx="5096933" cy="1143000"/>
          </a:xfrm>
          <a:prstGeom prst="rect">
            <a:avLst/>
          </a:prstGeom>
        </p:spPr>
      </p:pic>
      <p:pic>
        <p:nvPicPr>
          <p:cNvPr id="19" name="Picture 18" descr="MNiSW-kolor.png"/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16264" y="6451245"/>
            <a:ext cx="1696969" cy="252000"/>
          </a:xfrm>
          <a:prstGeom prst="rect">
            <a:avLst/>
          </a:prstGeom>
        </p:spPr>
      </p:pic>
      <p:pic>
        <p:nvPicPr>
          <p:cNvPr id="7" name="Obraz 6">
            <a:extLst>
              <a:ext uri="{FF2B5EF4-FFF2-40B4-BE49-F238E27FC236}">
                <a16:creationId xmlns:a16="http://schemas.microsoft.com/office/drawing/2014/main" id="{E4DBC0C4-5ECC-BE42-94EB-529FC93663B7}"/>
              </a:ext>
            </a:extLst>
          </p:cNvPr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3396607" y="770483"/>
            <a:ext cx="5398789" cy="5966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472076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lajd tytułowy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upa 16"/>
          <p:cNvGrpSpPr/>
          <p:nvPr userDrawn="1"/>
        </p:nvGrpSpPr>
        <p:grpSpPr>
          <a:xfrm>
            <a:off x="2963335" y="2645238"/>
            <a:ext cx="6265333" cy="2666121"/>
            <a:chOff x="2222500" y="2734221"/>
            <a:chExt cx="4699000" cy="2666121"/>
          </a:xfrm>
        </p:grpSpPr>
        <p:pic>
          <p:nvPicPr>
            <p:cNvPr id="10" name="Obraz 4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222500" y="2734221"/>
              <a:ext cx="431800" cy="571500"/>
            </a:xfrm>
            <a:prstGeom prst="rect">
              <a:avLst/>
            </a:prstGeom>
          </p:spPr>
        </p:pic>
        <p:pic>
          <p:nvPicPr>
            <p:cNvPr id="11" name="Obraz 5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 rot="10800000">
              <a:off x="6489700" y="4828842"/>
              <a:ext cx="431800" cy="571500"/>
            </a:xfrm>
            <a:prstGeom prst="rect">
              <a:avLst/>
            </a:prstGeom>
          </p:spPr>
        </p:pic>
      </p:grpSp>
      <p:cxnSp>
        <p:nvCxnSpPr>
          <p:cNvPr id="13" name="Łącznik prosty 11"/>
          <p:cNvCxnSpPr/>
          <p:nvPr userDrawn="1"/>
        </p:nvCxnSpPr>
        <p:spPr>
          <a:xfrm>
            <a:off x="675933" y="6237119"/>
            <a:ext cx="10837299" cy="0"/>
          </a:xfrm>
          <a:prstGeom prst="line">
            <a:avLst/>
          </a:prstGeom>
          <a:ln w="12700">
            <a:solidFill>
              <a:srgbClr val="828282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PoleTekstowe 12"/>
          <p:cNvSpPr txBox="1"/>
          <p:nvPr userDrawn="1"/>
        </p:nvSpPr>
        <p:spPr>
          <a:xfrm>
            <a:off x="584347" y="6400147"/>
            <a:ext cx="228467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dirty="0" err="1">
                <a:solidFill>
                  <a:srgbClr val="828282"/>
                </a:solidFill>
              </a:rPr>
              <a:t>www.facebook.com</a:t>
            </a:r>
            <a:r>
              <a:rPr lang="pl-PL" sz="1000" dirty="0">
                <a:solidFill>
                  <a:srgbClr val="E81B29"/>
                </a:solidFill>
              </a:rPr>
              <a:t>/</a:t>
            </a:r>
            <a:r>
              <a:rPr lang="pl-PL" sz="1000" dirty="0" err="1">
                <a:solidFill>
                  <a:srgbClr val="E81B29"/>
                </a:solidFill>
              </a:rPr>
              <a:t>MNiSW</a:t>
            </a:r>
            <a:endParaRPr lang="pl-PL" sz="1000" dirty="0">
              <a:solidFill>
                <a:srgbClr val="E81B29"/>
              </a:solidFill>
            </a:endParaRPr>
          </a:p>
        </p:txBody>
      </p:sp>
      <p:grpSp>
        <p:nvGrpSpPr>
          <p:cNvPr id="15" name="Grupa 14"/>
          <p:cNvGrpSpPr/>
          <p:nvPr userDrawn="1"/>
        </p:nvGrpSpPr>
        <p:grpSpPr>
          <a:xfrm>
            <a:off x="3539068" y="4316685"/>
            <a:ext cx="5113867" cy="558800"/>
            <a:chOff x="2435888" y="3442389"/>
            <a:chExt cx="3835400" cy="558800"/>
          </a:xfrm>
        </p:grpSpPr>
        <p:pic>
          <p:nvPicPr>
            <p:cNvPr id="16" name="Obraz 7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435888" y="3442389"/>
              <a:ext cx="3835400" cy="558800"/>
            </a:xfrm>
            <a:prstGeom prst="rect">
              <a:avLst/>
            </a:prstGeom>
          </p:spPr>
        </p:pic>
        <p:sp>
          <p:nvSpPr>
            <p:cNvPr id="17" name="PoleTekstowe 13"/>
            <p:cNvSpPr txBox="1"/>
            <p:nvPr/>
          </p:nvSpPr>
          <p:spPr>
            <a:xfrm>
              <a:off x="2727304" y="3541960"/>
              <a:ext cx="3244504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pl-PL" sz="1400" dirty="0" err="1">
                  <a:solidFill>
                    <a:schemeClr val="bg1"/>
                  </a:solidFill>
                  <a:latin typeface="Helvetica"/>
                  <a:cs typeface="Helvetica"/>
                </a:rPr>
                <a:t>www.konstytucjadlanauki.gov.pl</a:t>
              </a:r>
              <a:endParaRPr lang="pl-PL" sz="1400" dirty="0">
                <a:solidFill>
                  <a:schemeClr val="bg1"/>
                </a:solidFill>
                <a:latin typeface="Helvetica"/>
                <a:cs typeface="Helvetica"/>
              </a:endParaRPr>
            </a:p>
          </p:txBody>
        </p:sp>
      </p:grpSp>
      <p:sp>
        <p:nvSpPr>
          <p:cNvPr id="19" name="Tytuł 1"/>
          <p:cNvSpPr>
            <a:spLocks noGrp="1"/>
          </p:cNvSpPr>
          <p:nvPr>
            <p:ph type="title"/>
          </p:nvPr>
        </p:nvSpPr>
        <p:spPr>
          <a:xfrm>
            <a:off x="3427176" y="2604005"/>
            <a:ext cx="5535480" cy="1143000"/>
          </a:xfrm>
        </p:spPr>
        <p:txBody>
          <a:bodyPr>
            <a:normAutofit/>
          </a:bodyPr>
          <a:lstStyle>
            <a:lvl1pPr algn="l">
              <a:defRPr sz="4200" b="1">
                <a:solidFill>
                  <a:srgbClr val="040404"/>
                </a:solidFill>
                <a:latin typeface="Helvetica"/>
                <a:cs typeface="Helvetica"/>
              </a:defRPr>
            </a:lvl1pPr>
          </a:lstStyle>
          <a:p>
            <a:r>
              <a:rPr lang="pl-PL" dirty="0"/>
              <a:t>Kliknij, aby </a:t>
            </a:r>
            <a:r>
              <a:rPr lang="pl-PL" dirty="0" err="1"/>
              <a:t>edyt</a:t>
            </a:r>
            <a:r>
              <a:rPr lang="pl-PL" dirty="0"/>
              <a:t>. styl wz. tyt.</a:t>
            </a:r>
          </a:p>
        </p:txBody>
      </p:sp>
      <p:pic>
        <p:nvPicPr>
          <p:cNvPr id="20" name="Picture 19" descr="MNiSW-kolor.png"/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16264" y="6451245"/>
            <a:ext cx="1696969" cy="252000"/>
          </a:xfrm>
          <a:prstGeom prst="rect">
            <a:avLst/>
          </a:prstGeom>
        </p:spPr>
      </p:pic>
      <p:pic>
        <p:nvPicPr>
          <p:cNvPr id="18" name="Obraz 17">
            <a:extLst>
              <a:ext uri="{FF2B5EF4-FFF2-40B4-BE49-F238E27FC236}">
                <a16:creationId xmlns:a16="http://schemas.microsoft.com/office/drawing/2014/main" id="{6FF1D176-DD22-F44D-935C-90B3629B3850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3396607" y="770483"/>
            <a:ext cx="5398789" cy="5966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194672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Obraz 13" descr="KDN-prezetacja-tlo-03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315" y="15486"/>
            <a:ext cx="12192000" cy="6842760"/>
          </a:xfrm>
          <a:prstGeom prst="rect">
            <a:avLst/>
          </a:prstGeom>
        </p:spPr>
      </p:pic>
      <p:pic>
        <p:nvPicPr>
          <p:cNvPr id="8" name="Obraz 12" descr="zdjecie-Gowin.pn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7237995" cy="6858000"/>
          </a:xfrm>
          <a:prstGeom prst="rect">
            <a:avLst/>
          </a:prstGeom>
        </p:spPr>
      </p:pic>
      <p:sp>
        <p:nvSpPr>
          <p:cNvPr id="14" name="Tytuł 1"/>
          <p:cNvSpPr>
            <a:spLocks noGrp="1"/>
          </p:cNvSpPr>
          <p:nvPr>
            <p:ph type="title"/>
          </p:nvPr>
        </p:nvSpPr>
        <p:spPr>
          <a:xfrm>
            <a:off x="5924459" y="1948865"/>
            <a:ext cx="5101684" cy="1162050"/>
          </a:xfrm>
        </p:spPr>
        <p:txBody>
          <a:bodyPr anchor="b">
            <a:normAutofit/>
          </a:bodyPr>
          <a:lstStyle>
            <a:lvl1pPr algn="l">
              <a:defRPr sz="2500" b="1">
                <a:solidFill>
                  <a:srgbClr val="040404"/>
                </a:solidFill>
                <a:latin typeface="Helvetica"/>
                <a:cs typeface="Helvetica"/>
              </a:defRPr>
            </a:lvl1pPr>
          </a:lstStyle>
          <a:p>
            <a:r>
              <a:rPr lang="pl-PL" dirty="0"/>
              <a:t>Kliknij, aby </a:t>
            </a:r>
            <a:r>
              <a:rPr lang="pl-PL" dirty="0" err="1"/>
              <a:t>edyt</a:t>
            </a:r>
            <a:r>
              <a:rPr lang="pl-PL" dirty="0"/>
              <a:t>. styl wz. tyt.</a:t>
            </a:r>
          </a:p>
        </p:txBody>
      </p:sp>
      <p:sp>
        <p:nvSpPr>
          <p:cNvPr id="16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5924459" y="3010836"/>
            <a:ext cx="5101684" cy="1202324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1600" b="1">
                <a:solidFill>
                  <a:srgbClr val="040404"/>
                </a:solidFill>
                <a:latin typeface="Helvetica"/>
                <a:cs typeface="Helvetica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dirty="0"/>
              <a:t>Kliknij, aby edytować style wzorca tekstu</a:t>
            </a:r>
          </a:p>
        </p:txBody>
      </p:sp>
      <p:sp>
        <p:nvSpPr>
          <p:cNvPr id="17" name="Symbol zastępczy tekstu 3"/>
          <p:cNvSpPr>
            <a:spLocks noGrp="1"/>
          </p:cNvSpPr>
          <p:nvPr>
            <p:ph type="body" sz="half" idx="10"/>
          </p:nvPr>
        </p:nvSpPr>
        <p:spPr>
          <a:xfrm>
            <a:off x="5924459" y="4151200"/>
            <a:ext cx="5101684" cy="2462840"/>
          </a:xfrm>
        </p:spPr>
        <p:txBody>
          <a:bodyPr/>
          <a:lstStyle>
            <a:lvl1pPr marL="212400" indent="-285750">
              <a:lnSpc>
                <a:spcPct val="120000"/>
              </a:lnSpc>
              <a:spcAft>
                <a:spcPts val="1000"/>
              </a:spcAft>
              <a:buSzPct val="80000"/>
              <a:buFontTx/>
              <a:buBlip>
                <a:blip r:embed="rId4"/>
              </a:buBlip>
              <a:defRPr sz="1300">
                <a:solidFill>
                  <a:srgbClr val="040404"/>
                </a:solidFill>
                <a:latin typeface="Helvetica Light"/>
                <a:cs typeface="Helvetica Light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dirty="0"/>
              <a:t>Kliknij, aby edytować style wzorca tekstu</a:t>
            </a:r>
          </a:p>
        </p:txBody>
      </p:sp>
      <p:pic>
        <p:nvPicPr>
          <p:cNvPr id="10" name="Obraz 9">
            <a:extLst>
              <a:ext uri="{FF2B5EF4-FFF2-40B4-BE49-F238E27FC236}">
                <a16:creationId xmlns:a16="http://schemas.microsoft.com/office/drawing/2014/main" id="{FB309307-2EE8-9F40-BCB1-EA990A1920CA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9766854" y="527150"/>
            <a:ext cx="1746377" cy="192987"/>
          </a:xfrm>
          <a:prstGeom prst="rect">
            <a:avLst/>
          </a:prstGeom>
        </p:spPr>
      </p:pic>
      <p:sp>
        <p:nvSpPr>
          <p:cNvPr id="9" name="Symbol zastępczy numeru slajdu 5">
            <a:extLst>
              <a:ext uri="{FF2B5EF4-FFF2-40B4-BE49-F238E27FC236}">
                <a16:creationId xmlns:a16="http://schemas.microsoft.com/office/drawing/2014/main" id="{926AE4F1-25AF-7640-840D-1CBB1459DD9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737600" y="6356353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53E0C11-EF55-6545-89EC-E302494CA4FA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20224154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ytuł 1"/>
          <p:cNvSpPr>
            <a:spLocks noGrp="1"/>
          </p:cNvSpPr>
          <p:nvPr>
            <p:ph type="title"/>
          </p:nvPr>
        </p:nvSpPr>
        <p:spPr>
          <a:xfrm>
            <a:off x="5924459" y="1948865"/>
            <a:ext cx="5101684" cy="1162050"/>
          </a:xfrm>
        </p:spPr>
        <p:txBody>
          <a:bodyPr anchor="b">
            <a:normAutofit/>
          </a:bodyPr>
          <a:lstStyle>
            <a:lvl1pPr algn="l">
              <a:defRPr sz="2500" b="1">
                <a:solidFill>
                  <a:srgbClr val="040404"/>
                </a:solidFill>
                <a:latin typeface="Helvetica"/>
                <a:cs typeface="Helvetica"/>
              </a:defRPr>
            </a:lvl1pPr>
          </a:lstStyle>
          <a:p>
            <a:r>
              <a:rPr lang="pl-PL" dirty="0"/>
              <a:t>Kliknij, aby </a:t>
            </a:r>
            <a:r>
              <a:rPr lang="pl-PL" dirty="0" err="1"/>
              <a:t>edyt</a:t>
            </a:r>
            <a:r>
              <a:rPr lang="pl-PL" dirty="0"/>
              <a:t>. styl wz. tyt.</a:t>
            </a:r>
          </a:p>
        </p:txBody>
      </p:sp>
      <p:sp>
        <p:nvSpPr>
          <p:cNvPr id="16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5924459" y="3010836"/>
            <a:ext cx="5101684" cy="1202324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1600" b="1">
                <a:solidFill>
                  <a:srgbClr val="040404"/>
                </a:solidFill>
                <a:latin typeface="Helvetica"/>
                <a:cs typeface="Helvetica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dirty="0"/>
              <a:t>Kliknij, aby edytować style wzorca tekstu</a:t>
            </a:r>
          </a:p>
        </p:txBody>
      </p:sp>
      <p:sp>
        <p:nvSpPr>
          <p:cNvPr id="17" name="Symbol zastępczy tekstu 3"/>
          <p:cNvSpPr>
            <a:spLocks noGrp="1"/>
          </p:cNvSpPr>
          <p:nvPr>
            <p:ph type="body" sz="half" idx="10"/>
          </p:nvPr>
        </p:nvSpPr>
        <p:spPr>
          <a:xfrm>
            <a:off x="5924459" y="4151200"/>
            <a:ext cx="5101684" cy="2462840"/>
          </a:xfrm>
        </p:spPr>
        <p:txBody>
          <a:bodyPr/>
          <a:lstStyle>
            <a:lvl1pPr marL="212400" indent="-285750">
              <a:lnSpc>
                <a:spcPct val="120000"/>
              </a:lnSpc>
              <a:spcAft>
                <a:spcPts val="1000"/>
              </a:spcAft>
              <a:buSzPct val="80000"/>
              <a:buFontTx/>
              <a:buBlip>
                <a:blip r:embed="rId2"/>
              </a:buBlip>
              <a:defRPr sz="1300">
                <a:solidFill>
                  <a:srgbClr val="040404"/>
                </a:solidFill>
                <a:latin typeface="Helvetica Light"/>
                <a:cs typeface="Helvetica Light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dirty="0"/>
              <a:t>Kliknij, aby edytować style wzorca tekstu</a:t>
            </a:r>
          </a:p>
        </p:txBody>
      </p:sp>
      <p:sp>
        <p:nvSpPr>
          <p:cNvPr id="5" name="Picture Placeholder 2"/>
          <p:cNvSpPr>
            <a:spLocks noGrp="1"/>
          </p:cNvSpPr>
          <p:nvPr>
            <p:ph type="pic" sz="quarter" idx="11"/>
          </p:nvPr>
        </p:nvSpPr>
        <p:spPr>
          <a:xfrm>
            <a:off x="0" y="0"/>
            <a:ext cx="7239000" cy="6858000"/>
          </a:xfrm>
        </p:spPr>
        <p:txBody>
          <a:bodyPr/>
          <a:lstStyle/>
          <a:p>
            <a:endParaRPr lang="en-US"/>
          </a:p>
        </p:txBody>
      </p:sp>
      <p:pic>
        <p:nvPicPr>
          <p:cNvPr id="9" name="Obraz 8">
            <a:extLst>
              <a:ext uri="{FF2B5EF4-FFF2-40B4-BE49-F238E27FC236}">
                <a16:creationId xmlns:a16="http://schemas.microsoft.com/office/drawing/2014/main" id="{7033066C-A68B-B343-9171-22C49545EF3E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9766854" y="527150"/>
            <a:ext cx="1746377" cy="192987"/>
          </a:xfrm>
          <a:prstGeom prst="rect">
            <a:avLst/>
          </a:prstGeom>
        </p:spPr>
      </p:pic>
      <p:sp>
        <p:nvSpPr>
          <p:cNvPr id="8" name="Symbol zastępczy numeru slajdu 5">
            <a:extLst>
              <a:ext uri="{FF2B5EF4-FFF2-40B4-BE49-F238E27FC236}">
                <a16:creationId xmlns:a16="http://schemas.microsoft.com/office/drawing/2014/main" id="{A28EB8A5-C13D-3D49-BF0E-E6FE396C4AC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737600" y="6356353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53E0C11-EF55-6545-89EC-E302494CA4FA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47024238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wa elementy zawartości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1" name="Łącznik prosty 7"/>
          <p:cNvCxnSpPr/>
          <p:nvPr userDrawn="1"/>
        </p:nvCxnSpPr>
        <p:spPr>
          <a:xfrm>
            <a:off x="675933" y="6237119"/>
            <a:ext cx="10837299" cy="0"/>
          </a:xfrm>
          <a:prstGeom prst="line">
            <a:avLst/>
          </a:prstGeom>
          <a:ln w="12700">
            <a:solidFill>
              <a:srgbClr val="B4B4B4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7" name="Tytuł 1"/>
          <p:cNvSpPr>
            <a:spLocks noGrp="1"/>
          </p:cNvSpPr>
          <p:nvPr>
            <p:ph type="title"/>
          </p:nvPr>
        </p:nvSpPr>
        <p:spPr>
          <a:xfrm>
            <a:off x="675934" y="455331"/>
            <a:ext cx="8828561" cy="412087"/>
          </a:xfrm>
        </p:spPr>
        <p:txBody>
          <a:bodyPr anchor="b">
            <a:noAutofit/>
          </a:bodyPr>
          <a:lstStyle>
            <a:lvl1pPr algn="l">
              <a:defRPr sz="2600" b="1">
                <a:solidFill>
                  <a:srgbClr val="040404"/>
                </a:solidFill>
                <a:latin typeface="Helvetica"/>
                <a:cs typeface="Helvetica"/>
              </a:defRPr>
            </a:lvl1pPr>
          </a:lstStyle>
          <a:p>
            <a:r>
              <a:rPr lang="pl-PL" dirty="0"/>
              <a:t>Kliknij, aby </a:t>
            </a:r>
            <a:r>
              <a:rPr lang="pl-PL" dirty="0" err="1"/>
              <a:t>edyt</a:t>
            </a:r>
            <a:r>
              <a:rPr lang="pl-PL" dirty="0"/>
              <a:t>. styl wz. tyt.</a:t>
            </a:r>
          </a:p>
        </p:txBody>
      </p:sp>
      <p:sp>
        <p:nvSpPr>
          <p:cNvPr id="12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675933" y="1473985"/>
            <a:ext cx="10837299" cy="1202324"/>
          </a:xfrm>
        </p:spPr>
        <p:txBody>
          <a:bodyPr>
            <a:normAutofit/>
          </a:bodyPr>
          <a:lstStyle>
            <a:lvl1pPr marL="0" indent="0">
              <a:lnSpc>
                <a:spcPct val="110000"/>
              </a:lnSpc>
              <a:buNone/>
              <a:defRPr sz="1600" b="1">
                <a:solidFill>
                  <a:srgbClr val="040404"/>
                </a:solidFill>
                <a:latin typeface="Helvetica"/>
                <a:cs typeface="Helvetica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dirty="0"/>
              <a:t>Kliknij, aby edytować style wzorca tekstu</a:t>
            </a:r>
          </a:p>
        </p:txBody>
      </p:sp>
      <p:sp>
        <p:nvSpPr>
          <p:cNvPr id="13" name="Symbol zastępczy tekstu 3"/>
          <p:cNvSpPr>
            <a:spLocks noGrp="1"/>
          </p:cNvSpPr>
          <p:nvPr>
            <p:ph type="body" sz="half" idx="11"/>
          </p:nvPr>
        </p:nvSpPr>
        <p:spPr>
          <a:xfrm>
            <a:off x="675933" y="3491011"/>
            <a:ext cx="10837299" cy="2333054"/>
          </a:xfrm>
        </p:spPr>
        <p:txBody>
          <a:bodyPr/>
          <a:lstStyle>
            <a:lvl1pPr marL="212400" indent="-285750">
              <a:lnSpc>
                <a:spcPct val="120000"/>
              </a:lnSpc>
              <a:spcAft>
                <a:spcPts val="1000"/>
              </a:spcAft>
              <a:buSzPct val="80000"/>
              <a:buFontTx/>
              <a:buBlip>
                <a:blip r:embed="rId3"/>
              </a:buBlip>
              <a:defRPr sz="1300">
                <a:solidFill>
                  <a:srgbClr val="040404"/>
                </a:solidFill>
                <a:latin typeface="Helvetica Light"/>
                <a:cs typeface="Helvetica Light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dirty="0"/>
              <a:t>Kliknij, aby edytować style wzorca tekstu</a:t>
            </a:r>
          </a:p>
        </p:txBody>
      </p:sp>
      <p:pic>
        <p:nvPicPr>
          <p:cNvPr id="15" name="Picture 14" descr="MNiSW-kolor.png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0184" y="6459558"/>
            <a:ext cx="1696969" cy="252000"/>
          </a:xfrm>
          <a:prstGeom prst="rect">
            <a:avLst/>
          </a:prstGeom>
        </p:spPr>
      </p:pic>
      <p:pic>
        <p:nvPicPr>
          <p:cNvPr id="8" name="Obraz 7">
            <a:extLst>
              <a:ext uri="{FF2B5EF4-FFF2-40B4-BE49-F238E27FC236}">
                <a16:creationId xmlns:a16="http://schemas.microsoft.com/office/drawing/2014/main" id="{8B044F2D-A4FB-D54F-A9A5-49F8BB47D795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9766854" y="527150"/>
            <a:ext cx="1746377" cy="192987"/>
          </a:xfrm>
          <a:prstGeom prst="rect">
            <a:avLst/>
          </a:prstGeom>
        </p:spPr>
      </p:pic>
      <p:sp>
        <p:nvSpPr>
          <p:cNvPr id="9" name="Symbol zastępczy numeru slajdu 5">
            <a:extLst>
              <a:ext uri="{FF2B5EF4-FFF2-40B4-BE49-F238E27FC236}">
                <a16:creationId xmlns:a16="http://schemas.microsoft.com/office/drawing/2014/main" id="{FC573598-98C3-5F4B-9969-0F7EEA55951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737600" y="6356353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53E0C11-EF55-6545-89EC-E302494CA4FA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98683682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wa elementy zawartości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1" name="Łącznik prosty 7"/>
          <p:cNvCxnSpPr/>
          <p:nvPr userDrawn="1"/>
        </p:nvCxnSpPr>
        <p:spPr>
          <a:xfrm>
            <a:off x="675933" y="6237119"/>
            <a:ext cx="10837299" cy="0"/>
          </a:xfrm>
          <a:prstGeom prst="line">
            <a:avLst/>
          </a:prstGeom>
          <a:ln w="12700">
            <a:solidFill>
              <a:srgbClr val="B4B4B4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6" name="Picture Placeholder 20"/>
          <p:cNvSpPr>
            <a:spLocks noGrp="1"/>
          </p:cNvSpPr>
          <p:nvPr>
            <p:ph type="pic" sz="quarter" idx="10"/>
          </p:nvPr>
        </p:nvSpPr>
        <p:spPr>
          <a:xfrm>
            <a:off x="6172202" y="1471613"/>
            <a:ext cx="5340351" cy="4406900"/>
          </a:xfrm>
        </p:spPr>
        <p:txBody>
          <a:bodyPr/>
          <a:lstStyle/>
          <a:p>
            <a:endParaRPr lang="en-US"/>
          </a:p>
        </p:txBody>
      </p:sp>
      <p:sp>
        <p:nvSpPr>
          <p:cNvPr id="27" name="Tytuł 1"/>
          <p:cNvSpPr>
            <a:spLocks noGrp="1"/>
          </p:cNvSpPr>
          <p:nvPr>
            <p:ph type="title"/>
          </p:nvPr>
        </p:nvSpPr>
        <p:spPr>
          <a:xfrm>
            <a:off x="675934" y="1208283"/>
            <a:ext cx="5101684" cy="1162050"/>
          </a:xfrm>
        </p:spPr>
        <p:txBody>
          <a:bodyPr anchor="b">
            <a:normAutofit/>
          </a:bodyPr>
          <a:lstStyle>
            <a:lvl1pPr algn="l">
              <a:defRPr sz="2500" b="1">
                <a:solidFill>
                  <a:srgbClr val="040404"/>
                </a:solidFill>
                <a:latin typeface="Helvetica"/>
                <a:cs typeface="Helvetica"/>
              </a:defRPr>
            </a:lvl1pPr>
          </a:lstStyle>
          <a:p>
            <a:r>
              <a:rPr lang="pl-PL" dirty="0"/>
              <a:t>Kliknij, aby </a:t>
            </a:r>
            <a:r>
              <a:rPr lang="pl-PL" dirty="0" err="1"/>
              <a:t>edyt</a:t>
            </a:r>
            <a:r>
              <a:rPr lang="pl-PL" dirty="0"/>
              <a:t>. styl wz. tyt.</a:t>
            </a:r>
          </a:p>
        </p:txBody>
      </p:sp>
      <p:sp>
        <p:nvSpPr>
          <p:cNvPr id="28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675934" y="2370334"/>
            <a:ext cx="5101684" cy="1202324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1600" b="1">
                <a:solidFill>
                  <a:srgbClr val="040404"/>
                </a:solidFill>
                <a:latin typeface="Helvetica"/>
                <a:cs typeface="Helvetica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dirty="0"/>
              <a:t>Kliknij, aby edytować style wzorca tekstu</a:t>
            </a:r>
          </a:p>
        </p:txBody>
      </p:sp>
      <p:sp>
        <p:nvSpPr>
          <p:cNvPr id="29" name="Symbol zastępczy tekstu 3"/>
          <p:cNvSpPr>
            <a:spLocks noGrp="1"/>
          </p:cNvSpPr>
          <p:nvPr>
            <p:ph type="body" sz="half" idx="11"/>
          </p:nvPr>
        </p:nvSpPr>
        <p:spPr>
          <a:xfrm>
            <a:off x="675934" y="3491011"/>
            <a:ext cx="5101684" cy="2333054"/>
          </a:xfrm>
        </p:spPr>
        <p:txBody>
          <a:bodyPr/>
          <a:lstStyle>
            <a:lvl1pPr marL="212400" indent="-285750">
              <a:lnSpc>
                <a:spcPct val="120000"/>
              </a:lnSpc>
              <a:spcAft>
                <a:spcPts val="1000"/>
              </a:spcAft>
              <a:buSzPct val="80000"/>
              <a:buFontTx/>
              <a:buBlip>
                <a:blip r:embed="rId3"/>
              </a:buBlip>
              <a:defRPr sz="1300">
                <a:solidFill>
                  <a:srgbClr val="040404"/>
                </a:solidFill>
                <a:latin typeface="Helvetica Light"/>
                <a:cs typeface="Helvetica Light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dirty="0"/>
              <a:t>Kliknij, aby edytować style wzorca tekstu</a:t>
            </a:r>
          </a:p>
        </p:txBody>
      </p:sp>
      <p:pic>
        <p:nvPicPr>
          <p:cNvPr id="12" name="Picture 11" descr="MNiSW-kolor.png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0184" y="6459558"/>
            <a:ext cx="1696969" cy="252000"/>
          </a:xfrm>
          <a:prstGeom prst="rect">
            <a:avLst/>
          </a:prstGeom>
        </p:spPr>
      </p:pic>
      <p:pic>
        <p:nvPicPr>
          <p:cNvPr id="10" name="Obraz 9">
            <a:extLst>
              <a:ext uri="{FF2B5EF4-FFF2-40B4-BE49-F238E27FC236}">
                <a16:creationId xmlns:a16="http://schemas.microsoft.com/office/drawing/2014/main" id="{AC482825-6F2D-7744-80BF-AA1CEBE84094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9766854" y="527150"/>
            <a:ext cx="1746377" cy="192987"/>
          </a:xfrm>
          <a:prstGeom prst="rect">
            <a:avLst/>
          </a:prstGeom>
        </p:spPr>
      </p:pic>
      <p:sp>
        <p:nvSpPr>
          <p:cNvPr id="9" name="Symbol zastępczy numeru slajdu 5">
            <a:extLst>
              <a:ext uri="{FF2B5EF4-FFF2-40B4-BE49-F238E27FC236}">
                <a16:creationId xmlns:a16="http://schemas.microsoft.com/office/drawing/2014/main" id="{7C642A37-5508-FE47-8510-1B04121A211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737600" y="6356353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53E0C11-EF55-6545-89EC-E302494CA4FA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46980258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wa elementy zawartości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1" name="Łącznik prosty 7"/>
          <p:cNvCxnSpPr/>
          <p:nvPr userDrawn="1"/>
        </p:nvCxnSpPr>
        <p:spPr>
          <a:xfrm>
            <a:off x="675933" y="6237119"/>
            <a:ext cx="10837299" cy="0"/>
          </a:xfrm>
          <a:prstGeom prst="line">
            <a:avLst/>
          </a:prstGeom>
          <a:ln w="12700">
            <a:solidFill>
              <a:srgbClr val="B4B4B4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6" name="Picture Placeholder 20"/>
          <p:cNvSpPr>
            <a:spLocks noGrp="1"/>
          </p:cNvSpPr>
          <p:nvPr>
            <p:ph type="pic" sz="quarter" idx="10"/>
          </p:nvPr>
        </p:nvSpPr>
        <p:spPr>
          <a:xfrm>
            <a:off x="7165990" y="2292887"/>
            <a:ext cx="3937697" cy="2912461"/>
          </a:xfrm>
        </p:spPr>
        <p:txBody>
          <a:bodyPr/>
          <a:lstStyle/>
          <a:p>
            <a:endParaRPr lang="en-US"/>
          </a:p>
        </p:txBody>
      </p:sp>
      <p:sp>
        <p:nvSpPr>
          <p:cNvPr id="27" name="Tytuł 1"/>
          <p:cNvSpPr>
            <a:spLocks noGrp="1"/>
          </p:cNvSpPr>
          <p:nvPr>
            <p:ph type="title" hasCustomPrompt="1"/>
          </p:nvPr>
        </p:nvSpPr>
        <p:spPr>
          <a:xfrm>
            <a:off x="675934" y="455331"/>
            <a:ext cx="8828561" cy="412087"/>
          </a:xfrm>
        </p:spPr>
        <p:txBody>
          <a:bodyPr anchor="b">
            <a:noAutofit/>
          </a:bodyPr>
          <a:lstStyle>
            <a:lvl1pPr algn="l">
              <a:defRPr sz="2600" b="1" i="0">
                <a:solidFill>
                  <a:srgbClr val="E81B29"/>
                </a:solidFill>
                <a:latin typeface="Montserrat" pitchFamily="2" charset="0"/>
                <a:cs typeface="Montserrat" pitchFamily="2" charset="0"/>
              </a:defRPr>
            </a:lvl1pPr>
          </a:lstStyle>
          <a:p>
            <a:r>
              <a:rPr lang="pl-PL" dirty="0"/>
              <a:t>KLIKNIJ, ABY EDYT. STYL WZ. TYT.</a:t>
            </a:r>
          </a:p>
        </p:txBody>
      </p:sp>
      <p:sp>
        <p:nvSpPr>
          <p:cNvPr id="28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675934" y="2107007"/>
            <a:ext cx="5101684" cy="650129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1600" b="1">
                <a:solidFill>
                  <a:srgbClr val="E81B29"/>
                </a:solidFill>
                <a:latin typeface="Helvetica"/>
                <a:cs typeface="Helvetica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dirty="0"/>
              <a:t>Kliknij, aby edytować style wzorca tekstu</a:t>
            </a:r>
          </a:p>
        </p:txBody>
      </p:sp>
      <p:sp>
        <p:nvSpPr>
          <p:cNvPr id="29" name="Symbol zastępczy tekstu 3"/>
          <p:cNvSpPr>
            <a:spLocks noGrp="1"/>
          </p:cNvSpPr>
          <p:nvPr>
            <p:ph type="body" sz="half" idx="11"/>
          </p:nvPr>
        </p:nvSpPr>
        <p:spPr>
          <a:xfrm>
            <a:off x="675934" y="2555765"/>
            <a:ext cx="5101684" cy="3237323"/>
          </a:xfrm>
        </p:spPr>
        <p:txBody>
          <a:bodyPr/>
          <a:lstStyle>
            <a:lvl1pPr marL="212400" indent="-285750">
              <a:lnSpc>
                <a:spcPct val="120000"/>
              </a:lnSpc>
              <a:spcAft>
                <a:spcPts val="1000"/>
              </a:spcAft>
              <a:buSzPct val="80000"/>
              <a:buFontTx/>
              <a:buBlip>
                <a:blip r:embed="rId3"/>
              </a:buBlip>
              <a:defRPr sz="1300">
                <a:solidFill>
                  <a:srgbClr val="040404"/>
                </a:solidFill>
                <a:latin typeface="Helvetica Light"/>
                <a:cs typeface="Helvetica Light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dirty="0"/>
              <a:t>Kliknij, aby edytować style wzorca tekstu</a:t>
            </a:r>
          </a:p>
        </p:txBody>
      </p:sp>
      <p:pic>
        <p:nvPicPr>
          <p:cNvPr id="12" name="Obraz 9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6707887" y="1925489"/>
            <a:ext cx="575733" cy="571500"/>
          </a:xfrm>
          <a:prstGeom prst="rect">
            <a:avLst/>
          </a:prstGeom>
        </p:spPr>
      </p:pic>
      <p:pic>
        <p:nvPicPr>
          <p:cNvPr id="13" name="Obraz 10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 rot="10800000">
            <a:off x="10934703" y="4956947"/>
            <a:ext cx="575733" cy="571500"/>
          </a:xfrm>
          <a:prstGeom prst="rect">
            <a:avLst/>
          </a:prstGeom>
        </p:spPr>
      </p:pic>
      <p:pic>
        <p:nvPicPr>
          <p:cNvPr id="15" name="Picture 14" descr="MNiSW-kolor.png"/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0184" y="6459558"/>
            <a:ext cx="1696969" cy="252000"/>
          </a:xfrm>
          <a:prstGeom prst="rect">
            <a:avLst/>
          </a:prstGeom>
        </p:spPr>
      </p:pic>
      <p:pic>
        <p:nvPicPr>
          <p:cNvPr id="14" name="Obraz 13">
            <a:extLst>
              <a:ext uri="{FF2B5EF4-FFF2-40B4-BE49-F238E27FC236}">
                <a16:creationId xmlns:a16="http://schemas.microsoft.com/office/drawing/2014/main" id="{4560E5C6-11B8-A046-8053-96F33A7EF7E5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9766854" y="527150"/>
            <a:ext cx="1746377" cy="192987"/>
          </a:xfrm>
          <a:prstGeom prst="rect">
            <a:avLst/>
          </a:prstGeom>
        </p:spPr>
      </p:pic>
      <p:sp>
        <p:nvSpPr>
          <p:cNvPr id="16" name="Symbol zastępczy numeru slajdu 5">
            <a:extLst>
              <a:ext uri="{FF2B5EF4-FFF2-40B4-BE49-F238E27FC236}">
                <a16:creationId xmlns:a16="http://schemas.microsoft.com/office/drawing/2014/main" id="{78832FA5-1A16-7643-B461-C8CEB28D981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737600" y="6356353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53E0C11-EF55-6545-89EC-E302494CA4FA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60750933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wa elementy zawartości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1" name="Łącznik prosty 7"/>
          <p:cNvCxnSpPr/>
          <p:nvPr userDrawn="1"/>
        </p:nvCxnSpPr>
        <p:spPr>
          <a:xfrm>
            <a:off x="675933" y="6237119"/>
            <a:ext cx="10837299" cy="0"/>
          </a:xfrm>
          <a:prstGeom prst="line">
            <a:avLst/>
          </a:prstGeom>
          <a:ln w="12700">
            <a:solidFill>
              <a:srgbClr val="B4B4B4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7" name="Tytuł 1"/>
          <p:cNvSpPr>
            <a:spLocks noGrp="1"/>
          </p:cNvSpPr>
          <p:nvPr>
            <p:ph type="title" hasCustomPrompt="1"/>
          </p:nvPr>
        </p:nvSpPr>
        <p:spPr>
          <a:xfrm>
            <a:off x="675934" y="455331"/>
            <a:ext cx="8828561" cy="412087"/>
          </a:xfrm>
        </p:spPr>
        <p:txBody>
          <a:bodyPr anchor="b">
            <a:noAutofit/>
          </a:bodyPr>
          <a:lstStyle>
            <a:lvl1pPr algn="l">
              <a:defRPr sz="2600" b="1" i="0">
                <a:solidFill>
                  <a:srgbClr val="E81B29"/>
                </a:solidFill>
                <a:latin typeface="Montserrat" pitchFamily="2" charset="0"/>
                <a:cs typeface="Montserrat" pitchFamily="2" charset="0"/>
              </a:defRPr>
            </a:lvl1pPr>
          </a:lstStyle>
          <a:p>
            <a:r>
              <a:rPr lang="pl-PL" dirty="0"/>
              <a:t>KLIKNIJ, ABY EDYT. STYL WZ. TYT.</a:t>
            </a:r>
          </a:p>
        </p:txBody>
      </p:sp>
      <p:sp>
        <p:nvSpPr>
          <p:cNvPr id="28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6411547" y="2107007"/>
            <a:ext cx="5101684" cy="650129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1600" b="1">
                <a:solidFill>
                  <a:srgbClr val="E81B29"/>
                </a:solidFill>
                <a:latin typeface="Helvetica"/>
                <a:cs typeface="Helvetica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dirty="0"/>
              <a:t>Kliknij, aby edytować style wzorca tekstu</a:t>
            </a:r>
          </a:p>
        </p:txBody>
      </p:sp>
      <p:sp>
        <p:nvSpPr>
          <p:cNvPr id="29" name="Symbol zastępczy tekstu 3"/>
          <p:cNvSpPr>
            <a:spLocks noGrp="1"/>
          </p:cNvSpPr>
          <p:nvPr>
            <p:ph type="body" sz="half" idx="11"/>
          </p:nvPr>
        </p:nvSpPr>
        <p:spPr>
          <a:xfrm>
            <a:off x="6411547" y="2555765"/>
            <a:ext cx="5101684" cy="3237323"/>
          </a:xfrm>
        </p:spPr>
        <p:txBody>
          <a:bodyPr/>
          <a:lstStyle>
            <a:lvl1pPr marL="212400" indent="-285750">
              <a:lnSpc>
                <a:spcPct val="120000"/>
              </a:lnSpc>
              <a:spcAft>
                <a:spcPts val="1000"/>
              </a:spcAft>
              <a:buSzPct val="80000"/>
              <a:buFontTx/>
              <a:buBlip>
                <a:blip r:embed="rId3"/>
              </a:buBlip>
              <a:defRPr sz="1300">
                <a:solidFill>
                  <a:srgbClr val="040404"/>
                </a:solidFill>
                <a:latin typeface="Helvetica Light"/>
                <a:cs typeface="Helvetica Light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dirty="0"/>
              <a:t>Kliknij, aby edytować style wzorca tekstu</a:t>
            </a:r>
          </a:p>
        </p:txBody>
      </p:sp>
      <p:sp>
        <p:nvSpPr>
          <p:cNvPr id="14" name="Picture Placeholder 20"/>
          <p:cNvSpPr>
            <a:spLocks noGrp="1"/>
          </p:cNvSpPr>
          <p:nvPr>
            <p:ph type="pic" sz="quarter" idx="10"/>
          </p:nvPr>
        </p:nvSpPr>
        <p:spPr>
          <a:xfrm>
            <a:off x="1134037" y="2292887"/>
            <a:ext cx="3937697" cy="2912461"/>
          </a:xfrm>
        </p:spPr>
        <p:txBody>
          <a:bodyPr/>
          <a:lstStyle/>
          <a:p>
            <a:endParaRPr lang="en-US"/>
          </a:p>
        </p:txBody>
      </p:sp>
      <p:pic>
        <p:nvPicPr>
          <p:cNvPr id="15" name="Obraz 9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675932" y="1925489"/>
            <a:ext cx="575733" cy="571500"/>
          </a:xfrm>
          <a:prstGeom prst="rect">
            <a:avLst/>
          </a:prstGeom>
        </p:spPr>
      </p:pic>
      <p:pic>
        <p:nvPicPr>
          <p:cNvPr id="16" name="Obraz 10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 rot="10800000">
            <a:off x="4902748" y="4956947"/>
            <a:ext cx="575733" cy="571500"/>
          </a:xfrm>
          <a:prstGeom prst="rect">
            <a:avLst/>
          </a:prstGeom>
        </p:spPr>
      </p:pic>
      <p:pic>
        <p:nvPicPr>
          <p:cNvPr id="13" name="Picture 12" descr="MNiSW-kolor.png"/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0184" y="6459558"/>
            <a:ext cx="1696969" cy="252000"/>
          </a:xfrm>
          <a:prstGeom prst="rect">
            <a:avLst/>
          </a:prstGeom>
        </p:spPr>
      </p:pic>
      <p:pic>
        <p:nvPicPr>
          <p:cNvPr id="12" name="Obraz 11">
            <a:extLst>
              <a:ext uri="{FF2B5EF4-FFF2-40B4-BE49-F238E27FC236}">
                <a16:creationId xmlns:a16="http://schemas.microsoft.com/office/drawing/2014/main" id="{DE65DAD6-4C86-4C44-B56F-806C42AC4A81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9766854" y="527150"/>
            <a:ext cx="1746377" cy="192987"/>
          </a:xfrm>
          <a:prstGeom prst="rect">
            <a:avLst/>
          </a:prstGeom>
        </p:spPr>
      </p:pic>
      <p:sp>
        <p:nvSpPr>
          <p:cNvPr id="17" name="Symbol zastępczy numeru slajdu 5">
            <a:extLst>
              <a:ext uri="{FF2B5EF4-FFF2-40B4-BE49-F238E27FC236}">
                <a16:creationId xmlns:a16="http://schemas.microsoft.com/office/drawing/2014/main" id="{7F34C0DE-BB38-3B4F-BC0B-A99DEED017B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737600" y="6356353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53E0C11-EF55-6545-89EC-E302494CA4FA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6481328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wa elementy zawartości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1" name="Łącznik prosty 7"/>
          <p:cNvCxnSpPr/>
          <p:nvPr userDrawn="1"/>
        </p:nvCxnSpPr>
        <p:spPr>
          <a:xfrm>
            <a:off x="675933" y="6237119"/>
            <a:ext cx="10837299" cy="0"/>
          </a:xfrm>
          <a:prstGeom prst="line">
            <a:avLst/>
          </a:prstGeom>
          <a:ln w="12700">
            <a:solidFill>
              <a:srgbClr val="B4B4B4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7" name="Tytuł 1"/>
          <p:cNvSpPr>
            <a:spLocks noGrp="1"/>
          </p:cNvSpPr>
          <p:nvPr>
            <p:ph type="title"/>
          </p:nvPr>
        </p:nvSpPr>
        <p:spPr>
          <a:xfrm>
            <a:off x="675934" y="455331"/>
            <a:ext cx="8828561" cy="412087"/>
          </a:xfrm>
        </p:spPr>
        <p:txBody>
          <a:bodyPr anchor="b">
            <a:noAutofit/>
          </a:bodyPr>
          <a:lstStyle>
            <a:lvl1pPr algn="l">
              <a:defRPr sz="2600" b="1">
                <a:solidFill>
                  <a:srgbClr val="040404"/>
                </a:solidFill>
                <a:latin typeface="Helvetica"/>
                <a:cs typeface="Helvetica"/>
              </a:defRPr>
            </a:lvl1pPr>
          </a:lstStyle>
          <a:p>
            <a:r>
              <a:rPr lang="pl-PL" dirty="0"/>
              <a:t>Kliknij, aby </a:t>
            </a:r>
            <a:r>
              <a:rPr lang="pl-PL" dirty="0" err="1"/>
              <a:t>edyt</a:t>
            </a:r>
            <a:r>
              <a:rPr lang="pl-PL" dirty="0"/>
              <a:t>. styl wz. tyt.</a:t>
            </a:r>
          </a:p>
        </p:txBody>
      </p:sp>
      <p:pic>
        <p:nvPicPr>
          <p:cNvPr id="15" name="Obraz 9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675932" y="1925489"/>
            <a:ext cx="575733" cy="571500"/>
          </a:xfrm>
          <a:prstGeom prst="rect">
            <a:avLst/>
          </a:prstGeom>
        </p:spPr>
      </p:pic>
      <p:grpSp>
        <p:nvGrpSpPr>
          <p:cNvPr id="3" name="Group 2"/>
          <p:cNvGrpSpPr/>
          <p:nvPr userDrawn="1"/>
        </p:nvGrpSpPr>
        <p:grpSpPr>
          <a:xfrm>
            <a:off x="10818823" y="5420479"/>
            <a:ext cx="623999" cy="108000"/>
            <a:chOff x="8132793" y="5607219"/>
            <a:chExt cx="427917" cy="108000"/>
          </a:xfrm>
        </p:grpSpPr>
        <p:sp>
          <p:nvSpPr>
            <p:cNvPr id="2" name="Rectangle 1"/>
            <p:cNvSpPr/>
            <p:nvPr userDrawn="1"/>
          </p:nvSpPr>
          <p:spPr>
            <a:xfrm>
              <a:off x="8132793" y="5607219"/>
              <a:ext cx="92931" cy="108000"/>
            </a:xfrm>
            <a:prstGeom prst="rect">
              <a:avLst/>
            </a:prstGeom>
            <a:solidFill>
              <a:srgbClr val="E81B29"/>
            </a:solidFill>
            <a:ln>
              <a:noFill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  <p:sp>
          <p:nvSpPr>
            <p:cNvPr id="16" name="Rectangle 15"/>
            <p:cNvSpPr/>
            <p:nvPr userDrawn="1"/>
          </p:nvSpPr>
          <p:spPr>
            <a:xfrm>
              <a:off x="8298853" y="5607219"/>
              <a:ext cx="92931" cy="108000"/>
            </a:xfrm>
            <a:prstGeom prst="rect">
              <a:avLst/>
            </a:prstGeom>
            <a:solidFill>
              <a:srgbClr val="E81B29"/>
            </a:solidFill>
            <a:ln>
              <a:noFill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  <p:sp>
          <p:nvSpPr>
            <p:cNvPr id="17" name="Rectangle 16"/>
            <p:cNvSpPr/>
            <p:nvPr userDrawn="1"/>
          </p:nvSpPr>
          <p:spPr>
            <a:xfrm>
              <a:off x="8467779" y="5607219"/>
              <a:ext cx="92931" cy="108000"/>
            </a:xfrm>
            <a:prstGeom prst="rect">
              <a:avLst/>
            </a:prstGeom>
            <a:solidFill>
              <a:srgbClr val="E81B29"/>
            </a:solidFill>
            <a:ln>
              <a:noFill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1800" dirty="0"/>
            </a:p>
          </p:txBody>
        </p:sp>
      </p:grpSp>
      <p:sp>
        <p:nvSpPr>
          <p:cNvPr id="18" name="Symbol zastępczy tekstu 3"/>
          <p:cNvSpPr>
            <a:spLocks noGrp="1"/>
          </p:cNvSpPr>
          <p:nvPr>
            <p:ph type="body" sz="half" idx="11"/>
          </p:nvPr>
        </p:nvSpPr>
        <p:spPr>
          <a:xfrm>
            <a:off x="1548849" y="2261478"/>
            <a:ext cx="8983307" cy="2911203"/>
          </a:xfrm>
        </p:spPr>
        <p:txBody>
          <a:bodyPr>
            <a:normAutofit/>
          </a:bodyPr>
          <a:lstStyle>
            <a:lvl1pPr marL="284400" indent="-285750">
              <a:lnSpc>
                <a:spcPct val="120000"/>
              </a:lnSpc>
              <a:spcAft>
                <a:spcPts val="1000"/>
              </a:spcAft>
              <a:buSzPct val="60000"/>
              <a:buFontTx/>
              <a:buBlip>
                <a:blip r:embed="rId4"/>
              </a:buBlip>
              <a:defRPr sz="2100">
                <a:solidFill>
                  <a:srgbClr val="040404"/>
                </a:solidFill>
                <a:latin typeface="Helvetica Light"/>
                <a:cs typeface="Helvetica Light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dirty="0"/>
              <a:t>Kliknij, aby edytować style wzorca tekstu</a:t>
            </a:r>
          </a:p>
        </p:txBody>
      </p:sp>
      <p:pic>
        <p:nvPicPr>
          <p:cNvPr id="13" name="Picture 12" descr="MNiSW-kolor.png"/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0184" y="6459558"/>
            <a:ext cx="1696969" cy="252000"/>
          </a:xfrm>
          <a:prstGeom prst="rect">
            <a:avLst/>
          </a:prstGeom>
        </p:spPr>
      </p:pic>
      <p:pic>
        <p:nvPicPr>
          <p:cNvPr id="12" name="Obraz 11">
            <a:extLst>
              <a:ext uri="{FF2B5EF4-FFF2-40B4-BE49-F238E27FC236}">
                <a16:creationId xmlns:a16="http://schemas.microsoft.com/office/drawing/2014/main" id="{E63559DB-B485-784D-990B-2E4A2BC401AF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9766854" y="527150"/>
            <a:ext cx="1746377" cy="192987"/>
          </a:xfrm>
          <a:prstGeom prst="rect">
            <a:avLst/>
          </a:prstGeom>
        </p:spPr>
      </p:pic>
      <p:sp>
        <p:nvSpPr>
          <p:cNvPr id="14" name="Symbol zastępczy numeru slajdu 5">
            <a:extLst>
              <a:ext uri="{FF2B5EF4-FFF2-40B4-BE49-F238E27FC236}">
                <a16:creationId xmlns:a16="http://schemas.microsoft.com/office/drawing/2014/main" id="{DEDD77BF-BB22-2146-827B-7A1250FB845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737600" y="6356353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53E0C11-EF55-6545-89EC-E302494CA4FA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0702237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wa elementy zawartości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1" name="Łącznik prosty 7"/>
          <p:cNvCxnSpPr/>
          <p:nvPr userDrawn="1"/>
        </p:nvCxnSpPr>
        <p:spPr>
          <a:xfrm>
            <a:off x="675933" y="6237119"/>
            <a:ext cx="10837299" cy="0"/>
          </a:xfrm>
          <a:prstGeom prst="line">
            <a:avLst/>
          </a:prstGeom>
          <a:ln w="12700">
            <a:solidFill>
              <a:srgbClr val="B4B4B4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7" name="Tytuł 1"/>
          <p:cNvSpPr>
            <a:spLocks noGrp="1"/>
          </p:cNvSpPr>
          <p:nvPr>
            <p:ph type="title"/>
          </p:nvPr>
        </p:nvSpPr>
        <p:spPr>
          <a:xfrm>
            <a:off x="675934" y="455331"/>
            <a:ext cx="8828561" cy="412087"/>
          </a:xfrm>
        </p:spPr>
        <p:txBody>
          <a:bodyPr anchor="b">
            <a:noAutofit/>
          </a:bodyPr>
          <a:lstStyle>
            <a:lvl1pPr algn="l">
              <a:defRPr sz="2600" b="1">
                <a:solidFill>
                  <a:srgbClr val="040404"/>
                </a:solidFill>
                <a:latin typeface="Helvetica"/>
                <a:cs typeface="Helvetica"/>
              </a:defRPr>
            </a:lvl1pPr>
          </a:lstStyle>
          <a:p>
            <a:r>
              <a:rPr lang="pl-PL" dirty="0"/>
              <a:t>Kliknij, aby </a:t>
            </a:r>
            <a:r>
              <a:rPr lang="pl-PL" dirty="0" err="1"/>
              <a:t>edyt</a:t>
            </a:r>
            <a:r>
              <a:rPr lang="pl-PL" dirty="0"/>
              <a:t>. styl wz. tyt.</a:t>
            </a:r>
          </a:p>
        </p:txBody>
      </p:sp>
      <p:grpSp>
        <p:nvGrpSpPr>
          <p:cNvPr id="12" name="Group 11"/>
          <p:cNvGrpSpPr/>
          <p:nvPr userDrawn="1"/>
        </p:nvGrpSpPr>
        <p:grpSpPr>
          <a:xfrm>
            <a:off x="669967" y="1925489"/>
            <a:ext cx="623999" cy="108000"/>
            <a:chOff x="8132793" y="5607219"/>
            <a:chExt cx="427917" cy="108000"/>
          </a:xfrm>
        </p:grpSpPr>
        <p:sp>
          <p:nvSpPr>
            <p:cNvPr id="13" name="Rectangle 12"/>
            <p:cNvSpPr/>
            <p:nvPr userDrawn="1"/>
          </p:nvSpPr>
          <p:spPr>
            <a:xfrm>
              <a:off x="8132793" y="5607219"/>
              <a:ext cx="92931" cy="108000"/>
            </a:xfrm>
            <a:prstGeom prst="rect">
              <a:avLst/>
            </a:prstGeom>
            <a:solidFill>
              <a:srgbClr val="E81B29"/>
            </a:solidFill>
            <a:ln>
              <a:noFill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  <p:sp>
          <p:nvSpPr>
            <p:cNvPr id="18" name="Rectangle 17"/>
            <p:cNvSpPr/>
            <p:nvPr userDrawn="1"/>
          </p:nvSpPr>
          <p:spPr>
            <a:xfrm>
              <a:off x="8298853" y="5607219"/>
              <a:ext cx="92931" cy="108000"/>
            </a:xfrm>
            <a:prstGeom prst="rect">
              <a:avLst/>
            </a:prstGeom>
            <a:solidFill>
              <a:srgbClr val="E81B29"/>
            </a:solidFill>
            <a:ln>
              <a:noFill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  <p:sp>
          <p:nvSpPr>
            <p:cNvPr id="19" name="Rectangle 18"/>
            <p:cNvSpPr/>
            <p:nvPr userDrawn="1"/>
          </p:nvSpPr>
          <p:spPr>
            <a:xfrm>
              <a:off x="8467779" y="5607219"/>
              <a:ext cx="92931" cy="108000"/>
            </a:xfrm>
            <a:prstGeom prst="rect">
              <a:avLst/>
            </a:prstGeom>
            <a:solidFill>
              <a:srgbClr val="E81B29"/>
            </a:solidFill>
            <a:ln>
              <a:noFill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1800" dirty="0"/>
            </a:p>
          </p:txBody>
        </p:sp>
      </p:grpSp>
      <p:pic>
        <p:nvPicPr>
          <p:cNvPr id="21" name="Obraz 8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 rot="10800000">
            <a:off x="10867088" y="4956979"/>
            <a:ext cx="575733" cy="571500"/>
          </a:xfrm>
          <a:prstGeom prst="rect">
            <a:avLst/>
          </a:prstGeom>
        </p:spPr>
      </p:pic>
      <p:sp>
        <p:nvSpPr>
          <p:cNvPr id="22" name="Symbol zastępczy tekstu 3"/>
          <p:cNvSpPr>
            <a:spLocks noGrp="1"/>
          </p:cNvSpPr>
          <p:nvPr>
            <p:ph type="body" sz="half" idx="11"/>
          </p:nvPr>
        </p:nvSpPr>
        <p:spPr>
          <a:xfrm>
            <a:off x="1548849" y="2261478"/>
            <a:ext cx="8983307" cy="2911203"/>
          </a:xfrm>
        </p:spPr>
        <p:txBody>
          <a:bodyPr>
            <a:normAutofit/>
          </a:bodyPr>
          <a:lstStyle>
            <a:lvl1pPr marL="284400" indent="-285750">
              <a:lnSpc>
                <a:spcPct val="120000"/>
              </a:lnSpc>
              <a:spcAft>
                <a:spcPts val="1000"/>
              </a:spcAft>
              <a:buSzPct val="60000"/>
              <a:buFontTx/>
              <a:buBlip>
                <a:blip r:embed="rId4"/>
              </a:buBlip>
              <a:defRPr sz="2100">
                <a:solidFill>
                  <a:srgbClr val="040404"/>
                </a:solidFill>
                <a:latin typeface="Helvetica Light"/>
                <a:cs typeface="Helvetica Light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dirty="0"/>
              <a:t>Kliknij, aby edytować style wzorca tekstu</a:t>
            </a:r>
          </a:p>
        </p:txBody>
      </p:sp>
      <p:pic>
        <p:nvPicPr>
          <p:cNvPr id="15" name="Picture 14" descr="MNiSW-kolor.png"/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0184" y="6459558"/>
            <a:ext cx="1696969" cy="252000"/>
          </a:xfrm>
          <a:prstGeom prst="rect">
            <a:avLst/>
          </a:prstGeom>
        </p:spPr>
      </p:pic>
      <p:pic>
        <p:nvPicPr>
          <p:cNvPr id="14" name="Obraz 13">
            <a:extLst>
              <a:ext uri="{FF2B5EF4-FFF2-40B4-BE49-F238E27FC236}">
                <a16:creationId xmlns:a16="http://schemas.microsoft.com/office/drawing/2014/main" id="{A55D8B5E-3EDA-224E-9EEF-8B5F239FF5D6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9766854" y="527150"/>
            <a:ext cx="1746377" cy="192987"/>
          </a:xfrm>
          <a:prstGeom prst="rect">
            <a:avLst/>
          </a:prstGeom>
        </p:spPr>
      </p:pic>
      <p:sp>
        <p:nvSpPr>
          <p:cNvPr id="16" name="Symbol zastępczy numeru slajdu 5">
            <a:extLst>
              <a:ext uri="{FF2B5EF4-FFF2-40B4-BE49-F238E27FC236}">
                <a16:creationId xmlns:a16="http://schemas.microsoft.com/office/drawing/2014/main" id="{00043BD1-5EA3-1442-B10B-98B7D2D73B6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737600" y="6356353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53E0C11-EF55-6545-89EC-E302494CA4FA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74780132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wa elementy zawartości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1" name="Łącznik prosty 7"/>
          <p:cNvCxnSpPr/>
          <p:nvPr userDrawn="1"/>
        </p:nvCxnSpPr>
        <p:spPr>
          <a:xfrm>
            <a:off x="675933" y="6237119"/>
            <a:ext cx="10837299" cy="0"/>
          </a:xfrm>
          <a:prstGeom prst="line">
            <a:avLst/>
          </a:prstGeom>
          <a:ln w="12700">
            <a:solidFill>
              <a:srgbClr val="B4B4B4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7" name="Tytuł 1"/>
          <p:cNvSpPr>
            <a:spLocks noGrp="1"/>
          </p:cNvSpPr>
          <p:nvPr>
            <p:ph type="title"/>
          </p:nvPr>
        </p:nvSpPr>
        <p:spPr>
          <a:xfrm>
            <a:off x="675934" y="455331"/>
            <a:ext cx="8828561" cy="412087"/>
          </a:xfrm>
        </p:spPr>
        <p:txBody>
          <a:bodyPr anchor="b">
            <a:noAutofit/>
          </a:bodyPr>
          <a:lstStyle>
            <a:lvl1pPr algn="l">
              <a:defRPr sz="2600" b="1">
                <a:solidFill>
                  <a:srgbClr val="040404"/>
                </a:solidFill>
                <a:latin typeface="Helvetica"/>
                <a:cs typeface="Helvetica"/>
              </a:defRPr>
            </a:lvl1pPr>
          </a:lstStyle>
          <a:p>
            <a:r>
              <a:rPr lang="pl-PL" dirty="0"/>
              <a:t>Kliknij, aby </a:t>
            </a:r>
            <a:r>
              <a:rPr lang="pl-PL" dirty="0" err="1"/>
              <a:t>edyt</a:t>
            </a:r>
            <a:r>
              <a:rPr lang="pl-PL" dirty="0"/>
              <a:t>. styl wz. tyt.</a:t>
            </a:r>
          </a:p>
        </p:txBody>
      </p:sp>
      <p:sp>
        <p:nvSpPr>
          <p:cNvPr id="14" name="Symbol zastępczy tekstu 3"/>
          <p:cNvSpPr>
            <a:spLocks noGrp="1"/>
          </p:cNvSpPr>
          <p:nvPr>
            <p:ph type="body" sz="half" idx="11"/>
          </p:nvPr>
        </p:nvSpPr>
        <p:spPr>
          <a:xfrm>
            <a:off x="1548849" y="2261478"/>
            <a:ext cx="8983307" cy="2911203"/>
          </a:xfrm>
        </p:spPr>
        <p:txBody>
          <a:bodyPr>
            <a:normAutofit/>
          </a:bodyPr>
          <a:lstStyle>
            <a:lvl1pPr marL="284400" indent="-285750">
              <a:lnSpc>
                <a:spcPct val="120000"/>
              </a:lnSpc>
              <a:spcAft>
                <a:spcPts val="1000"/>
              </a:spcAft>
              <a:buSzPct val="60000"/>
              <a:buFontTx/>
              <a:buBlip>
                <a:blip r:embed="rId3"/>
              </a:buBlip>
              <a:defRPr sz="2100">
                <a:solidFill>
                  <a:srgbClr val="040404"/>
                </a:solidFill>
                <a:latin typeface="Helvetica Light"/>
                <a:cs typeface="Helvetica Light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dirty="0"/>
              <a:t>Kliknij, aby edytować style wzorca tekstu</a:t>
            </a:r>
          </a:p>
        </p:txBody>
      </p:sp>
      <p:pic>
        <p:nvPicPr>
          <p:cNvPr id="21" name="Obraz 8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 rot="10800000">
            <a:off x="10867088" y="4956979"/>
            <a:ext cx="575733" cy="571500"/>
          </a:xfrm>
          <a:prstGeom prst="rect">
            <a:avLst/>
          </a:prstGeom>
        </p:spPr>
      </p:pic>
      <p:pic>
        <p:nvPicPr>
          <p:cNvPr id="15" name="Obraz 9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675932" y="1925489"/>
            <a:ext cx="575733" cy="571500"/>
          </a:xfrm>
          <a:prstGeom prst="rect">
            <a:avLst/>
          </a:prstGeom>
        </p:spPr>
      </p:pic>
      <p:pic>
        <p:nvPicPr>
          <p:cNvPr id="12" name="Picture 11" descr="MNiSW-kolor.png"/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0184" y="6459558"/>
            <a:ext cx="1696969" cy="252000"/>
          </a:xfrm>
          <a:prstGeom prst="rect">
            <a:avLst/>
          </a:prstGeom>
        </p:spPr>
      </p:pic>
      <p:pic>
        <p:nvPicPr>
          <p:cNvPr id="10" name="Obraz 9">
            <a:extLst>
              <a:ext uri="{FF2B5EF4-FFF2-40B4-BE49-F238E27FC236}">
                <a16:creationId xmlns:a16="http://schemas.microsoft.com/office/drawing/2014/main" id="{3B5051D9-0C29-FC4F-875C-F475C146D24D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9766854" y="527150"/>
            <a:ext cx="1746377" cy="192987"/>
          </a:xfrm>
          <a:prstGeom prst="rect">
            <a:avLst/>
          </a:prstGeom>
        </p:spPr>
      </p:pic>
      <p:sp>
        <p:nvSpPr>
          <p:cNvPr id="9" name="Symbol zastępczy numeru slajdu 5">
            <a:extLst>
              <a:ext uri="{FF2B5EF4-FFF2-40B4-BE49-F238E27FC236}">
                <a16:creationId xmlns:a16="http://schemas.microsoft.com/office/drawing/2014/main" id="{FB969277-FB96-5A43-9AE8-352A1DABFBF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737600" y="6356353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53E0C11-EF55-6545-89EC-E302494CA4FA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87458258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Obraz 3" descr="KDN-prezetacja-tlo-02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7641"/>
            <a:ext cx="12192000" cy="6842760"/>
          </a:xfrm>
          <a:prstGeom prst="rect">
            <a:avLst/>
          </a:prstGeom>
        </p:spPr>
      </p:pic>
      <p:cxnSp>
        <p:nvCxnSpPr>
          <p:cNvPr id="9" name="Łącznik prosty 5"/>
          <p:cNvCxnSpPr/>
          <p:nvPr userDrawn="1"/>
        </p:nvCxnSpPr>
        <p:spPr>
          <a:xfrm>
            <a:off x="675933" y="6237119"/>
            <a:ext cx="10837299" cy="0"/>
          </a:xfrm>
          <a:prstGeom prst="line">
            <a:avLst/>
          </a:prstGeom>
          <a:ln w="12700"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12" name="Grupa 1"/>
          <p:cNvGrpSpPr/>
          <p:nvPr userDrawn="1"/>
        </p:nvGrpSpPr>
        <p:grpSpPr>
          <a:xfrm>
            <a:off x="675933" y="1573866"/>
            <a:ext cx="10837299" cy="4298213"/>
            <a:chOff x="506949" y="1573863"/>
            <a:chExt cx="8127974" cy="4298213"/>
          </a:xfrm>
        </p:grpSpPr>
        <p:pic>
          <p:nvPicPr>
            <p:cNvPr id="13" name="Obraz 8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06949" y="1573863"/>
              <a:ext cx="431800" cy="571500"/>
            </a:xfrm>
            <a:prstGeom prst="rect">
              <a:avLst/>
            </a:prstGeom>
          </p:spPr>
        </p:pic>
        <p:pic>
          <p:nvPicPr>
            <p:cNvPr id="14" name="Obraz 9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 rot="10800000">
              <a:off x="8203123" y="5300576"/>
              <a:ext cx="431800" cy="571500"/>
            </a:xfrm>
            <a:prstGeom prst="rect">
              <a:avLst/>
            </a:prstGeom>
          </p:spPr>
        </p:pic>
      </p:grpSp>
      <p:pic>
        <p:nvPicPr>
          <p:cNvPr id="16" name="Picture 15" descr="MNiSW-biale.png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9494" y="6477786"/>
            <a:ext cx="1696969" cy="252000"/>
          </a:xfrm>
          <a:prstGeom prst="rect">
            <a:avLst/>
          </a:prstGeom>
        </p:spPr>
      </p:pic>
      <p:pic>
        <p:nvPicPr>
          <p:cNvPr id="11" name="Obraz 10">
            <a:extLst>
              <a:ext uri="{FF2B5EF4-FFF2-40B4-BE49-F238E27FC236}">
                <a16:creationId xmlns:a16="http://schemas.microsoft.com/office/drawing/2014/main" id="{72E27C34-8A55-DF4B-BDCF-62301F2C96A5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9766854" y="527150"/>
            <a:ext cx="1746377" cy="192987"/>
          </a:xfrm>
          <a:prstGeom prst="rect">
            <a:avLst/>
          </a:prstGeom>
        </p:spPr>
      </p:pic>
      <p:sp>
        <p:nvSpPr>
          <p:cNvPr id="10" name="Symbol zastępczy numeru slajdu 5">
            <a:extLst>
              <a:ext uri="{FF2B5EF4-FFF2-40B4-BE49-F238E27FC236}">
                <a16:creationId xmlns:a16="http://schemas.microsoft.com/office/drawing/2014/main" id="{06187E90-6287-B444-93B0-CC54FC7369F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737600" y="6356353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fld id="{E53E0C11-EF55-6545-89EC-E302494CA4FA}" type="slidenum">
              <a:rPr lang="pl-PL" smtClean="0"/>
              <a:pPr/>
              <a:t>‹#›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277212420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Obraz 3" descr="KDN-prezetacja-tlo-05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cxnSp>
        <p:nvCxnSpPr>
          <p:cNvPr id="11" name="Łącznik prosty 4"/>
          <p:cNvCxnSpPr/>
          <p:nvPr userDrawn="1"/>
        </p:nvCxnSpPr>
        <p:spPr>
          <a:xfrm>
            <a:off x="675933" y="6237119"/>
            <a:ext cx="10837299" cy="0"/>
          </a:xfrm>
          <a:prstGeom prst="line">
            <a:avLst/>
          </a:prstGeom>
          <a:ln w="12700"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3" name="Obraz 7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2963335" y="2073735"/>
            <a:ext cx="575733" cy="571500"/>
          </a:xfrm>
          <a:prstGeom prst="rect">
            <a:avLst/>
          </a:prstGeom>
        </p:spPr>
      </p:pic>
      <p:pic>
        <p:nvPicPr>
          <p:cNvPr id="14" name="Obraz 8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 rot="10800000">
            <a:off x="8652935" y="3731515"/>
            <a:ext cx="575733" cy="571500"/>
          </a:xfrm>
          <a:prstGeom prst="rect">
            <a:avLst/>
          </a:prstGeom>
        </p:spPr>
      </p:pic>
      <p:sp>
        <p:nvSpPr>
          <p:cNvPr id="21" name="Tytuł 1"/>
          <p:cNvSpPr>
            <a:spLocks noGrp="1"/>
          </p:cNvSpPr>
          <p:nvPr>
            <p:ph type="title"/>
          </p:nvPr>
        </p:nvSpPr>
        <p:spPr>
          <a:xfrm>
            <a:off x="3427176" y="2604005"/>
            <a:ext cx="5535480" cy="1143000"/>
          </a:xfrm>
        </p:spPr>
        <p:txBody>
          <a:bodyPr>
            <a:normAutofit/>
          </a:bodyPr>
          <a:lstStyle>
            <a:lvl1pPr algn="l">
              <a:defRPr sz="4200" b="1">
                <a:solidFill>
                  <a:schemeClr val="bg1"/>
                </a:solidFill>
                <a:latin typeface="Helvetica"/>
                <a:cs typeface="Helvetica"/>
              </a:defRPr>
            </a:lvl1pPr>
          </a:lstStyle>
          <a:p>
            <a:r>
              <a:rPr lang="pl-PL" dirty="0"/>
              <a:t>Kliknij, aby </a:t>
            </a:r>
            <a:r>
              <a:rPr lang="pl-PL" dirty="0" err="1"/>
              <a:t>edyt</a:t>
            </a:r>
            <a:r>
              <a:rPr lang="pl-PL" dirty="0"/>
              <a:t>. styl wz. tyt.</a:t>
            </a:r>
          </a:p>
        </p:txBody>
      </p:sp>
      <p:pic>
        <p:nvPicPr>
          <p:cNvPr id="12" name="Picture 11" descr="MNiSW-biale.png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9494" y="6477786"/>
            <a:ext cx="1696969" cy="252000"/>
          </a:xfrm>
          <a:prstGeom prst="rect">
            <a:avLst/>
          </a:prstGeom>
        </p:spPr>
      </p:pic>
      <p:pic>
        <p:nvPicPr>
          <p:cNvPr id="17" name="Obraz 16">
            <a:extLst>
              <a:ext uri="{FF2B5EF4-FFF2-40B4-BE49-F238E27FC236}">
                <a16:creationId xmlns:a16="http://schemas.microsoft.com/office/drawing/2014/main" id="{2B27D212-0E4D-BA4A-991C-D2E12628B431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9766856" y="527150"/>
            <a:ext cx="1746373" cy="192987"/>
          </a:xfrm>
          <a:prstGeom prst="rect">
            <a:avLst/>
          </a:prstGeom>
        </p:spPr>
      </p:pic>
      <p:sp>
        <p:nvSpPr>
          <p:cNvPr id="9" name="Symbol zastępczy numeru slajdu 5">
            <a:extLst>
              <a:ext uri="{FF2B5EF4-FFF2-40B4-BE49-F238E27FC236}">
                <a16:creationId xmlns:a16="http://schemas.microsoft.com/office/drawing/2014/main" id="{80D719C0-4287-0441-9888-748E0BAE3C4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737600" y="6356353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fld id="{E53E0C11-EF55-6545-89EC-E302494CA4FA}" type="slidenum">
              <a:rPr lang="pl-PL" smtClean="0"/>
              <a:pPr/>
              <a:t>‹#›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229403807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6858000"/>
          </a:xfrm>
        </p:spPr>
        <p:txBody>
          <a:bodyPr/>
          <a:lstStyle/>
          <a:p>
            <a:endParaRPr lang="en-US"/>
          </a:p>
        </p:txBody>
      </p:sp>
      <p:sp>
        <p:nvSpPr>
          <p:cNvPr id="21" name="Tytuł 1"/>
          <p:cNvSpPr>
            <a:spLocks noGrp="1"/>
          </p:cNvSpPr>
          <p:nvPr>
            <p:ph type="title"/>
          </p:nvPr>
        </p:nvSpPr>
        <p:spPr>
          <a:xfrm>
            <a:off x="3427176" y="2604005"/>
            <a:ext cx="5535480" cy="1143000"/>
          </a:xfrm>
        </p:spPr>
        <p:txBody>
          <a:bodyPr>
            <a:normAutofit/>
          </a:bodyPr>
          <a:lstStyle>
            <a:lvl1pPr algn="l">
              <a:defRPr sz="4200" b="1">
                <a:solidFill>
                  <a:schemeClr val="bg1"/>
                </a:solidFill>
                <a:latin typeface="Helvetica"/>
                <a:cs typeface="Helvetica"/>
              </a:defRPr>
            </a:lvl1pPr>
          </a:lstStyle>
          <a:p>
            <a:r>
              <a:rPr lang="pl-PL" dirty="0"/>
              <a:t>Kliknij, aby </a:t>
            </a:r>
            <a:r>
              <a:rPr lang="pl-PL" dirty="0" err="1"/>
              <a:t>edyt</a:t>
            </a:r>
            <a:r>
              <a:rPr lang="pl-PL" dirty="0"/>
              <a:t>. styl wz. tyt.</a:t>
            </a:r>
          </a:p>
        </p:txBody>
      </p:sp>
    </p:spTree>
    <p:extLst>
      <p:ext uri="{BB962C8B-B14F-4D97-AF65-F5344CB8AC3E}">
        <p14:creationId xmlns:p14="http://schemas.microsoft.com/office/powerpoint/2010/main" val="404726382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6858000"/>
          </a:xfrm>
        </p:spPr>
        <p:txBody>
          <a:bodyPr/>
          <a:lstStyle/>
          <a:p>
            <a:endParaRPr lang="en-US"/>
          </a:p>
        </p:txBody>
      </p:sp>
      <p:cxnSp>
        <p:nvCxnSpPr>
          <p:cNvPr id="11" name="Łącznik prosty 4"/>
          <p:cNvCxnSpPr/>
          <p:nvPr userDrawn="1"/>
        </p:nvCxnSpPr>
        <p:spPr>
          <a:xfrm>
            <a:off x="675933" y="6237119"/>
            <a:ext cx="10837299" cy="0"/>
          </a:xfrm>
          <a:prstGeom prst="line">
            <a:avLst/>
          </a:prstGeom>
          <a:ln w="12700"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3" name="Obraz 7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963335" y="2073735"/>
            <a:ext cx="575733" cy="571500"/>
          </a:xfrm>
          <a:prstGeom prst="rect">
            <a:avLst/>
          </a:prstGeom>
        </p:spPr>
      </p:pic>
      <p:pic>
        <p:nvPicPr>
          <p:cNvPr id="14" name="Obraz 8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 rot="10800000">
            <a:off x="8652935" y="3731515"/>
            <a:ext cx="575733" cy="571500"/>
          </a:xfrm>
          <a:prstGeom prst="rect">
            <a:avLst/>
          </a:prstGeom>
        </p:spPr>
      </p:pic>
      <p:pic>
        <p:nvPicPr>
          <p:cNvPr id="15" name="Obraz 10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9498165" y="528158"/>
            <a:ext cx="2015067" cy="190500"/>
          </a:xfrm>
          <a:prstGeom prst="rect">
            <a:avLst/>
          </a:prstGeom>
        </p:spPr>
      </p:pic>
      <p:sp>
        <p:nvSpPr>
          <p:cNvPr id="21" name="Tytuł 1"/>
          <p:cNvSpPr>
            <a:spLocks noGrp="1"/>
          </p:cNvSpPr>
          <p:nvPr>
            <p:ph type="title"/>
          </p:nvPr>
        </p:nvSpPr>
        <p:spPr>
          <a:xfrm>
            <a:off x="3427176" y="2604005"/>
            <a:ext cx="5535480" cy="1143000"/>
          </a:xfrm>
        </p:spPr>
        <p:txBody>
          <a:bodyPr>
            <a:normAutofit/>
          </a:bodyPr>
          <a:lstStyle>
            <a:lvl1pPr algn="l">
              <a:defRPr sz="4200" b="1">
                <a:solidFill>
                  <a:schemeClr val="bg1"/>
                </a:solidFill>
                <a:latin typeface="Helvetica"/>
                <a:cs typeface="Helvetica"/>
              </a:defRPr>
            </a:lvl1pPr>
          </a:lstStyle>
          <a:p>
            <a:r>
              <a:rPr lang="pl-PL" dirty="0"/>
              <a:t>Kliknij, aby </a:t>
            </a:r>
            <a:r>
              <a:rPr lang="pl-PL" dirty="0" err="1"/>
              <a:t>edyt</a:t>
            </a:r>
            <a:r>
              <a:rPr lang="pl-PL" dirty="0"/>
              <a:t>. styl wz. tyt.</a:t>
            </a:r>
          </a:p>
        </p:txBody>
      </p:sp>
      <p:pic>
        <p:nvPicPr>
          <p:cNvPr id="12" name="Picture 11" descr="MNiSW-biale.png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9494" y="6477786"/>
            <a:ext cx="1696969" cy="25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762567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Porównanie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Obraz 7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2963335" y="2073735"/>
            <a:ext cx="575733" cy="571500"/>
          </a:xfrm>
          <a:prstGeom prst="rect">
            <a:avLst/>
          </a:prstGeom>
        </p:spPr>
      </p:pic>
      <p:pic>
        <p:nvPicPr>
          <p:cNvPr id="14" name="Obraz 8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 rot="10800000">
            <a:off x="8652935" y="3731515"/>
            <a:ext cx="575733" cy="571500"/>
          </a:xfrm>
          <a:prstGeom prst="rect">
            <a:avLst/>
          </a:prstGeom>
        </p:spPr>
      </p:pic>
      <p:sp>
        <p:nvSpPr>
          <p:cNvPr id="21" name="Tytuł 1"/>
          <p:cNvSpPr>
            <a:spLocks noGrp="1"/>
          </p:cNvSpPr>
          <p:nvPr>
            <p:ph type="title"/>
          </p:nvPr>
        </p:nvSpPr>
        <p:spPr>
          <a:xfrm>
            <a:off x="3427176" y="2604005"/>
            <a:ext cx="5535480" cy="1143000"/>
          </a:xfrm>
        </p:spPr>
        <p:txBody>
          <a:bodyPr>
            <a:normAutofit/>
          </a:bodyPr>
          <a:lstStyle>
            <a:lvl1pPr algn="l">
              <a:defRPr sz="4200" b="1">
                <a:solidFill>
                  <a:srgbClr val="040404"/>
                </a:solidFill>
                <a:latin typeface="Helvetica"/>
                <a:cs typeface="Helvetica"/>
              </a:defRPr>
            </a:lvl1pPr>
          </a:lstStyle>
          <a:p>
            <a:r>
              <a:rPr lang="pl-PL" dirty="0"/>
              <a:t>Kliknij, aby </a:t>
            </a:r>
            <a:r>
              <a:rPr lang="pl-PL" dirty="0" err="1"/>
              <a:t>edyt</a:t>
            </a:r>
            <a:r>
              <a:rPr lang="pl-PL" dirty="0"/>
              <a:t>. styl wz. tyt.</a:t>
            </a:r>
          </a:p>
        </p:txBody>
      </p:sp>
      <p:cxnSp>
        <p:nvCxnSpPr>
          <p:cNvPr id="17" name="Łącznik prosty 7"/>
          <p:cNvCxnSpPr/>
          <p:nvPr userDrawn="1"/>
        </p:nvCxnSpPr>
        <p:spPr>
          <a:xfrm>
            <a:off x="675933" y="6237119"/>
            <a:ext cx="10837299" cy="0"/>
          </a:xfrm>
          <a:prstGeom prst="line">
            <a:avLst/>
          </a:prstGeom>
          <a:ln w="12700">
            <a:solidFill>
              <a:srgbClr val="B4B4B4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9" name="Picture 8" descr="MNiSW-kolor.png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0184" y="6459558"/>
            <a:ext cx="1696969" cy="252000"/>
          </a:xfrm>
          <a:prstGeom prst="rect">
            <a:avLst/>
          </a:prstGeom>
        </p:spPr>
      </p:pic>
      <p:pic>
        <p:nvPicPr>
          <p:cNvPr id="8" name="Obraz 7">
            <a:extLst>
              <a:ext uri="{FF2B5EF4-FFF2-40B4-BE49-F238E27FC236}">
                <a16:creationId xmlns:a16="http://schemas.microsoft.com/office/drawing/2014/main" id="{E2BF7FD3-1847-294A-B73C-65B7F028B910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9766854" y="527150"/>
            <a:ext cx="1746377" cy="192987"/>
          </a:xfrm>
          <a:prstGeom prst="rect">
            <a:avLst/>
          </a:prstGeom>
        </p:spPr>
      </p:pic>
      <p:sp>
        <p:nvSpPr>
          <p:cNvPr id="10" name="Symbol zastępczy numeru slajdu 5">
            <a:extLst>
              <a:ext uri="{FF2B5EF4-FFF2-40B4-BE49-F238E27FC236}">
                <a16:creationId xmlns:a16="http://schemas.microsoft.com/office/drawing/2014/main" id="{15B2B368-E70F-2244-B37B-06D9060ADA5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737600" y="6356353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53E0C11-EF55-6545-89EC-E302494CA4FA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28146682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Porównanie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ytuł 1"/>
          <p:cNvSpPr>
            <a:spLocks noGrp="1"/>
          </p:cNvSpPr>
          <p:nvPr>
            <p:ph type="title"/>
          </p:nvPr>
        </p:nvSpPr>
        <p:spPr>
          <a:xfrm>
            <a:off x="675933" y="1999895"/>
            <a:ext cx="10837299" cy="1143000"/>
          </a:xfrm>
        </p:spPr>
        <p:txBody>
          <a:bodyPr>
            <a:noAutofit/>
          </a:bodyPr>
          <a:lstStyle>
            <a:lvl1pPr algn="ctr">
              <a:defRPr sz="4000" b="1">
                <a:solidFill>
                  <a:srgbClr val="040404"/>
                </a:solidFill>
                <a:latin typeface="Helvetica"/>
                <a:cs typeface="Helvetica"/>
              </a:defRPr>
            </a:lvl1pPr>
          </a:lstStyle>
          <a:p>
            <a:r>
              <a:rPr lang="pl-PL" dirty="0"/>
              <a:t>Kliknij, aby </a:t>
            </a:r>
            <a:r>
              <a:rPr lang="pl-PL" dirty="0" err="1"/>
              <a:t>edyt</a:t>
            </a:r>
            <a:r>
              <a:rPr lang="pl-PL" dirty="0"/>
              <a:t>. styl wz. tyt.</a:t>
            </a:r>
          </a:p>
        </p:txBody>
      </p:sp>
      <p:cxnSp>
        <p:nvCxnSpPr>
          <p:cNvPr id="17" name="Łącznik prosty 7"/>
          <p:cNvCxnSpPr/>
          <p:nvPr userDrawn="1"/>
        </p:nvCxnSpPr>
        <p:spPr>
          <a:xfrm>
            <a:off x="675933" y="6237119"/>
            <a:ext cx="10837299" cy="0"/>
          </a:xfrm>
          <a:prstGeom prst="line">
            <a:avLst/>
          </a:prstGeom>
          <a:ln w="12700">
            <a:solidFill>
              <a:srgbClr val="B4B4B4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Content Placeholder 2"/>
          <p:cNvSpPr>
            <a:spLocks noGrp="1"/>
          </p:cNvSpPr>
          <p:nvPr>
            <p:ph sz="quarter" idx="10"/>
          </p:nvPr>
        </p:nvSpPr>
        <p:spPr>
          <a:xfrm>
            <a:off x="675933" y="4305308"/>
            <a:ext cx="10837299" cy="1420813"/>
          </a:xfrm>
        </p:spPr>
        <p:txBody>
          <a:bodyPr>
            <a:normAutofit/>
          </a:bodyPr>
          <a:lstStyle>
            <a:lvl1pPr marL="0" indent="0" algn="ctr">
              <a:buNone/>
              <a:defRPr sz="1000">
                <a:latin typeface="Helvetica Light"/>
                <a:cs typeface="Helvetica Light"/>
              </a:defRPr>
            </a:lvl1pPr>
            <a:lvl2pPr marL="457200" indent="0" algn="ctr">
              <a:buNone/>
              <a:defRPr sz="1000">
                <a:latin typeface="Helvetica Light"/>
                <a:cs typeface="Helvetica Light"/>
              </a:defRPr>
            </a:lvl2pPr>
            <a:lvl3pPr marL="914400" indent="0" algn="ctr">
              <a:buNone/>
              <a:defRPr sz="1000">
                <a:latin typeface="Helvetica Light"/>
                <a:cs typeface="Helvetica Light"/>
              </a:defRPr>
            </a:lvl3pPr>
            <a:lvl4pPr marL="1371600" indent="0" algn="ctr">
              <a:buNone/>
              <a:defRPr sz="1000">
                <a:latin typeface="Helvetica Light"/>
                <a:cs typeface="Helvetica Light"/>
              </a:defRPr>
            </a:lvl4pPr>
            <a:lvl5pPr marL="1828800" indent="0" algn="ctr">
              <a:buNone/>
              <a:defRPr sz="1000">
                <a:latin typeface="Helvetica Light"/>
                <a:cs typeface="Helvetica Light"/>
              </a:defRPr>
            </a:lvl5pPr>
          </a:lstStyle>
          <a:p>
            <a:pPr lvl="0"/>
            <a:r>
              <a:rPr lang="pl-PL"/>
              <a:t>Click to edit Master text styles</a:t>
            </a:r>
          </a:p>
          <a:p>
            <a:pPr lvl="1"/>
            <a:r>
              <a:rPr lang="pl-PL"/>
              <a:t>Second level</a:t>
            </a:r>
          </a:p>
          <a:p>
            <a:pPr lvl="2"/>
            <a:r>
              <a:rPr lang="pl-PL"/>
              <a:t>Third level</a:t>
            </a:r>
          </a:p>
          <a:p>
            <a:pPr lvl="3"/>
            <a:r>
              <a:rPr lang="pl-PL"/>
              <a:t>Fourth level</a:t>
            </a:r>
          </a:p>
          <a:p>
            <a:pPr lvl="4"/>
            <a:r>
              <a:rPr lang="pl-PL"/>
              <a:t>Fifth level</a:t>
            </a:r>
            <a:endParaRPr lang="en-US"/>
          </a:p>
        </p:txBody>
      </p:sp>
      <p:sp>
        <p:nvSpPr>
          <p:cNvPr id="15" name="PoleTekstowe 12"/>
          <p:cNvSpPr txBox="1"/>
          <p:nvPr userDrawn="1"/>
        </p:nvSpPr>
        <p:spPr>
          <a:xfrm>
            <a:off x="584347" y="6400147"/>
            <a:ext cx="228467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dirty="0" err="1">
                <a:solidFill>
                  <a:srgbClr val="828282"/>
                </a:solidFill>
              </a:rPr>
              <a:t>www.facebook.com</a:t>
            </a:r>
            <a:r>
              <a:rPr lang="pl-PL" sz="1000" dirty="0">
                <a:solidFill>
                  <a:srgbClr val="E81B29"/>
                </a:solidFill>
              </a:rPr>
              <a:t>/</a:t>
            </a:r>
            <a:r>
              <a:rPr lang="pl-PL" sz="1000" dirty="0" err="1">
                <a:solidFill>
                  <a:srgbClr val="E81B29"/>
                </a:solidFill>
              </a:rPr>
              <a:t>MNiSW</a:t>
            </a:r>
            <a:endParaRPr lang="pl-PL" sz="1000" dirty="0">
              <a:solidFill>
                <a:srgbClr val="E81B29"/>
              </a:solidFill>
            </a:endParaRPr>
          </a:p>
        </p:txBody>
      </p:sp>
      <p:pic>
        <p:nvPicPr>
          <p:cNvPr id="8" name="Picture 7" descr="MNiSW-kolor.pn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16264" y="6451245"/>
            <a:ext cx="1696969" cy="252000"/>
          </a:xfrm>
          <a:prstGeom prst="rect">
            <a:avLst/>
          </a:prstGeom>
        </p:spPr>
      </p:pic>
      <p:pic>
        <p:nvPicPr>
          <p:cNvPr id="9" name="Obraz 8">
            <a:extLst>
              <a:ext uri="{FF2B5EF4-FFF2-40B4-BE49-F238E27FC236}">
                <a16:creationId xmlns:a16="http://schemas.microsoft.com/office/drawing/2014/main" id="{D41947CC-51A8-024E-92D5-CE98ECDB009C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5216300" y="3856820"/>
            <a:ext cx="1746377" cy="1929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522768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ytułu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/>
              <a:t>Kliknij, aby edyt. styl wz. tyt.</a:t>
            </a:r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609600" y="1600203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2"/>
          </p:nvPr>
        </p:nvSpPr>
        <p:spPr>
          <a:xfrm>
            <a:off x="609600" y="6356353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3"/>
          </p:nvPr>
        </p:nvSpPr>
        <p:spPr>
          <a:xfrm>
            <a:off x="4165600" y="6356353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4"/>
          </p:nvPr>
        </p:nvSpPr>
        <p:spPr>
          <a:xfrm>
            <a:off x="8737600" y="6356353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53E0C11-EF55-6545-89EC-E302494CA4FA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9805745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0" r:id="rId2"/>
    <p:sldLayoutId id="2147483650" r:id="rId3"/>
    <p:sldLayoutId id="2147483672" r:id="rId4"/>
    <p:sldLayoutId id="2147483668" r:id="rId5"/>
    <p:sldLayoutId id="2147483652" r:id="rId6"/>
    <p:sldLayoutId id="2147483663" r:id="rId7"/>
    <p:sldLayoutId id="2147483664" r:id="rId8"/>
    <p:sldLayoutId id="2147483665" r:id="rId9"/>
    <p:sldLayoutId id="2147483666" r:id="rId10"/>
    <p:sldLayoutId id="2147483667" r:id="rId11"/>
    <p:sldLayoutId id="2147483651" r:id="rId12"/>
    <p:sldLayoutId id="2147483653" r:id="rId13"/>
    <p:sldLayoutId id="2147483671" r:id="rId14"/>
    <p:sldLayoutId id="2147483670" r:id="rId15"/>
    <p:sldLayoutId id="2147483661" r:id="rId16"/>
    <p:sldLayoutId id="2147483662" r:id="rId17"/>
  </p:sldLayoutIdLst>
  <p:hf hdr="0" ftr="0" dt="0"/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1.xml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20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Prostokąt zaokrąglony 23"/>
          <p:cNvSpPr/>
          <p:nvPr/>
        </p:nvSpPr>
        <p:spPr>
          <a:xfrm>
            <a:off x="5033951" y="887631"/>
            <a:ext cx="4776777" cy="5341959"/>
          </a:xfrm>
          <a:prstGeom prst="round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3" name="Elipsa 12"/>
          <p:cNvSpPr/>
          <p:nvPr/>
        </p:nvSpPr>
        <p:spPr>
          <a:xfrm>
            <a:off x="8803252" y="4837830"/>
            <a:ext cx="914400" cy="914400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dirty="0"/>
          </a:p>
        </p:txBody>
      </p:sp>
      <p:sp>
        <p:nvSpPr>
          <p:cNvPr id="10" name="Elipsa 9"/>
          <p:cNvSpPr/>
          <p:nvPr/>
        </p:nvSpPr>
        <p:spPr>
          <a:xfrm>
            <a:off x="8805331" y="2411845"/>
            <a:ext cx="914400" cy="914400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dirty="0"/>
          </a:p>
        </p:txBody>
      </p:sp>
      <p:sp>
        <p:nvSpPr>
          <p:cNvPr id="7" name="Elipsa 6"/>
          <p:cNvSpPr/>
          <p:nvPr/>
        </p:nvSpPr>
        <p:spPr>
          <a:xfrm>
            <a:off x="8805331" y="3527311"/>
            <a:ext cx="914400" cy="914400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dirty="0"/>
          </a:p>
        </p:txBody>
      </p:sp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Jednostkowy udział autora w publikacji</a:t>
            </a:r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E53E0C11-EF55-6545-89EC-E302494CA4FA}" type="slidenum">
              <a:rPr lang="pl-PL" smtClean="0"/>
              <a:pPr/>
              <a:t>1</a:t>
            </a:fld>
            <a:endParaRPr lang="pl-PL" dirty="0"/>
          </a:p>
        </p:txBody>
      </p:sp>
      <p:sp>
        <p:nvSpPr>
          <p:cNvPr id="5" name="Wycinek koła 4"/>
          <p:cNvSpPr/>
          <p:nvPr/>
        </p:nvSpPr>
        <p:spPr>
          <a:xfrm>
            <a:off x="8805331" y="2419914"/>
            <a:ext cx="950176" cy="914400"/>
          </a:xfrm>
          <a:prstGeom prst="pie">
            <a:avLst>
              <a:gd name="adj1" fmla="val 5363981"/>
              <a:gd name="adj2" fmla="val 12820435"/>
            </a:avLst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dirty="0">
              <a:solidFill>
                <a:schemeClr val="tx1"/>
              </a:solidFill>
            </a:endParaRPr>
          </a:p>
        </p:txBody>
      </p:sp>
      <p:sp>
        <p:nvSpPr>
          <p:cNvPr id="20" name="Elipsa 19"/>
          <p:cNvSpPr/>
          <p:nvPr/>
        </p:nvSpPr>
        <p:spPr>
          <a:xfrm>
            <a:off x="8805331" y="1211676"/>
            <a:ext cx="914400" cy="914400"/>
          </a:xfrm>
          <a:prstGeom prst="ellipse">
            <a:avLst/>
          </a:prstGeom>
          <a:solidFill>
            <a:srgbClr val="FF0000"/>
          </a:solidFill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dirty="0"/>
          </a:p>
        </p:txBody>
      </p:sp>
      <p:sp>
        <p:nvSpPr>
          <p:cNvPr id="28" name="Tytuł 1"/>
          <p:cNvSpPr txBox="1">
            <a:spLocks/>
          </p:cNvSpPr>
          <p:nvPr/>
        </p:nvSpPr>
        <p:spPr>
          <a:xfrm>
            <a:off x="5652064" y="926137"/>
            <a:ext cx="4021105" cy="412087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2600" b="1" kern="1200">
                <a:solidFill>
                  <a:srgbClr val="040404"/>
                </a:solidFill>
                <a:latin typeface="Helvetica"/>
                <a:ea typeface="+mj-ea"/>
                <a:cs typeface="Helvetica"/>
              </a:defRPr>
            </a:lvl1pPr>
          </a:lstStyle>
          <a:p>
            <a:r>
              <a:rPr lang="pl-PL" sz="2400" dirty="0"/>
              <a:t>Liczba autorów i udział</a:t>
            </a:r>
          </a:p>
        </p:txBody>
      </p:sp>
      <p:pic>
        <p:nvPicPr>
          <p:cNvPr id="31" name="Obraz 3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79159" y="2364554"/>
            <a:ext cx="2601185" cy="2601185"/>
          </a:xfrm>
          <a:prstGeom prst="rect">
            <a:avLst/>
          </a:prstGeom>
        </p:spPr>
      </p:pic>
      <p:pic>
        <p:nvPicPr>
          <p:cNvPr id="33" name="Obraz 3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77567" y="4691363"/>
            <a:ext cx="1673019" cy="1673019"/>
          </a:xfrm>
          <a:prstGeom prst="rect">
            <a:avLst/>
          </a:prstGeom>
        </p:spPr>
      </p:pic>
      <p:pic>
        <p:nvPicPr>
          <p:cNvPr id="34" name="Obraz 3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95808" y="4778034"/>
            <a:ext cx="683543" cy="683543"/>
          </a:xfrm>
          <a:prstGeom prst="rect">
            <a:avLst/>
          </a:prstGeom>
        </p:spPr>
      </p:pic>
      <p:pic>
        <p:nvPicPr>
          <p:cNvPr id="35" name="Obraz 3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20747" y="4837830"/>
            <a:ext cx="683543" cy="683543"/>
          </a:xfrm>
          <a:prstGeom prst="rect">
            <a:avLst/>
          </a:prstGeom>
        </p:spPr>
      </p:pic>
      <p:pic>
        <p:nvPicPr>
          <p:cNvPr id="36" name="Obraz 3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56192" y="1305889"/>
            <a:ext cx="864765" cy="864765"/>
          </a:xfrm>
          <a:prstGeom prst="rect">
            <a:avLst/>
          </a:prstGeom>
        </p:spPr>
      </p:pic>
      <p:sp>
        <p:nvSpPr>
          <p:cNvPr id="39" name="Tytuł 1"/>
          <p:cNvSpPr txBox="1">
            <a:spLocks/>
          </p:cNvSpPr>
          <p:nvPr/>
        </p:nvSpPr>
        <p:spPr>
          <a:xfrm>
            <a:off x="7234508" y="1531066"/>
            <a:ext cx="4021105" cy="412087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2600" b="1" kern="1200">
                <a:solidFill>
                  <a:srgbClr val="040404"/>
                </a:solidFill>
                <a:latin typeface="Helvetica"/>
                <a:ea typeface="+mj-ea"/>
                <a:cs typeface="Helvetica"/>
              </a:defRPr>
            </a:lvl1pPr>
          </a:lstStyle>
          <a:p>
            <a:r>
              <a:rPr lang="pl-PL" dirty="0">
                <a:solidFill>
                  <a:srgbClr val="FF0000"/>
                </a:solidFill>
              </a:rPr>
              <a:t>1 = 100%</a:t>
            </a:r>
          </a:p>
        </p:txBody>
      </p:sp>
      <p:sp>
        <p:nvSpPr>
          <p:cNvPr id="40" name="Tytuł 1"/>
          <p:cNvSpPr txBox="1">
            <a:spLocks/>
          </p:cNvSpPr>
          <p:nvPr/>
        </p:nvSpPr>
        <p:spPr>
          <a:xfrm>
            <a:off x="7267788" y="2750887"/>
            <a:ext cx="4021105" cy="412087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2600" b="1" kern="1200">
                <a:solidFill>
                  <a:srgbClr val="040404"/>
                </a:solidFill>
                <a:latin typeface="Helvetica"/>
                <a:ea typeface="+mj-ea"/>
                <a:cs typeface="Helvetica"/>
              </a:defRPr>
            </a:lvl1pPr>
          </a:lstStyle>
          <a:p>
            <a:r>
              <a:rPr lang="pl-PL" dirty="0">
                <a:solidFill>
                  <a:srgbClr val="FF0000"/>
                </a:solidFill>
              </a:rPr>
              <a:t>3 = 33%</a:t>
            </a:r>
          </a:p>
        </p:txBody>
      </p:sp>
      <p:pic>
        <p:nvPicPr>
          <p:cNvPr id="43" name="Obraz 4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52064" y="2138986"/>
            <a:ext cx="1673019" cy="1673019"/>
          </a:xfrm>
          <a:prstGeom prst="rect">
            <a:avLst/>
          </a:prstGeom>
        </p:spPr>
      </p:pic>
      <p:pic>
        <p:nvPicPr>
          <p:cNvPr id="44" name="Obraz 4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61679" y="3292720"/>
            <a:ext cx="1673019" cy="1673019"/>
          </a:xfrm>
          <a:prstGeom prst="rect">
            <a:avLst/>
          </a:prstGeom>
        </p:spPr>
      </p:pic>
      <p:pic>
        <p:nvPicPr>
          <p:cNvPr id="45" name="Obraz 4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09501" y="3446787"/>
            <a:ext cx="683543" cy="683543"/>
          </a:xfrm>
          <a:prstGeom prst="rect">
            <a:avLst/>
          </a:prstGeom>
        </p:spPr>
      </p:pic>
      <p:sp>
        <p:nvSpPr>
          <p:cNvPr id="46" name="Tytuł 1"/>
          <p:cNvSpPr txBox="1">
            <a:spLocks/>
          </p:cNvSpPr>
          <p:nvPr/>
        </p:nvSpPr>
        <p:spPr>
          <a:xfrm>
            <a:off x="7287755" y="3818874"/>
            <a:ext cx="4021105" cy="412087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2600" b="1" kern="1200">
                <a:solidFill>
                  <a:srgbClr val="040404"/>
                </a:solidFill>
                <a:latin typeface="Helvetica"/>
                <a:ea typeface="+mj-ea"/>
                <a:cs typeface="Helvetica"/>
              </a:defRPr>
            </a:lvl1pPr>
          </a:lstStyle>
          <a:p>
            <a:r>
              <a:rPr lang="pl-PL" dirty="0">
                <a:solidFill>
                  <a:srgbClr val="FF0000"/>
                </a:solidFill>
              </a:rPr>
              <a:t>4 = 25%</a:t>
            </a:r>
          </a:p>
        </p:txBody>
      </p:sp>
      <p:sp>
        <p:nvSpPr>
          <p:cNvPr id="47" name="Tytuł 1"/>
          <p:cNvSpPr txBox="1">
            <a:spLocks/>
          </p:cNvSpPr>
          <p:nvPr/>
        </p:nvSpPr>
        <p:spPr>
          <a:xfrm>
            <a:off x="7322531" y="5142808"/>
            <a:ext cx="4021105" cy="412087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2600" b="1" kern="1200">
                <a:solidFill>
                  <a:srgbClr val="040404"/>
                </a:solidFill>
                <a:latin typeface="Helvetica"/>
                <a:ea typeface="+mj-ea"/>
                <a:cs typeface="Helvetica"/>
              </a:defRPr>
            </a:lvl1pPr>
          </a:lstStyle>
          <a:p>
            <a:r>
              <a:rPr lang="pl-PL" dirty="0">
                <a:solidFill>
                  <a:srgbClr val="FF0000"/>
                </a:solidFill>
              </a:rPr>
              <a:t>5 = 20%</a:t>
            </a:r>
          </a:p>
        </p:txBody>
      </p:sp>
      <p:sp>
        <p:nvSpPr>
          <p:cNvPr id="48" name="Wycinek koła 47"/>
          <p:cNvSpPr/>
          <p:nvPr/>
        </p:nvSpPr>
        <p:spPr>
          <a:xfrm>
            <a:off x="8803252" y="3520721"/>
            <a:ext cx="950176" cy="914400"/>
          </a:xfrm>
          <a:prstGeom prst="pie">
            <a:avLst>
              <a:gd name="adj1" fmla="val 5363981"/>
              <a:gd name="adj2" fmla="val 10801600"/>
            </a:avLst>
          </a:prstGeom>
          <a:solidFill>
            <a:srgbClr val="FF0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dirty="0">
              <a:solidFill>
                <a:schemeClr val="tx1"/>
              </a:solidFill>
            </a:endParaRPr>
          </a:p>
        </p:txBody>
      </p:sp>
      <p:sp>
        <p:nvSpPr>
          <p:cNvPr id="49" name="Wycinek koła 48"/>
          <p:cNvSpPr/>
          <p:nvPr/>
        </p:nvSpPr>
        <p:spPr>
          <a:xfrm>
            <a:off x="8788697" y="4858043"/>
            <a:ext cx="950176" cy="914400"/>
          </a:xfrm>
          <a:prstGeom prst="pie">
            <a:avLst>
              <a:gd name="adj1" fmla="val 5363981"/>
              <a:gd name="adj2" fmla="val 9445363"/>
            </a:avLst>
          </a:prstGeom>
          <a:solidFill>
            <a:srgbClr val="FF0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7203237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Prostokąt zaokrąglony 77"/>
          <p:cNvSpPr/>
          <p:nvPr/>
        </p:nvSpPr>
        <p:spPr>
          <a:xfrm>
            <a:off x="7290034" y="2340459"/>
            <a:ext cx="3305262" cy="2844604"/>
          </a:xfrm>
          <a:prstGeom prst="roundRect">
            <a:avLst/>
          </a:prstGeom>
          <a:solidFill>
            <a:schemeClr val="bg1"/>
          </a:solidFill>
          <a:ln w="127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73" name="Prostokąt zaokrąglony 72"/>
          <p:cNvSpPr/>
          <p:nvPr/>
        </p:nvSpPr>
        <p:spPr>
          <a:xfrm>
            <a:off x="2305351" y="4688078"/>
            <a:ext cx="2307904" cy="1865770"/>
          </a:xfrm>
          <a:prstGeom prst="round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75" name="Prostokąt zaokrąglony 74"/>
          <p:cNvSpPr/>
          <p:nvPr/>
        </p:nvSpPr>
        <p:spPr>
          <a:xfrm>
            <a:off x="3619370" y="5603318"/>
            <a:ext cx="637563" cy="921778"/>
          </a:xfrm>
          <a:prstGeom prst="roundRect">
            <a:avLst/>
          </a:prstGeom>
          <a:solidFill>
            <a:schemeClr val="bg1"/>
          </a:solidFill>
          <a:ln w="127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72" name="Prostokąt zaokrąglony 71"/>
          <p:cNvSpPr/>
          <p:nvPr/>
        </p:nvSpPr>
        <p:spPr>
          <a:xfrm>
            <a:off x="2295487" y="2779693"/>
            <a:ext cx="2307904" cy="1865770"/>
          </a:xfrm>
          <a:prstGeom prst="round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74" name="Prostokąt zaokrąglony 73"/>
          <p:cNvSpPr/>
          <p:nvPr/>
        </p:nvSpPr>
        <p:spPr>
          <a:xfrm>
            <a:off x="3594500" y="3218970"/>
            <a:ext cx="637563" cy="921778"/>
          </a:xfrm>
          <a:prstGeom prst="roundRect">
            <a:avLst/>
          </a:prstGeom>
          <a:solidFill>
            <a:schemeClr val="bg1"/>
          </a:solidFill>
          <a:ln w="127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71" name="Prostokąt zaokrąglony 70"/>
          <p:cNvSpPr/>
          <p:nvPr/>
        </p:nvSpPr>
        <p:spPr>
          <a:xfrm>
            <a:off x="2295487" y="858135"/>
            <a:ext cx="2307904" cy="1865770"/>
          </a:xfrm>
          <a:prstGeom prst="round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1" name="Prostokąt zaokrąglony 10"/>
          <p:cNvSpPr/>
          <p:nvPr/>
        </p:nvSpPr>
        <p:spPr>
          <a:xfrm>
            <a:off x="3600184" y="891496"/>
            <a:ext cx="637563" cy="1789794"/>
          </a:xfrm>
          <a:prstGeom prst="roundRect">
            <a:avLst/>
          </a:prstGeom>
          <a:solidFill>
            <a:schemeClr val="bg1"/>
          </a:solidFill>
          <a:ln w="127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675935" y="455331"/>
            <a:ext cx="6065828" cy="412087"/>
          </a:xfrm>
        </p:spPr>
        <p:txBody>
          <a:bodyPr/>
          <a:lstStyle/>
          <a:p>
            <a:r>
              <a:rPr lang="pl-PL" dirty="0"/>
              <a:t>Udziały w publikacjach pracowników</a:t>
            </a:r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E53E0C11-EF55-6545-89EC-E302494CA4FA}" type="slidenum">
              <a:rPr lang="pl-PL" smtClean="0"/>
              <a:pPr/>
              <a:t>2</a:t>
            </a:fld>
            <a:endParaRPr lang="pl-PL" dirty="0"/>
          </a:p>
        </p:txBody>
      </p:sp>
      <p:pic>
        <p:nvPicPr>
          <p:cNvPr id="3" name="Obraz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50379" y="5135848"/>
            <a:ext cx="934273" cy="934273"/>
          </a:xfrm>
          <a:prstGeom prst="rect">
            <a:avLst/>
          </a:prstGeom>
        </p:spPr>
      </p:pic>
      <p:pic>
        <p:nvPicPr>
          <p:cNvPr id="27" name="Obraz 2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50379" y="3256281"/>
            <a:ext cx="934273" cy="934273"/>
          </a:xfrm>
          <a:prstGeom prst="rect">
            <a:avLst/>
          </a:prstGeom>
        </p:spPr>
      </p:pic>
      <p:pic>
        <p:nvPicPr>
          <p:cNvPr id="8" name="Obraz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95488" y="1353992"/>
            <a:ext cx="934273" cy="934273"/>
          </a:xfrm>
          <a:prstGeom prst="rect">
            <a:avLst/>
          </a:prstGeom>
        </p:spPr>
      </p:pic>
      <p:sp>
        <p:nvSpPr>
          <p:cNvPr id="50" name="Elipsa 12"/>
          <p:cNvSpPr/>
          <p:nvPr/>
        </p:nvSpPr>
        <p:spPr>
          <a:xfrm>
            <a:off x="3731494" y="2266282"/>
            <a:ext cx="355447" cy="355447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dirty="0"/>
          </a:p>
        </p:txBody>
      </p:sp>
      <p:sp>
        <p:nvSpPr>
          <p:cNvPr id="51" name="Elipsa 9"/>
          <p:cNvSpPr/>
          <p:nvPr/>
        </p:nvSpPr>
        <p:spPr>
          <a:xfrm>
            <a:off x="3717587" y="1359209"/>
            <a:ext cx="355447" cy="355447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dirty="0"/>
          </a:p>
        </p:txBody>
      </p:sp>
      <p:sp>
        <p:nvSpPr>
          <p:cNvPr id="52" name="Elipsa 6"/>
          <p:cNvSpPr/>
          <p:nvPr/>
        </p:nvSpPr>
        <p:spPr>
          <a:xfrm>
            <a:off x="3724540" y="1821128"/>
            <a:ext cx="355447" cy="355447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dirty="0"/>
          </a:p>
        </p:txBody>
      </p:sp>
      <p:sp>
        <p:nvSpPr>
          <p:cNvPr id="53" name="Wycinek koła 52"/>
          <p:cNvSpPr/>
          <p:nvPr/>
        </p:nvSpPr>
        <p:spPr>
          <a:xfrm>
            <a:off x="3717587" y="1367278"/>
            <a:ext cx="369354" cy="355447"/>
          </a:xfrm>
          <a:prstGeom prst="pie">
            <a:avLst>
              <a:gd name="adj1" fmla="val 5363981"/>
              <a:gd name="adj2" fmla="val 12820435"/>
            </a:avLst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dirty="0">
              <a:solidFill>
                <a:schemeClr val="tx1"/>
              </a:solidFill>
            </a:endParaRPr>
          </a:p>
        </p:txBody>
      </p:sp>
      <p:sp>
        <p:nvSpPr>
          <p:cNvPr id="54" name="Elipsa 19"/>
          <p:cNvSpPr/>
          <p:nvPr/>
        </p:nvSpPr>
        <p:spPr>
          <a:xfrm>
            <a:off x="3717587" y="913428"/>
            <a:ext cx="355447" cy="355447"/>
          </a:xfrm>
          <a:prstGeom prst="ellipse">
            <a:avLst/>
          </a:prstGeom>
          <a:solidFill>
            <a:srgbClr val="FF0000"/>
          </a:solidFill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dirty="0"/>
          </a:p>
        </p:txBody>
      </p:sp>
      <p:sp>
        <p:nvSpPr>
          <p:cNvPr id="55" name="Wycinek koła 54"/>
          <p:cNvSpPr/>
          <p:nvPr/>
        </p:nvSpPr>
        <p:spPr>
          <a:xfrm>
            <a:off x="3722461" y="1814538"/>
            <a:ext cx="369354" cy="355447"/>
          </a:xfrm>
          <a:prstGeom prst="pie">
            <a:avLst>
              <a:gd name="adj1" fmla="val 5363981"/>
              <a:gd name="adj2" fmla="val 10801600"/>
            </a:avLst>
          </a:prstGeom>
          <a:solidFill>
            <a:srgbClr val="FF0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dirty="0">
              <a:solidFill>
                <a:schemeClr val="tx1"/>
              </a:solidFill>
            </a:endParaRPr>
          </a:p>
        </p:txBody>
      </p:sp>
      <p:sp>
        <p:nvSpPr>
          <p:cNvPr id="56" name="Wycinek koła 55"/>
          <p:cNvSpPr/>
          <p:nvPr/>
        </p:nvSpPr>
        <p:spPr>
          <a:xfrm>
            <a:off x="3716939" y="2252336"/>
            <a:ext cx="369354" cy="355447"/>
          </a:xfrm>
          <a:prstGeom prst="pie">
            <a:avLst>
              <a:gd name="adj1" fmla="val 5363981"/>
              <a:gd name="adj2" fmla="val 9445363"/>
            </a:avLst>
          </a:prstGeom>
          <a:solidFill>
            <a:srgbClr val="FF0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dirty="0">
              <a:solidFill>
                <a:schemeClr val="tx1"/>
              </a:solidFill>
            </a:endParaRPr>
          </a:p>
        </p:txBody>
      </p:sp>
      <p:sp>
        <p:nvSpPr>
          <p:cNvPr id="57" name="Elipsa 12"/>
          <p:cNvSpPr/>
          <p:nvPr/>
        </p:nvSpPr>
        <p:spPr>
          <a:xfrm>
            <a:off x="3743322" y="4175162"/>
            <a:ext cx="355447" cy="355447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dirty="0"/>
          </a:p>
        </p:txBody>
      </p:sp>
      <p:sp>
        <p:nvSpPr>
          <p:cNvPr id="58" name="Elipsa 9"/>
          <p:cNvSpPr/>
          <p:nvPr/>
        </p:nvSpPr>
        <p:spPr>
          <a:xfrm>
            <a:off x="3729415" y="3268089"/>
            <a:ext cx="355447" cy="355447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dirty="0"/>
          </a:p>
        </p:txBody>
      </p:sp>
      <p:sp>
        <p:nvSpPr>
          <p:cNvPr id="59" name="Elipsa 6"/>
          <p:cNvSpPr/>
          <p:nvPr/>
        </p:nvSpPr>
        <p:spPr>
          <a:xfrm>
            <a:off x="3736368" y="3730008"/>
            <a:ext cx="355447" cy="355447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dirty="0"/>
          </a:p>
        </p:txBody>
      </p:sp>
      <p:sp>
        <p:nvSpPr>
          <p:cNvPr id="60" name="Wycinek koła 59"/>
          <p:cNvSpPr/>
          <p:nvPr/>
        </p:nvSpPr>
        <p:spPr>
          <a:xfrm>
            <a:off x="3729415" y="3276158"/>
            <a:ext cx="369354" cy="355447"/>
          </a:xfrm>
          <a:prstGeom prst="pie">
            <a:avLst>
              <a:gd name="adj1" fmla="val 5363981"/>
              <a:gd name="adj2" fmla="val 12820435"/>
            </a:avLst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dirty="0">
              <a:solidFill>
                <a:schemeClr val="tx1"/>
              </a:solidFill>
            </a:endParaRPr>
          </a:p>
        </p:txBody>
      </p:sp>
      <p:sp>
        <p:nvSpPr>
          <p:cNvPr id="61" name="Elipsa 19"/>
          <p:cNvSpPr/>
          <p:nvPr/>
        </p:nvSpPr>
        <p:spPr>
          <a:xfrm>
            <a:off x="3729415" y="2822308"/>
            <a:ext cx="355447" cy="355447"/>
          </a:xfrm>
          <a:prstGeom prst="ellipse">
            <a:avLst/>
          </a:prstGeom>
          <a:solidFill>
            <a:srgbClr val="FF0000"/>
          </a:solidFill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dirty="0"/>
          </a:p>
        </p:txBody>
      </p:sp>
      <p:sp>
        <p:nvSpPr>
          <p:cNvPr id="62" name="Wycinek koła 61"/>
          <p:cNvSpPr/>
          <p:nvPr/>
        </p:nvSpPr>
        <p:spPr>
          <a:xfrm>
            <a:off x="3734289" y="3723418"/>
            <a:ext cx="369354" cy="355447"/>
          </a:xfrm>
          <a:prstGeom prst="pie">
            <a:avLst>
              <a:gd name="adj1" fmla="val 5363981"/>
              <a:gd name="adj2" fmla="val 10801600"/>
            </a:avLst>
          </a:prstGeom>
          <a:solidFill>
            <a:srgbClr val="FF0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dirty="0">
              <a:solidFill>
                <a:schemeClr val="tx1"/>
              </a:solidFill>
            </a:endParaRPr>
          </a:p>
        </p:txBody>
      </p:sp>
      <p:sp>
        <p:nvSpPr>
          <p:cNvPr id="63" name="Wycinek koła 62"/>
          <p:cNvSpPr/>
          <p:nvPr/>
        </p:nvSpPr>
        <p:spPr>
          <a:xfrm>
            <a:off x="3728767" y="4161216"/>
            <a:ext cx="369354" cy="355447"/>
          </a:xfrm>
          <a:prstGeom prst="pie">
            <a:avLst>
              <a:gd name="adj1" fmla="val 5363981"/>
              <a:gd name="adj2" fmla="val 9445363"/>
            </a:avLst>
          </a:prstGeom>
          <a:solidFill>
            <a:srgbClr val="FF0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dirty="0">
              <a:solidFill>
                <a:schemeClr val="tx1"/>
              </a:solidFill>
            </a:endParaRPr>
          </a:p>
        </p:txBody>
      </p:sp>
      <p:sp>
        <p:nvSpPr>
          <p:cNvPr id="64" name="Elipsa 12"/>
          <p:cNvSpPr/>
          <p:nvPr/>
        </p:nvSpPr>
        <p:spPr>
          <a:xfrm>
            <a:off x="3767383" y="6084067"/>
            <a:ext cx="355447" cy="355447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dirty="0"/>
          </a:p>
        </p:txBody>
      </p:sp>
      <p:sp>
        <p:nvSpPr>
          <p:cNvPr id="65" name="Elipsa 9"/>
          <p:cNvSpPr/>
          <p:nvPr/>
        </p:nvSpPr>
        <p:spPr>
          <a:xfrm>
            <a:off x="3753476" y="5176994"/>
            <a:ext cx="355447" cy="355447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dirty="0"/>
          </a:p>
        </p:txBody>
      </p:sp>
      <p:sp>
        <p:nvSpPr>
          <p:cNvPr id="66" name="Elipsa 6"/>
          <p:cNvSpPr/>
          <p:nvPr/>
        </p:nvSpPr>
        <p:spPr>
          <a:xfrm>
            <a:off x="3760429" y="5638913"/>
            <a:ext cx="355447" cy="355447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dirty="0"/>
          </a:p>
        </p:txBody>
      </p:sp>
      <p:sp>
        <p:nvSpPr>
          <p:cNvPr id="67" name="Wycinek koła 66"/>
          <p:cNvSpPr/>
          <p:nvPr/>
        </p:nvSpPr>
        <p:spPr>
          <a:xfrm>
            <a:off x="3753476" y="5185063"/>
            <a:ext cx="369354" cy="355447"/>
          </a:xfrm>
          <a:prstGeom prst="pie">
            <a:avLst>
              <a:gd name="adj1" fmla="val 5363981"/>
              <a:gd name="adj2" fmla="val 12820435"/>
            </a:avLst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dirty="0">
              <a:solidFill>
                <a:schemeClr val="tx1"/>
              </a:solidFill>
            </a:endParaRPr>
          </a:p>
        </p:txBody>
      </p:sp>
      <p:sp>
        <p:nvSpPr>
          <p:cNvPr id="68" name="Elipsa 19"/>
          <p:cNvSpPr/>
          <p:nvPr/>
        </p:nvSpPr>
        <p:spPr>
          <a:xfrm>
            <a:off x="3753476" y="4731213"/>
            <a:ext cx="355447" cy="355447"/>
          </a:xfrm>
          <a:prstGeom prst="ellipse">
            <a:avLst/>
          </a:prstGeom>
          <a:solidFill>
            <a:srgbClr val="FF0000"/>
          </a:solidFill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dirty="0"/>
          </a:p>
        </p:txBody>
      </p:sp>
      <p:sp>
        <p:nvSpPr>
          <p:cNvPr id="69" name="Wycinek koła 68"/>
          <p:cNvSpPr/>
          <p:nvPr/>
        </p:nvSpPr>
        <p:spPr>
          <a:xfrm>
            <a:off x="3758350" y="5632323"/>
            <a:ext cx="369354" cy="355447"/>
          </a:xfrm>
          <a:prstGeom prst="pie">
            <a:avLst>
              <a:gd name="adj1" fmla="val 5363981"/>
              <a:gd name="adj2" fmla="val 10801600"/>
            </a:avLst>
          </a:prstGeom>
          <a:solidFill>
            <a:srgbClr val="FF0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dirty="0">
              <a:solidFill>
                <a:schemeClr val="tx1"/>
              </a:solidFill>
            </a:endParaRPr>
          </a:p>
        </p:txBody>
      </p:sp>
      <p:sp>
        <p:nvSpPr>
          <p:cNvPr id="70" name="Wycinek koła 69"/>
          <p:cNvSpPr/>
          <p:nvPr/>
        </p:nvSpPr>
        <p:spPr>
          <a:xfrm>
            <a:off x="3752828" y="6070121"/>
            <a:ext cx="369354" cy="355447"/>
          </a:xfrm>
          <a:prstGeom prst="pie">
            <a:avLst>
              <a:gd name="adj1" fmla="val 5363981"/>
              <a:gd name="adj2" fmla="val 9445363"/>
            </a:avLst>
          </a:prstGeom>
          <a:solidFill>
            <a:srgbClr val="FF0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dirty="0">
              <a:solidFill>
                <a:schemeClr val="tx1"/>
              </a:solidFill>
            </a:endParaRPr>
          </a:p>
        </p:txBody>
      </p:sp>
      <p:pic>
        <p:nvPicPr>
          <p:cNvPr id="9" name="Obraz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72831" y="2378471"/>
            <a:ext cx="2601185" cy="2601185"/>
          </a:xfrm>
          <a:prstGeom prst="rect">
            <a:avLst/>
          </a:prstGeom>
        </p:spPr>
      </p:pic>
      <p:cxnSp>
        <p:nvCxnSpPr>
          <p:cNvPr id="14" name="Łącznik prosty 13"/>
          <p:cNvCxnSpPr>
            <a:stCxn id="11" idx="3"/>
            <a:endCxn id="9" idx="1"/>
          </p:cNvCxnSpPr>
          <p:nvPr/>
        </p:nvCxnSpPr>
        <p:spPr>
          <a:xfrm>
            <a:off x="4237747" y="1786393"/>
            <a:ext cx="3435084" cy="1892671"/>
          </a:xfrm>
          <a:prstGeom prst="line">
            <a:avLst/>
          </a:prstGeom>
          <a:ln w="12700">
            <a:prstDash val="dash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76" name="Łącznik prosty 75"/>
          <p:cNvCxnSpPr/>
          <p:nvPr/>
        </p:nvCxnSpPr>
        <p:spPr>
          <a:xfrm>
            <a:off x="4232063" y="3692170"/>
            <a:ext cx="3435084" cy="0"/>
          </a:xfrm>
          <a:prstGeom prst="line">
            <a:avLst/>
          </a:prstGeom>
          <a:ln w="12700">
            <a:prstDash val="dash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77" name="Łącznik prosty 76"/>
          <p:cNvCxnSpPr>
            <a:endCxn id="9" idx="1"/>
          </p:cNvCxnSpPr>
          <p:nvPr/>
        </p:nvCxnSpPr>
        <p:spPr>
          <a:xfrm flipV="1">
            <a:off x="4256933" y="3679064"/>
            <a:ext cx="3415898" cy="2391897"/>
          </a:xfrm>
          <a:prstGeom prst="line">
            <a:avLst/>
          </a:prstGeom>
          <a:ln w="12700">
            <a:prstDash val="dash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79" name="Tytuł 1"/>
          <p:cNvSpPr txBox="1">
            <a:spLocks/>
          </p:cNvSpPr>
          <p:nvPr/>
        </p:nvSpPr>
        <p:spPr>
          <a:xfrm>
            <a:off x="7895298" y="1915458"/>
            <a:ext cx="4021105" cy="412087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2600" b="1" kern="1200">
                <a:solidFill>
                  <a:srgbClr val="040404"/>
                </a:solidFill>
                <a:latin typeface="Helvetica"/>
                <a:ea typeface="+mj-ea"/>
                <a:cs typeface="Helvetica"/>
              </a:defRPr>
            </a:lvl1pPr>
          </a:lstStyle>
          <a:p>
            <a:r>
              <a:rPr lang="pl-PL" sz="2400" dirty="0"/>
              <a:t>Liczba udziałów publikacji ≤ 3N </a:t>
            </a:r>
          </a:p>
        </p:txBody>
      </p:sp>
    </p:spTree>
    <p:extLst>
      <p:ext uri="{BB962C8B-B14F-4D97-AF65-F5344CB8AC3E}">
        <p14:creationId xmlns:p14="http://schemas.microsoft.com/office/powerpoint/2010/main" val="267234798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675935" y="455331"/>
            <a:ext cx="6065828" cy="412087"/>
          </a:xfrm>
        </p:spPr>
        <p:txBody>
          <a:bodyPr/>
          <a:lstStyle/>
          <a:p>
            <a:r>
              <a:rPr lang="pl-PL" altLang="pl-PL" sz="28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Publikacje </a:t>
            </a:r>
            <a:r>
              <a:rPr lang="pl-PL" altLang="pl-PL" sz="280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wieloautorskie</a:t>
            </a:r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E53E0C11-EF55-6545-89EC-E302494CA4FA}" type="slidenum">
              <a:rPr lang="pl-PL" smtClean="0"/>
              <a:pPr/>
              <a:t>3</a:t>
            </a:fld>
            <a:endParaRPr lang="pl-PL" dirty="0"/>
          </a:p>
        </p:txBody>
      </p:sp>
      <p:sp>
        <p:nvSpPr>
          <p:cNvPr id="70" name="Wycinek koła 69"/>
          <p:cNvSpPr/>
          <p:nvPr/>
        </p:nvSpPr>
        <p:spPr>
          <a:xfrm>
            <a:off x="3752828" y="6070121"/>
            <a:ext cx="369354" cy="355447"/>
          </a:xfrm>
          <a:prstGeom prst="pie">
            <a:avLst>
              <a:gd name="adj1" fmla="val 5363981"/>
              <a:gd name="adj2" fmla="val 9445363"/>
            </a:avLst>
          </a:prstGeom>
          <a:solidFill>
            <a:srgbClr val="FF0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dirty="0">
              <a:solidFill>
                <a:schemeClr val="tx1"/>
              </a:solidFill>
            </a:endParaRPr>
          </a:p>
        </p:txBody>
      </p:sp>
      <p:sp>
        <p:nvSpPr>
          <p:cNvPr id="79" name="Tytuł 1"/>
          <p:cNvSpPr txBox="1">
            <a:spLocks/>
          </p:cNvSpPr>
          <p:nvPr/>
        </p:nvSpPr>
        <p:spPr>
          <a:xfrm>
            <a:off x="7895298" y="1915458"/>
            <a:ext cx="4021105" cy="412087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2600" b="1" kern="1200">
                <a:solidFill>
                  <a:srgbClr val="040404"/>
                </a:solidFill>
                <a:latin typeface="Helvetica"/>
                <a:ea typeface="+mj-ea"/>
                <a:cs typeface="Helvetica"/>
              </a:defRPr>
            </a:lvl1pPr>
          </a:lstStyle>
          <a:p>
            <a:endParaRPr lang="pl-PL" sz="2400" dirty="0"/>
          </a:p>
        </p:txBody>
      </p:sp>
      <p:sp>
        <p:nvSpPr>
          <p:cNvPr id="5" name="pole tekstowe 4"/>
          <p:cNvSpPr txBox="1"/>
          <p:nvPr/>
        </p:nvSpPr>
        <p:spPr>
          <a:xfrm>
            <a:off x="1301858" y="1301726"/>
            <a:ext cx="996541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pl-PL" dirty="0"/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3" name="Tabela 2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534127893"/>
                  </p:ext>
                </p:extLst>
              </p:nvPr>
            </p:nvGraphicFramePr>
            <p:xfrm>
              <a:off x="1277593" y="1301726"/>
              <a:ext cx="9834692" cy="4749742"/>
            </p:xfrm>
            <a:graphic>
              <a:graphicData uri="http://schemas.openxmlformats.org/drawingml/2006/table">
                <a:tbl>
                  <a:tblPr firstRow="1" firstCol="1" bandRow="1">
                    <a:tableStyleId>{5C22544A-7EE6-4342-B048-85BDC9FD1C3A}</a:tableStyleId>
                  </a:tblPr>
                  <a:tblGrid>
                    <a:gridCol w="4031682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3450828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  <a:gridCol w="2352182">
                      <a:extLst>
                        <a:ext uri="{9D8B030D-6E8A-4147-A177-3AD203B41FA5}">
                          <a16:colId xmlns:a16="http://schemas.microsoft.com/office/drawing/2014/main" val="20002"/>
                        </a:ext>
                      </a:extLst>
                    </a:gridCol>
                  </a:tblGrid>
                  <a:tr h="587567"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1000"/>
                            </a:spcAft>
                          </a:pPr>
                          <a:r>
                            <a:rPr lang="pl-PL" sz="1200" kern="1200" dirty="0">
                              <a:effectLst/>
                            </a:rPr>
                            <a:t>Typ publikacji</a:t>
                          </a:r>
                          <a:endParaRPr lang="pl-PL" sz="1100" dirty="0">
                            <a:effectLst/>
                            <a:latin typeface="Calibri"/>
                            <a:ea typeface="Calibri"/>
                            <a:cs typeface="Times New Roman"/>
                          </a:endParaRPr>
                        </a:p>
                      </a:txBody>
                      <a:tcPr marL="63500" marR="63500" marT="63500" marB="63500" anchor="ctr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1000"/>
                            </a:spcAft>
                          </a:pPr>
                          <a:r>
                            <a:rPr lang="pl-PL" sz="1200" kern="1200">
                              <a:effectLst/>
                            </a:rPr>
                            <a:t>Całkowita wartość publikacji</a:t>
                          </a:r>
                          <a:endParaRPr lang="pl-PL" sz="1100">
                            <a:effectLst/>
                            <a:latin typeface="Calibri"/>
                            <a:ea typeface="Calibri"/>
                            <a:cs typeface="Times New Roman"/>
                          </a:endParaRPr>
                        </a:p>
                      </a:txBody>
                      <a:tcPr marL="63500" marR="63500" marT="63500" marB="63500" anchor="ctr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1000"/>
                            </a:spcAft>
                          </a:pPr>
                          <a:r>
                            <a:rPr lang="pl-PL" sz="1200" kern="1200">
                              <a:effectLst/>
                            </a:rPr>
                            <a:t>Przeliczeniowa wartość publikacji</a:t>
                          </a:r>
                          <a:endParaRPr lang="pl-PL" sz="1100">
                            <a:effectLst/>
                            <a:latin typeface="Calibri"/>
                            <a:ea typeface="Calibri"/>
                            <a:cs typeface="Times New Roman"/>
                          </a:endParaRPr>
                        </a:p>
                      </a:txBody>
                      <a:tcPr marL="63500" marR="63500" marT="63500" marB="63500" anchor="ctr"/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587567"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115000"/>
                            </a:lnSpc>
                            <a:spcAft>
                              <a:spcPts val="1000"/>
                            </a:spcAft>
                          </a:pPr>
                          <a:r>
                            <a:rPr lang="pl-PL" sz="1200" kern="1200">
                              <a:effectLst/>
                            </a:rPr>
                            <a:t>Monografia/ red./ rozdział  – Poziom 2</a:t>
                          </a:r>
                          <a:endParaRPr lang="pl-PL" sz="1100">
                            <a:effectLst/>
                            <a:latin typeface="Calibri"/>
                            <a:ea typeface="Calibri"/>
                            <a:cs typeface="Times New Roman"/>
                          </a:endParaRPr>
                        </a:p>
                      </a:txBody>
                      <a:tcPr marL="63500" marR="63500" marT="63500" marB="63500" anchor="ctr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1000"/>
                            </a:spcAft>
                          </a:pPr>
                          <a:r>
                            <a:rPr lang="pl-PL" sz="1200" kern="1200" dirty="0">
                              <a:effectLst/>
                            </a:rPr>
                            <a:t>200 (300)/ 100 (150)/ 50 (75)</a:t>
                          </a:r>
                          <a:endParaRPr lang="pl-PL" sz="1100" dirty="0">
                            <a:effectLst/>
                            <a:latin typeface="Calibri"/>
                            <a:ea typeface="Calibri"/>
                            <a:cs typeface="Times New Roman"/>
                          </a:endParaRPr>
                        </a:p>
                      </a:txBody>
                      <a:tcPr marL="63500" marR="63500" marT="63500" marB="63500"/>
                    </a:tc>
                    <a:tc rowSpan="4">
                      <a:txBody>
                        <a:bodyPr/>
                        <a:lstStyle/>
                        <a:p>
                          <a:pPr>
                            <a:lnSpc>
                              <a:spcPct val="115000"/>
                            </a:lnSpc>
                            <a:spcAft>
                              <a:spcPts val="1000"/>
                            </a:spcAft>
                          </a:pPr>
                          <a:r>
                            <a:rPr lang="pl-PL" sz="1200" kern="1200">
                              <a:effectLst/>
                            </a:rPr>
                            <a:t> </a:t>
                          </a:r>
                          <a:endParaRPr lang="pl-PL" sz="1100">
                            <a:effectLst/>
                          </a:endParaRPr>
                        </a:p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1000"/>
                            </a:spcAft>
                          </a:pPr>
                          <a:br>
                            <a:rPr lang="pl-PL" sz="1200" kern="1200">
                              <a:effectLst/>
                            </a:rPr>
                          </a:br>
                          <a:r>
                            <a:rPr lang="pl-PL" sz="1200" kern="1200">
                              <a:effectLst/>
                            </a:rPr>
                            <a:t>100% </a:t>
                          </a:r>
                          <a:endParaRPr lang="pl-PL" sz="1100">
                            <a:effectLst/>
                          </a:endParaRPr>
                        </a:p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1000"/>
                            </a:spcAft>
                          </a:pPr>
                          <a:r>
                            <a:rPr lang="pl-PL" sz="1200" kern="1200">
                              <a:effectLst/>
                            </a:rPr>
                            <a:t> </a:t>
                          </a:r>
                          <a:endParaRPr lang="pl-PL" sz="1100">
                            <a:effectLst/>
                            <a:latin typeface="Calibri"/>
                            <a:ea typeface="Calibri"/>
                            <a:cs typeface="Times New Roman"/>
                          </a:endParaRPr>
                        </a:p>
                      </a:txBody>
                      <a:tcPr marL="63500" marR="63500" marT="63500" marB="63500"/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356722">
                    <a:tc rowSpan="5">
                      <a:txBody>
                        <a:bodyPr/>
                        <a:lstStyle/>
                        <a:p>
                          <a:pPr>
                            <a:lnSpc>
                              <a:spcPct val="115000"/>
                            </a:lnSpc>
                            <a:spcAft>
                              <a:spcPts val="1000"/>
                            </a:spcAft>
                          </a:pPr>
                          <a:r>
                            <a:rPr lang="pl-PL" sz="1200" kern="1200">
                              <a:effectLst/>
                            </a:rPr>
                            <a:t>Artykuł w czasopiśmie z  wykazu czasopism</a:t>
                          </a:r>
                          <a:endParaRPr lang="pl-PL" sz="1100">
                            <a:effectLst/>
                            <a:latin typeface="Calibri"/>
                            <a:ea typeface="Calibri"/>
                            <a:cs typeface="Times New Roman"/>
                          </a:endParaRPr>
                        </a:p>
                      </a:txBody>
                      <a:tcPr marL="63500" marR="63500" marT="63500" marB="63500" anchor="ctr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1000"/>
                            </a:spcAft>
                          </a:pPr>
                          <a:r>
                            <a:rPr lang="pl-PL" sz="1200" kern="1200">
                              <a:effectLst/>
                            </a:rPr>
                            <a:t>200</a:t>
                          </a:r>
                          <a:endParaRPr lang="pl-PL" sz="1100">
                            <a:effectLst/>
                            <a:latin typeface="Calibri"/>
                            <a:ea typeface="Calibri"/>
                            <a:cs typeface="Times New Roman"/>
                          </a:endParaRPr>
                        </a:p>
                      </a:txBody>
                      <a:tcPr marL="63500" marR="63500" marT="63500" marB="63500"/>
                    </a:tc>
                    <a:tc vMerge="1">
                      <a:txBody>
                        <a:bodyPr/>
                        <a:lstStyle/>
                        <a:p>
                          <a:endParaRPr lang="pl-PL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2"/>
                      </a:ext>
                    </a:extLst>
                  </a:tr>
                  <a:tr h="356722">
                    <a:tc vMerge="1">
                      <a:txBody>
                        <a:bodyPr/>
                        <a:lstStyle/>
                        <a:p>
                          <a:endParaRPr lang="pl-PL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1000"/>
                            </a:spcAft>
                          </a:pPr>
                          <a:r>
                            <a:rPr lang="pl-PL" sz="1200" kern="1200">
                              <a:effectLst/>
                            </a:rPr>
                            <a:t>140</a:t>
                          </a:r>
                          <a:endParaRPr lang="pl-PL" sz="1100">
                            <a:effectLst/>
                            <a:latin typeface="Calibri"/>
                            <a:ea typeface="Calibri"/>
                            <a:cs typeface="Times New Roman"/>
                          </a:endParaRPr>
                        </a:p>
                      </a:txBody>
                      <a:tcPr marL="63500" marR="63500" marT="63500" marB="63500"/>
                    </a:tc>
                    <a:tc vMerge="1">
                      <a:txBody>
                        <a:bodyPr/>
                        <a:lstStyle/>
                        <a:p>
                          <a:endParaRPr lang="pl-PL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3"/>
                      </a:ext>
                    </a:extLst>
                  </a:tr>
                  <a:tr h="439804">
                    <a:tc vMerge="1">
                      <a:txBody>
                        <a:bodyPr/>
                        <a:lstStyle/>
                        <a:p>
                          <a:endParaRPr lang="pl-PL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1000"/>
                            </a:spcAft>
                          </a:pPr>
                          <a:r>
                            <a:rPr lang="pl-PL" sz="1200" kern="1200">
                              <a:effectLst/>
                            </a:rPr>
                            <a:t>100</a:t>
                          </a:r>
                          <a:endParaRPr lang="pl-PL" sz="1100">
                            <a:effectLst/>
                            <a:latin typeface="Calibri"/>
                            <a:ea typeface="Calibri"/>
                            <a:cs typeface="Times New Roman"/>
                          </a:endParaRPr>
                        </a:p>
                      </a:txBody>
                      <a:tcPr marL="63500" marR="63500" marT="63500" marB="63500"/>
                    </a:tc>
                    <a:tc vMerge="1">
                      <a:txBody>
                        <a:bodyPr/>
                        <a:lstStyle/>
                        <a:p>
                          <a:endParaRPr lang="pl-PL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4"/>
                      </a:ext>
                    </a:extLst>
                  </a:tr>
                  <a:tr h="439804">
                    <a:tc vMerge="1">
                      <a:txBody>
                        <a:bodyPr/>
                        <a:lstStyle/>
                        <a:p>
                          <a:endParaRPr lang="pl-PL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1000"/>
                            </a:spcAft>
                          </a:pPr>
                          <a:r>
                            <a:rPr lang="pl-PL" sz="1200" kern="1200">
                              <a:effectLst/>
                            </a:rPr>
                            <a:t>70</a:t>
                          </a:r>
                          <a:endParaRPr lang="pl-PL" sz="1100">
                            <a:effectLst/>
                            <a:latin typeface="Calibri"/>
                            <a:ea typeface="Calibri"/>
                            <a:cs typeface="Times New Roman"/>
                          </a:endParaRPr>
                        </a:p>
                      </a:txBody>
                      <a:tcPr marL="63500" marR="63500" marT="63500" marB="63500"/>
                    </a:tc>
                    <a:tc rowSpan="3"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1000"/>
                            </a:spcAft>
                          </a:pPr>
                          <a14:m>
                            <m:oMath xmlns:m="http://schemas.openxmlformats.org/officeDocument/2006/math">
                              <m:rad>
                                <m:radPr>
                                  <m:degHide m:val="on"/>
                                  <m:ctrlPr>
                                    <a:rPr lang="pl-PL" sz="1200" i="1" kern="1200">
                                      <a:effectLst/>
                                      <a:latin typeface="Cambria Math" panose="02040503050406030204" pitchFamily="18" charset="0"/>
                                    </a:rPr>
                                  </m:ctrlPr>
                                </m:radPr>
                                <m:deg/>
                                <m:e>
                                  <m:r>
                                    <m:rPr>
                                      <m:sty m:val="p"/>
                                    </m:rPr>
                                    <a:rPr lang="pl-PL" sz="1200" kern="1200">
                                      <a:effectLst/>
                                      <a:latin typeface="Cambria Math"/>
                                    </a:rPr>
                                    <m:t>k</m:t>
                                  </m:r>
                                  <m:r>
                                    <a:rPr lang="pl-PL" sz="1200" kern="1200">
                                      <a:effectLst/>
                                      <a:latin typeface="Cambria Math"/>
                                    </a:rPr>
                                    <m:t>/</m:t>
                                  </m:r>
                                  <m:r>
                                    <m:rPr>
                                      <m:sty m:val="p"/>
                                    </m:rPr>
                                    <a:rPr lang="pl-PL" sz="1200" kern="1200">
                                      <a:effectLst/>
                                      <a:latin typeface="Cambria Math"/>
                                    </a:rPr>
                                    <m:t>m</m:t>
                                  </m:r>
                                </m:e>
                              </m:rad>
                            </m:oMath>
                          </a14:m>
                          <a:r>
                            <a:rPr lang="pl-PL" sz="1200" kern="1200">
                              <a:effectLst/>
                            </a:rPr>
                            <a:t>, min 10%</a:t>
                          </a:r>
                          <a:endParaRPr lang="pl-PL" sz="1100">
                            <a:effectLst/>
                            <a:latin typeface="Calibri"/>
                            <a:ea typeface="Calibri"/>
                            <a:cs typeface="Times New Roman"/>
                          </a:endParaRPr>
                        </a:p>
                      </a:txBody>
                      <a:tcPr marL="63500" marR="63500" marT="63500" marB="63500" anchor="ctr"/>
                    </a:tc>
                    <a:extLst>
                      <a:ext uri="{0D108BD9-81ED-4DB2-BD59-A6C34878D82A}">
                        <a16:rowId xmlns:a16="http://schemas.microsoft.com/office/drawing/2014/main" val="10005"/>
                      </a:ext>
                    </a:extLst>
                  </a:tr>
                  <a:tr h="356722">
                    <a:tc vMerge="1">
                      <a:txBody>
                        <a:bodyPr/>
                        <a:lstStyle/>
                        <a:p>
                          <a:endParaRPr lang="pl-PL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1000"/>
                            </a:spcAft>
                          </a:pPr>
                          <a:r>
                            <a:rPr lang="pl-PL" sz="1200" kern="1200">
                              <a:effectLst/>
                            </a:rPr>
                            <a:t>40</a:t>
                          </a:r>
                          <a:endParaRPr lang="pl-PL" sz="1100">
                            <a:effectLst/>
                            <a:latin typeface="Calibri"/>
                            <a:ea typeface="Calibri"/>
                            <a:cs typeface="Times New Roman"/>
                          </a:endParaRPr>
                        </a:p>
                      </a:txBody>
                      <a:tcPr marL="63500" marR="63500" marT="63500" marB="63500"/>
                    </a:tc>
                    <a:tc vMerge="1">
                      <a:txBody>
                        <a:bodyPr/>
                        <a:lstStyle/>
                        <a:p>
                          <a:endParaRPr lang="pl-PL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6"/>
                      </a:ext>
                    </a:extLst>
                  </a:tr>
                  <a:tr h="898426"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115000"/>
                            </a:lnSpc>
                            <a:spcAft>
                              <a:spcPts val="1000"/>
                            </a:spcAft>
                          </a:pPr>
                          <a:r>
                            <a:rPr lang="pl-PL" sz="1200" kern="1200">
                              <a:effectLst/>
                            </a:rPr>
                            <a:t>Monografia/redakcja/rozdział  – Poziom 1; monografia oceniona przez KEN</a:t>
                          </a:r>
                          <a:endParaRPr lang="pl-PL" sz="1100">
                            <a:effectLst/>
                            <a:latin typeface="Calibri"/>
                            <a:ea typeface="Calibri"/>
                            <a:cs typeface="Times New Roman"/>
                          </a:endParaRPr>
                        </a:p>
                      </a:txBody>
                      <a:tcPr marL="63500" marR="63500" marT="63500" marB="63500" anchor="ctr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1000"/>
                            </a:spcAft>
                          </a:pPr>
                          <a:r>
                            <a:rPr lang="pl-PL" sz="1200" kern="1200" dirty="0">
                              <a:effectLst/>
                            </a:rPr>
                            <a:t>80 (100) /20 / 20</a:t>
                          </a:r>
                          <a:endParaRPr lang="pl-PL" sz="1100" dirty="0">
                            <a:effectLst/>
                            <a:latin typeface="Calibri"/>
                            <a:ea typeface="Calibri"/>
                            <a:cs typeface="Times New Roman"/>
                          </a:endParaRPr>
                        </a:p>
                      </a:txBody>
                      <a:tcPr marL="63500" marR="63500" marT="63500" marB="63500"/>
                    </a:tc>
                    <a:tc vMerge="1">
                      <a:txBody>
                        <a:bodyPr/>
                        <a:lstStyle/>
                        <a:p>
                          <a:endParaRPr lang="pl-PL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7"/>
                      </a:ext>
                    </a:extLst>
                  </a:tr>
                  <a:tr h="726408"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115000"/>
                            </a:lnSpc>
                            <a:spcAft>
                              <a:spcPts val="1000"/>
                            </a:spcAft>
                          </a:pPr>
                          <a:r>
                            <a:rPr lang="pl-PL" sz="1200" kern="1200">
                              <a:effectLst/>
                            </a:rPr>
                            <a:t>Artykuł w czasopiśmie z  wykazu czasopism</a:t>
                          </a:r>
                          <a:endParaRPr lang="pl-PL" sz="1100">
                            <a:effectLst/>
                            <a:latin typeface="Calibri"/>
                            <a:ea typeface="Calibri"/>
                            <a:cs typeface="Times New Roman"/>
                          </a:endParaRPr>
                        </a:p>
                      </a:txBody>
                      <a:tcPr marL="63500" marR="63500" marT="63500" marB="63500" anchor="ctr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1000"/>
                            </a:spcAft>
                          </a:pPr>
                          <a:r>
                            <a:rPr lang="pl-PL" sz="1200" kern="1200">
                              <a:effectLst/>
                            </a:rPr>
                            <a:t>20</a:t>
                          </a:r>
                          <a:endParaRPr lang="pl-PL" sz="1100">
                            <a:effectLst/>
                            <a:latin typeface="Calibri"/>
                            <a:ea typeface="Calibri"/>
                            <a:cs typeface="Times New Roman"/>
                          </a:endParaRPr>
                        </a:p>
                      </a:txBody>
                      <a:tcPr marL="63500" marR="63500" marT="63500" marB="63500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1000"/>
                            </a:spcAft>
                          </a:pPr>
                          <a:r>
                            <a:rPr lang="pl-PL" sz="1200" kern="1200" dirty="0">
                              <a:effectLst/>
                            </a:rPr>
                            <a:t> </a:t>
                          </a:r>
                          <a:endParaRPr lang="pl-PL" sz="1100" dirty="0">
                            <a:effectLst/>
                          </a:endParaRPr>
                        </a:p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1000"/>
                            </a:spcAft>
                          </a:pPr>
                          <a14:m>
                            <m:oMath xmlns:m="http://schemas.openxmlformats.org/officeDocument/2006/math">
                              <m:r>
                                <m:rPr>
                                  <m:sty m:val="p"/>
                                </m:rPr>
                                <a:rPr lang="pl-PL" sz="1200" kern="1200">
                                  <a:effectLst/>
                                  <a:latin typeface="Cambria Math"/>
                                </a:rPr>
                                <m:t>k</m:t>
                              </m:r>
                              <m:r>
                                <a:rPr lang="pl-PL" sz="1200" kern="1200">
                                  <a:effectLst/>
                                  <a:latin typeface="Cambria Math"/>
                                </a:rPr>
                                <m:t>/</m:t>
                              </m:r>
                              <m:r>
                                <m:rPr>
                                  <m:sty m:val="p"/>
                                </m:rPr>
                                <a:rPr lang="pl-PL" sz="1200" kern="1200">
                                  <a:effectLst/>
                                  <a:latin typeface="Cambria Math"/>
                                </a:rPr>
                                <m:t>m</m:t>
                              </m:r>
                            </m:oMath>
                          </a14:m>
                          <a:r>
                            <a:rPr lang="pl-PL" sz="1200" kern="1200" dirty="0">
                              <a:effectLst/>
                            </a:rPr>
                            <a:t>, min 10%</a:t>
                          </a:r>
                          <a:endParaRPr lang="pl-PL" sz="1100" dirty="0">
                            <a:effectLst/>
                            <a:latin typeface="Calibri"/>
                            <a:ea typeface="Calibri"/>
                            <a:cs typeface="Times New Roman"/>
                          </a:endParaRPr>
                        </a:p>
                      </a:txBody>
                      <a:tcPr marL="63500" marR="63500" marT="63500" marB="63500" anchor="ctr"/>
                    </a:tc>
                    <a:extLst>
                      <a:ext uri="{0D108BD9-81ED-4DB2-BD59-A6C34878D82A}">
                        <a16:rowId xmlns:a16="http://schemas.microsoft.com/office/drawing/2014/main" val="10008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3" name="Tabela 2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xmlns="" val="3534127893"/>
                  </p:ext>
                </p:extLst>
              </p:nvPr>
            </p:nvGraphicFramePr>
            <p:xfrm>
              <a:off x="1277593" y="1301726"/>
              <a:ext cx="9834692" cy="4749742"/>
            </p:xfrm>
            <a:graphic>
              <a:graphicData uri="http://schemas.openxmlformats.org/drawingml/2006/table">
                <a:tbl>
                  <a:tblPr firstRow="1" firstCol="1" bandRow="1">
                    <a:tableStyleId>{5C22544A-7EE6-4342-B048-85BDC9FD1C3A}</a:tableStyleId>
                  </a:tblPr>
                  <a:tblGrid>
                    <a:gridCol w="4031682"/>
                    <a:gridCol w="3450828"/>
                    <a:gridCol w="2352182"/>
                  </a:tblGrid>
                  <a:tr h="587567"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1000"/>
                            </a:spcAft>
                          </a:pPr>
                          <a:r>
                            <a:rPr lang="pl-PL" sz="1200" kern="1200" dirty="0">
                              <a:effectLst/>
                            </a:rPr>
                            <a:t>Typ publikacji</a:t>
                          </a:r>
                          <a:endParaRPr lang="pl-PL" sz="1100" dirty="0">
                            <a:effectLst/>
                            <a:latin typeface="Calibri"/>
                            <a:ea typeface="Calibri"/>
                            <a:cs typeface="Times New Roman"/>
                          </a:endParaRPr>
                        </a:p>
                      </a:txBody>
                      <a:tcPr marL="63500" marR="63500" marT="63500" marB="63500" anchor="ctr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1000"/>
                            </a:spcAft>
                          </a:pPr>
                          <a:r>
                            <a:rPr lang="pl-PL" sz="1200" kern="1200">
                              <a:effectLst/>
                            </a:rPr>
                            <a:t>Całkowita wartość publikacji</a:t>
                          </a:r>
                          <a:endParaRPr lang="pl-PL" sz="1100">
                            <a:effectLst/>
                            <a:latin typeface="Calibri"/>
                            <a:ea typeface="Calibri"/>
                            <a:cs typeface="Times New Roman"/>
                          </a:endParaRPr>
                        </a:p>
                      </a:txBody>
                      <a:tcPr marL="63500" marR="63500" marT="63500" marB="63500" anchor="ctr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1000"/>
                            </a:spcAft>
                          </a:pPr>
                          <a:r>
                            <a:rPr lang="pl-PL" sz="1200" kern="1200">
                              <a:effectLst/>
                            </a:rPr>
                            <a:t>Przeliczeniowa wartość publikacji</a:t>
                          </a:r>
                          <a:endParaRPr lang="pl-PL" sz="1100">
                            <a:effectLst/>
                            <a:latin typeface="Calibri"/>
                            <a:ea typeface="Calibri"/>
                            <a:cs typeface="Times New Roman"/>
                          </a:endParaRPr>
                        </a:p>
                      </a:txBody>
                      <a:tcPr marL="63500" marR="63500" marT="63500" marB="63500" anchor="ctr"/>
                    </a:tc>
                  </a:tr>
                  <a:tr h="587567"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115000"/>
                            </a:lnSpc>
                            <a:spcAft>
                              <a:spcPts val="1000"/>
                            </a:spcAft>
                          </a:pPr>
                          <a:r>
                            <a:rPr lang="pl-PL" sz="1200" kern="1200">
                              <a:effectLst/>
                            </a:rPr>
                            <a:t>Monografia/ red./ rozdział  – Poziom 2</a:t>
                          </a:r>
                          <a:endParaRPr lang="pl-PL" sz="1100">
                            <a:effectLst/>
                            <a:latin typeface="Calibri"/>
                            <a:ea typeface="Calibri"/>
                            <a:cs typeface="Times New Roman"/>
                          </a:endParaRPr>
                        </a:p>
                      </a:txBody>
                      <a:tcPr marL="63500" marR="63500" marT="63500" marB="63500" anchor="ctr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1000"/>
                            </a:spcAft>
                          </a:pPr>
                          <a:r>
                            <a:rPr lang="pl-PL" sz="1200" kern="1200" dirty="0" smtClean="0">
                              <a:effectLst/>
                            </a:rPr>
                            <a:t>200 (300)/ 100 </a:t>
                          </a:r>
                          <a:r>
                            <a:rPr lang="pl-PL" sz="1200" kern="1200" dirty="0">
                              <a:effectLst/>
                            </a:rPr>
                            <a:t>(150</a:t>
                          </a:r>
                          <a:r>
                            <a:rPr lang="pl-PL" sz="1200" kern="1200" dirty="0" smtClean="0">
                              <a:effectLst/>
                            </a:rPr>
                            <a:t>)/ 50 </a:t>
                          </a:r>
                          <a:r>
                            <a:rPr lang="pl-PL" sz="1200" kern="1200" dirty="0">
                              <a:effectLst/>
                            </a:rPr>
                            <a:t>(75)</a:t>
                          </a:r>
                          <a:endParaRPr lang="pl-PL" sz="1100" dirty="0">
                            <a:effectLst/>
                            <a:latin typeface="Calibri"/>
                            <a:ea typeface="Calibri"/>
                            <a:cs typeface="Times New Roman"/>
                          </a:endParaRPr>
                        </a:p>
                      </a:txBody>
                      <a:tcPr marL="63500" marR="63500" marT="63500" marB="63500"/>
                    </a:tc>
                    <a:tc rowSpan="4">
                      <a:txBody>
                        <a:bodyPr/>
                        <a:lstStyle/>
                        <a:p>
                          <a:pPr>
                            <a:lnSpc>
                              <a:spcPct val="115000"/>
                            </a:lnSpc>
                            <a:spcAft>
                              <a:spcPts val="1000"/>
                            </a:spcAft>
                          </a:pPr>
                          <a:r>
                            <a:rPr lang="pl-PL" sz="1200" kern="1200">
                              <a:effectLst/>
                            </a:rPr>
                            <a:t> </a:t>
                          </a:r>
                          <a:endParaRPr lang="pl-PL" sz="1100">
                            <a:effectLst/>
                          </a:endParaRPr>
                        </a:p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1000"/>
                            </a:spcAft>
                          </a:pPr>
                          <a:r>
                            <a:rPr lang="pl-PL" sz="1200" kern="1200">
                              <a:effectLst/>
                            </a:rPr>
                            <a:t/>
                          </a:r>
                          <a:br>
                            <a:rPr lang="pl-PL" sz="1200" kern="1200">
                              <a:effectLst/>
                            </a:rPr>
                          </a:br>
                          <a:r>
                            <a:rPr lang="pl-PL" sz="1200" kern="1200">
                              <a:effectLst/>
                            </a:rPr>
                            <a:t>100% </a:t>
                          </a:r>
                          <a:endParaRPr lang="pl-PL" sz="1100">
                            <a:effectLst/>
                          </a:endParaRPr>
                        </a:p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1000"/>
                            </a:spcAft>
                          </a:pPr>
                          <a:r>
                            <a:rPr lang="pl-PL" sz="1200" kern="1200">
                              <a:effectLst/>
                            </a:rPr>
                            <a:t> </a:t>
                          </a:r>
                          <a:endParaRPr lang="pl-PL" sz="1100">
                            <a:effectLst/>
                            <a:latin typeface="Calibri"/>
                            <a:ea typeface="Calibri"/>
                            <a:cs typeface="Times New Roman"/>
                          </a:endParaRPr>
                        </a:p>
                      </a:txBody>
                      <a:tcPr marL="63500" marR="63500" marT="63500" marB="63500"/>
                    </a:tc>
                  </a:tr>
                  <a:tr h="356722">
                    <a:tc rowSpan="5">
                      <a:txBody>
                        <a:bodyPr/>
                        <a:lstStyle/>
                        <a:p>
                          <a:pPr>
                            <a:lnSpc>
                              <a:spcPct val="115000"/>
                            </a:lnSpc>
                            <a:spcAft>
                              <a:spcPts val="1000"/>
                            </a:spcAft>
                          </a:pPr>
                          <a:r>
                            <a:rPr lang="pl-PL" sz="1200" kern="1200">
                              <a:effectLst/>
                            </a:rPr>
                            <a:t>Artykuł w czasopiśmie z  wykazu czasopism</a:t>
                          </a:r>
                          <a:endParaRPr lang="pl-PL" sz="1100">
                            <a:effectLst/>
                            <a:latin typeface="Calibri"/>
                            <a:ea typeface="Calibri"/>
                            <a:cs typeface="Times New Roman"/>
                          </a:endParaRPr>
                        </a:p>
                      </a:txBody>
                      <a:tcPr marL="63500" marR="63500" marT="63500" marB="63500" anchor="ctr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1000"/>
                            </a:spcAft>
                          </a:pPr>
                          <a:r>
                            <a:rPr lang="pl-PL" sz="1200" kern="1200">
                              <a:effectLst/>
                            </a:rPr>
                            <a:t>200</a:t>
                          </a:r>
                          <a:endParaRPr lang="pl-PL" sz="1100">
                            <a:effectLst/>
                            <a:latin typeface="Calibri"/>
                            <a:ea typeface="Calibri"/>
                            <a:cs typeface="Times New Roman"/>
                          </a:endParaRPr>
                        </a:p>
                      </a:txBody>
                      <a:tcPr marL="63500" marR="63500" marT="63500" marB="63500"/>
                    </a:tc>
                    <a:tc vMerge="1">
                      <a:txBody>
                        <a:bodyPr/>
                        <a:lstStyle/>
                        <a:p>
                          <a:endParaRPr lang="pl-PL"/>
                        </a:p>
                      </a:txBody>
                      <a:tcPr/>
                    </a:tc>
                  </a:tr>
                  <a:tr h="356722">
                    <a:tc vMerge="1">
                      <a:txBody>
                        <a:bodyPr/>
                        <a:lstStyle/>
                        <a:p>
                          <a:endParaRPr lang="pl-PL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1000"/>
                            </a:spcAft>
                          </a:pPr>
                          <a:r>
                            <a:rPr lang="pl-PL" sz="1200" kern="1200">
                              <a:effectLst/>
                            </a:rPr>
                            <a:t>140</a:t>
                          </a:r>
                          <a:endParaRPr lang="pl-PL" sz="1100">
                            <a:effectLst/>
                            <a:latin typeface="Calibri"/>
                            <a:ea typeface="Calibri"/>
                            <a:cs typeface="Times New Roman"/>
                          </a:endParaRPr>
                        </a:p>
                      </a:txBody>
                      <a:tcPr marL="63500" marR="63500" marT="63500" marB="63500"/>
                    </a:tc>
                    <a:tc vMerge="1">
                      <a:txBody>
                        <a:bodyPr/>
                        <a:lstStyle/>
                        <a:p>
                          <a:endParaRPr lang="pl-PL"/>
                        </a:p>
                      </a:txBody>
                      <a:tcPr/>
                    </a:tc>
                  </a:tr>
                  <a:tr h="439804">
                    <a:tc vMerge="1">
                      <a:txBody>
                        <a:bodyPr/>
                        <a:lstStyle/>
                        <a:p>
                          <a:endParaRPr lang="pl-PL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1000"/>
                            </a:spcAft>
                          </a:pPr>
                          <a:r>
                            <a:rPr lang="pl-PL" sz="1200" kern="1200">
                              <a:effectLst/>
                            </a:rPr>
                            <a:t>100</a:t>
                          </a:r>
                          <a:endParaRPr lang="pl-PL" sz="1100">
                            <a:effectLst/>
                            <a:latin typeface="Calibri"/>
                            <a:ea typeface="Calibri"/>
                            <a:cs typeface="Times New Roman"/>
                          </a:endParaRPr>
                        </a:p>
                      </a:txBody>
                      <a:tcPr marL="63500" marR="63500" marT="63500" marB="63500"/>
                    </a:tc>
                    <a:tc vMerge="1">
                      <a:txBody>
                        <a:bodyPr/>
                        <a:lstStyle/>
                        <a:p>
                          <a:endParaRPr lang="pl-PL"/>
                        </a:p>
                      </a:txBody>
                      <a:tcPr/>
                    </a:tc>
                  </a:tr>
                  <a:tr h="439804">
                    <a:tc vMerge="1">
                      <a:txBody>
                        <a:bodyPr/>
                        <a:lstStyle/>
                        <a:p>
                          <a:endParaRPr lang="pl-PL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1000"/>
                            </a:spcAft>
                          </a:pPr>
                          <a:r>
                            <a:rPr lang="pl-PL" sz="1200" kern="1200">
                              <a:effectLst/>
                            </a:rPr>
                            <a:t>70</a:t>
                          </a:r>
                          <a:endParaRPr lang="pl-PL" sz="1100">
                            <a:effectLst/>
                            <a:latin typeface="Calibri"/>
                            <a:ea typeface="Calibri"/>
                            <a:cs typeface="Times New Roman"/>
                          </a:endParaRPr>
                        </a:p>
                      </a:txBody>
                      <a:tcPr marL="63500" marR="63500" marT="63500" marB="63500"/>
                    </a:tc>
                    <a:tc rowSpan="3">
                      <a:txBody>
                        <a:bodyPr/>
                        <a:lstStyle/>
                        <a:p>
                          <a:endParaRPr lang="pl-PL"/>
                        </a:p>
                      </a:txBody>
                      <a:tcPr marL="63500" marR="63500" marT="63500" marB="63500" anchor="ctr">
                        <a:blipFill rotWithShape="1">
                          <a:blip r:embed="rId2"/>
                          <a:stretch>
                            <a:fillRect l="-318135" t="-137770" b="-42806"/>
                          </a:stretch>
                        </a:blipFill>
                      </a:tcPr>
                    </a:tc>
                  </a:tr>
                  <a:tr h="356722">
                    <a:tc vMerge="1">
                      <a:txBody>
                        <a:bodyPr/>
                        <a:lstStyle/>
                        <a:p>
                          <a:endParaRPr lang="pl-PL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1000"/>
                            </a:spcAft>
                          </a:pPr>
                          <a:r>
                            <a:rPr lang="pl-PL" sz="1200" kern="1200">
                              <a:effectLst/>
                            </a:rPr>
                            <a:t>40</a:t>
                          </a:r>
                          <a:endParaRPr lang="pl-PL" sz="1100">
                            <a:effectLst/>
                            <a:latin typeface="Calibri"/>
                            <a:ea typeface="Calibri"/>
                            <a:cs typeface="Times New Roman"/>
                          </a:endParaRPr>
                        </a:p>
                      </a:txBody>
                      <a:tcPr marL="63500" marR="63500" marT="63500" marB="63500"/>
                    </a:tc>
                    <a:tc vMerge="1">
                      <a:txBody>
                        <a:bodyPr/>
                        <a:lstStyle/>
                        <a:p>
                          <a:endParaRPr lang="pl-PL"/>
                        </a:p>
                      </a:txBody>
                      <a:tcPr/>
                    </a:tc>
                  </a:tr>
                  <a:tr h="898426"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115000"/>
                            </a:lnSpc>
                            <a:spcAft>
                              <a:spcPts val="1000"/>
                            </a:spcAft>
                          </a:pPr>
                          <a:r>
                            <a:rPr lang="pl-PL" sz="1200" kern="1200">
                              <a:effectLst/>
                            </a:rPr>
                            <a:t>Monografia/redakcja/rozdział  – Poziom 1; monografia oceniona przez KEN</a:t>
                          </a:r>
                          <a:endParaRPr lang="pl-PL" sz="1100">
                            <a:effectLst/>
                            <a:latin typeface="Calibri"/>
                            <a:ea typeface="Calibri"/>
                            <a:cs typeface="Times New Roman"/>
                          </a:endParaRPr>
                        </a:p>
                      </a:txBody>
                      <a:tcPr marL="63500" marR="63500" marT="63500" marB="63500" anchor="ctr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1000"/>
                            </a:spcAft>
                          </a:pPr>
                          <a:r>
                            <a:rPr lang="pl-PL" sz="1200" kern="1200" dirty="0" smtClean="0">
                              <a:effectLst/>
                            </a:rPr>
                            <a:t>80 (100) /20 / 20</a:t>
                          </a:r>
                          <a:endParaRPr lang="pl-PL" sz="1100" dirty="0">
                            <a:effectLst/>
                            <a:latin typeface="Calibri"/>
                            <a:ea typeface="Calibri"/>
                            <a:cs typeface="Times New Roman"/>
                          </a:endParaRPr>
                        </a:p>
                      </a:txBody>
                      <a:tcPr marL="63500" marR="63500" marT="63500" marB="63500"/>
                    </a:tc>
                    <a:tc vMerge="1">
                      <a:txBody>
                        <a:bodyPr/>
                        <a:lstStyle/>
                        <a:p>
                          <a:endParaRPr lang="pl-PL"/>
                        </a:p>
                      </a:txBody>
                      <a:tcPr/>
                    </a:tc>
                  </a:tr>
                  <a:tr h="726408"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115000"/>
                            </a:lnSpc>
                            <a:spcAft>
                              <a:spcPts val="1000"/>
                            </a:spcAft>
                          </a:pPr>
                          <a:r>
                            <a:rPr lang="pl-PL" sz="1200" kern="1200">
                              <a:effectLst/>
                            </a:rPr>
                            <a:t>Artykuł w czasopiśmie z  wykazu czasopism</a:t>
                          </a:r>
                          <a:endParaRPr lang="pl-PL" sz="1100">
                            <a:effectLst/>
                            <a:latin typeface="Calibri"/>
                            <a:ea typeface="Calibri"/>
                            <a:cs typeface="Times New Roman"/>
                          </a:endParaRPr>
                        </a:p>
                      </a:txBody>
                      <a:tcPr marL="63500" marR="63500" marT="63500" marB="63500" anchor="ctr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1000"/>
                            </a:spcAft>
                          </a:pPr>
                          <a:r>
                            <a:rPr lang="pl-PL" sz="1200" kern="1200">
                              <a:effectLst/>
                            </a:rPr>
                            <a:t>20</a:t>
                          </a:r>
                          <a:endParaRPr lang="pl-PL" sz="1100">
                            <a:effectLst/>
                            <a:latin typeface="Calibri"/>
                            <a:ea typeface="Calibri"/>
                            <a:cs typeface="Times New Roman"/>
                          </a:endParaRPr>
                        </a:p>
                      </a:txBody>
                      <a:tcPr marL="63500" marR="63500" marT="63500" marB="63500"/>
                    </a:tc>
                    <a:tc>
                      <a:txBody>
                        <a:bodyPr/>
                        <a:lstStyle/>
                        <a:p>
                          <a:endParaRPr lang="pl-PL"/>
                        </a:p>
                      </a:txBody>
                      <a:tcPr marL="63500" marR="63500" marT="63500" marB="63500" anchor="ctr">
                        <a:blipFill rotWithShape="1">
                          <a:blip r:embed="rId2"/>
                          <a:stretch>
                            <a:fillRect l="-318135" t="-555462"/>
                          </a:stretch>
                        </a:blipFill>
                      </a:tcPr>
                    </a:tc>
                  </a:tr>
                </a:tbl>
              </a:graphicData>
            </a:graphic>
          </p:graphicFrame>
        </mc:Fallback>
      </mc:AlternateContent>
    </p:spTree>
    <p:extLst>
      <p:ext uri="{BB962C8B-B14F-4D97-AF65-F5344CB8AC3E}">
        <p14:creationId xmlns:p14="http://schemas.microsoft.com/office/powerpoint/2010/main" val="407902283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675935" y="455331"/>
            <a:ext cx="6065828" cy="412087"/>
          </a:xfrm>
        </p:spPr>
        <p:txBody>
          <a:bodyPr/>
          <a:lstStyle/>
          <a:p>
            <a:r>
              <a:rPr lang="pl-PL" dirty="0"/>
              <a:t>Udziały w publikacjach pracowników</a:t>
            </a:r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E53E0C11-EF55-6545-89EC-E302494CA4FA}" type="slidenum">
              <a:rPr lang="pl-PL" smtClean="0"/>
              <a:pPr/>
              <a:t>4</a:t>
            </a:fld>
            <a:endParaRPr lang="pl-PL" dirty="0"/>
          </a:p>
        </p:txBody>
      </p:sp>
      <p:sp>
        <p:nvSpPr>
          <p:cNvPr id="70" name="Wycinek koła 69"/>
          <p:cNvSpPr/>
          <p:nvPr/>
        </p:nvSpPr>
        <p:spPr>
          <a:xfrm>
            <a:off x="3752828" y="6070121"/>
            <a:ext cx="369354" cy="355447"/>
          </a:xfrm>
          <a:prstGeom prst="pie">
            <a:avLst>
              <a:gd name="adj1" fmla="val 5363981"/>
              <a:gd name="adj2" fmla="val 9445363"/>
            </a:avLst>
          </a:prstGeom>
          <a:solidFill>
            <a:srgbClr val="FF0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dirty="0">
              <a:solidFill>
                <a:schemeClr val="tx1"/>
              </a:solidFill>
            </a:endParaRPr>
          </a:p>
        </p:txBody>
      </p:sp>
      <p:sp>
        <p:nvSpPr>
          <p:cNvPr id="79" name="Tytuł 1"/>
          <p:cNvSpPr txBox="1">
            <a:spLocks/>
          </p:cNvSpPr>
          <p:nvPr/>
        </p:nvSpPr>
        <p:spPr>
          <a:xfrm>
            <a:off x="7895298" y="1915458"/>
            <a:ext cx="4021105" cy="412087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2600" b="1" kern="1200">
                <a:solidFill>
                  <a:srgbClr val="040404"/>
                </a:solidFill>
                <a:latin typeface="Helvetica"/>
                <a:ea typeface="+mj-ea"/>
                <a:cs typeface="Helvetica"/>
              </a:defRPr>
            </a:lvl1pPr>
          </a:lstStyle>
          <a:p>
            <a:endParaRPr lang="pl-PL" sz="2400" dirty="0"/>
          </a:p>
        </p:txBody>
      </p:sp>
      <p:sp>
        <p:nvSpPr>
          <p:cNvPr id="5" name="pole tekstowe 4"/>
          <p:cNvSpPr txBox="1"/>
          <p:nvPr/>
        </p:nvSpPr>
        <p:spPr>
          <a:xfrm>
            <a:off x="1301858" y="1301726"/>
            <a:ext cx="9965410" cy="46782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800" dirty="0"/>
              <a:t>Jednostkowy udział każdego autora w danej publikacji oblicza się wg zależności:</a:t>
            </a:r>
          </a:p>
          <a:p>
            <a:r>
              <a:rPr lang="pl-PL" sz="2800" b="1" dirty="0"/>
              <a:t>U=P/</a:t>
            </a:r>
            <a:r>
              <a:rPr lang="pl-PL" sz="2800" b="1" dirty="0" err="1"/>
              <a:t>Pc</a:t>
            </a:r>
            <a:r>
              <a:rPr lang="pl-PL" sz="2800" b="1" dirty="0"/>
              <a:t>*1/k</a:t>
            </a:r>
          </a:p>
          <a:p>
            <a:r>
              <a:rPr lang="pl-PL" sz="2800" dirty="0"/>
              <a:t>gdzie:</a:t>
            </a:r>
          </a:p>
          <a:p>
            <a:r>
              <a:rPr lang="pl-PL" sz="2800" dirty="0"/>
              <a:t>P - przeliczeniowa wartość punktowa publikacji </a:t>
            </a:r>
          </a:p>
          <a:p>
            <a:r>
              <a:rPr lang="pl-PL" sz="2800" dirty="0" err="1"/>
              <a:t>Pc</a:t>
            </a:r>
            <a:r>
              <a:rPr lang="pl-PL" sz="2800" dirty="0"/>
              <a:t> - całkowita wartość punktowa publikacji,</a:t>
            </a:r>
          </a:p>
          <a:p>
            <a:r>
              <a:rPr lang="pl-PL" sz="2800" dirty="0"/>
              <a:t>P=</a:t>
            </a:r>
            <a:r>
              <a:rPr lang="pl-PL" sz="2800" dirty="0" err="1"/>
              <a:t>Pc</a:t>
            </a:r>
            <a:r>
              <a:rPr lang="pl-PL" sz="2800" dirty="0"/>
              <a:t> - dla publikacji </a:t>
            </a:r>
            <a:r>
              <a:rPr lang="pl-PL" sz="2800" dirty="0" err="1"/>
              <a:t>jednoautorskich</a:t>
            </a:r>
            <a:endParaRPr lang="pl-PL" sz="2800" dirty="0"/>
          </a:p>
          <a:p>
            <a:r>
              <a:rPr lang="pl-PL" sz="2800" dirty="0"/>
              <a:t>k - liczba współautorów, o których mowa w § 7 ust. 1, którzy upoważnili podmiot do wykazania artykułu naukowego jako osiągnięcia naukowego w danej dyscyplinie naukowej.</a:t>
            </a:r>
          </a:p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229032405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675935" y="455331"/>
            <a:ext cx="6065828" cy="412087"/>
          </a:xfrm>
        </p:spPr>
        <p:txBody>
          <a:bodyPr/>
          <a:lstStyle/>
          <a:p>
            <a:r>
              <a:rPr lang="pl-PL" dirty="0"/>
              <a:t>Udziały w publikacjach pracowników</a:t>
            </a:r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E53E0C11-EF55-6545-89EC-E302494CA4FA}" type="slidenum">
              <a:rPr lang="pl-PL" smtClean="0"/>
              <a:pPr/>
              <a:t>5</a:t>
            </a:fld>
            <a:endParaRPr lang="pl-PL" dirty="0"/>
          </a:p>
        </p:txBody>
      </p:sp>
      <p:sp>
        <p:nvSpPr>
          <p:cNvPr id="70" name="Wycinek koła 69"/>
          <p:cNvSpPr/>
          <p:nvPr/>
        </p:nvSpPr>
        <p:spPr>
          <a:xfrm>
            <a:off x="3752828" y="6070121"/>
            <a:ext cx="369354" cy="355447"/>
          </a:xfrm>
          <a:prstGeom prst="pie">
            <a:avLst>
              <a:gd name="adj1" fmla="val 5363981"/>
              <a:gd name="adj2" fmla="val 9445363"/>
            </a:avLst>
          </a:prstGeom>
          <a:solidFill>
            <a:srgbClr val="FF0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dirty="0">
              <a:solidFill>
                <a:schemeClr val="tx1"/>
              </a:solidFill>
            </a:endParaRPr>
          </a:p>
        </p:txBody>
      </p:sp>
      <p:sp>
        <p:nvSpPr>
          <p:cNvPr id="79" name="Tytuł 1"/>
          <p:cNvSpPr txBox="1">
            <a:spLocks/>
          </p:cNvSpPr>
          <p:nvPr/>
        </p:nvSpPr>
        <p:spPr>
          <a:xfrm>
            <a:off x="7895298" y="1915458"/>
            <a:ext cx="4021105" cy="412087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2600" b="1" kern="1200">
                <a:solidFill>
                  <a:srgbClr val="040404"/>
                </a:solidFill>
                <a:latin typeface="Helvetica"/>
                <a:ea typeface="+mj-ea"/>
                <a:cs typeface="Helvetica"/>
              </a:defRPr>
            </a:lvl1pPr>
          </a:lstStyle>
          <a:p>
            <a:endParaRPr lang="pl-PL" sz="2400" dirty="0"/>
          </a:p>
        </p:txBody>
      </p:sp>
      <p:sp>
        <p:nvSpPr>
          <p:cNvPr id="5" name="pole tekstowe 4"/>
          <p:cNvSpPr txBox="1"/>
          <p:nvPr/>
        </p:nvSpPr>
        <p:spPr>
          <a:xfrm>
            <a:off x="1301858" y="2121501"/>
            <a:ext cx="9965410" cy="29546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800" dirty="0"/>
              <a:t>Dla każdego udziału („slota”) ustala się jego wartość punktową wg zależności:</a:t>
            </a:r>
          </a:p>
          <a:p>
            <a:r>
              <a:rPr lang="pl-PL" sz="2800" b="1" i="1" dirty="0"/>
              <a:t>Pu= P/k</a:t>
            </a:r>
            <a:endParaRPr lang="pl-PL" sz="2800" dirty="0"/>
          </a:p>
          <a:p>
            <a:r>
              <a:rPr lang="pl-PL" sz="2800" b="1" i="1" dirty="0"/>
              <a:t>gdzie:</a:t>
            </a:r>
            <a:endParaRPr lang="pl-PL" sz="2800" dirty="0"/>
          </a:p>
          <a:p>
            <a:r>
              <a:rPr lang="pl-PL" sz="2800" b="1" i="1" dirty="0"/>
              <a:t>P - przeliczeniowa wartość punktowa publikacji </a:t>
            </a:r>
            <a:endParaRPr lang="pl-PL" sz="2800" dirty="0"/>
          </a:p>
          <a:p>
            <a:r>
              <a:rPr lang="pl-PL" sz="2800" b="1" i="1" dirty="0"/>
              <a:t> Pu - wartość punktowa jednostkowego udziału</a:t>
            </a:r>
            <a:endParaRPr lang="pl-PL" sz="2800" dirty="0"/>
          </a:p>
          <a:p>
            <a:endParaRPr lang="pl-PL" b="1" dirty="0"/>
          </a:p>
        </p:txBody>
      </p:sp>
    </p:spTree>
    <p:extLst>
      <p:ext uri="{BB962C8B-B14F-4D97-AF65-F5344CB8AC3E}">
        <p14:creationId xmlns:p14="http://schemas.microsoft.com/office/powerpoint/2010/main" val="1768684380"/>
      </p:ext>
    </p:extLst>
  </p:cSld>
  <p:clrMapOvr>
    <a:masterClrMapping/>
  </p:clrMapOvr>
</p:sld>
</file>

<file path=ppt/theme/theme1.xml><?xml version="1.0" encoding="utf-8"?>
<a:theme xmlns:a="http://schemas.openxmlformats.org/drawingml/2006/main" name="Motyw pakietu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Pakiet 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PublishingExpirationDate xmlns="http://schemas.microsoft.com/sharepoint/v3" xsi:nil="true"/>
    <PublishingStartDate xmlns="http://schemas.microsoft.com/sharepoint/v3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200BBE4CAA594A489E9E8F5A8C0993EB" ma:contentTypeVersion="1" ma:contentTypeDescription="Utwórz nowy dokument." ma:contentTypeScope="" ma:versionID="d758ae7f096e4e0d42cb114283889087">
  <xsd:schema xmlns:xsd="http://www.w3.org/2001/XMLSchema" xmlns:xs="http://www.w3.org/2001/XMLSchema" xmlns:p="http://schemas.microsoft.com/office/2006/metadata/properties" xmlns:ns1="http://schemas.microsoft.com/sharepoint/v3" targetNamespace="http://schemas.microsoft.com/office/2006/metadata/properties" ma:root="true" ma:fieldsID="d5655aa40fd62c26d3cd695d3e5ffb0d" ns1:_="">
    <xsd:import namespace="http://schemas.microsoft.com/sharepoint/v3"/>
    <xsd:element name="properties">
      <xsd:complexType>
        <xsd:sequence>
          <xsd:element name="documentManagement">
            <xsd:complexType>
              <xsd:all>
                <xsd:element ref="ns1:PublishingStartDate" minOccurs="0"/>
                <xsd:element ref="ns1:PublishingExpirationDat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PublishingStartDate" ma:index="8" nillable="true" ma:displayName="Planowana data rozpoczęcia" ma:internalName="PublishingStartDate">
      <xsd:simpleType>
        <xsd:restriction base="dms:Unknown"/>
      </xsd:simpleType>
    </xsd:element>
    <xsd:element name="PublishingExpirationDate" ma:index="9" nillable="true" ma:displayName="Planowana data zakończenia" ma:internalName="PublishingExpirationDate">
      <xsd:simpleType>
        <xsd:restriction base="dms:Unknow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 zawartości"/>
        <xsd:element ref="dc:title" minOccurs="0" maxOccurs="1" ma:index="4" ma:displayName="Tytuł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97135074-1A45-4130-8520-AE43CA6B8578}">
  <ds:schemaRefs>
    <ds:schemaRef ds:uri="http://schemas.microsoft.com/office/2006/metadata/properties"/>
    <ds:schemaRef ds:uri="http://schemas.microsoft.com/office/infopath/2007/PartnerControls"/>
    <ds:schemaRef ds:uri="http://schemas.microsoft.com/sharepoint/v3"/>
  </ds:schemaRefs>
</ds:datastoreItem>
</file>

<file path=customXml/itemProps2.xml><?xml version="1.0" encoding="utf-8"?>
<ds:datastoreItem xmlns:ds="http://schemas.openxmlformats.org/officeDocument/2006/customXml" ds:itemID="{458E1B05-E685-4FB2-BEA6-BCCBCC354A6D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BCAFE863-B59E-4A5D-A5A5-7913E3E9A132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4343</TotalTime>
  <Words>241</Words>
  <Application>Microsoft Office PowerPoint</Application>
  <PresentationFormat>Panoramiczny</PresentationFormat>
  <Paragraphs>49</Paragraphs>
  <Slides>5</Slides>
  <Notes>0</Notes>
  <HiddenSlides>0</HiddenSlides>
  <MMClips>0</MMClips>
  <ScaleCrop>false</ScaleCrop>
  <HeadingPairs>
    <vt:vector size="6" baseType="variant">
      <vt:variant>
        <vt:lpstr>Używane czcionki</vt:lpstr>
      </vt:variant>
      <vt:variant>
        <vt:i4>6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5</vt:i4>
      </vt:variant>
    </vt:vector>
  </HeadingPairs>
  <TitlesOfParts>
    <vt:vector size="12" baseType="lpstr">
      <vt:lpstr>Arial</vt:lpstr>
      <vt:lpstr>Calibri</vt:lpstr>
      <vt:lpstr>Cambria Math</vt:lpstr>
      <vt:lpstr>Helvetica</vt:lpstr>
      <vt:lpstr>Helvetica Light</vt:lpstr>
      <vt:lpstr>Montserrat</vt:lpstr>
      <vt:lpstr>Motyw pakietu Office</vt:lpstr>
      <vt:lpstr>Jednostkowy udział autora w publikacji</vt:lpstr>
      <vt:lpstr>Udziały w publikacjach pracowników</vt:lpstr>
      <vt:lpstr>Publikacje wieloautorskie</vt:lpstr>
      <vt:lpstr>Udziały w publikacjach pracowników</vt:lpstr>
      <vt:lpstr>Udziały w publikacjach pracowników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Prezentacja programu PowerPoint</dc:title>
  <dc:creator>Katarzyna</dc:creator>
  <cp:lastModifiedBy>Justyna Kapturkiewicz</cp:lastModifiedBy>
  <cp:revision>191</cp:revision>
  <dcterms:created xsi:type="dcterms:W3CDTF">2017-09-04T07:10:50Z</dcterms:created>
  <dcterms:modified xsi:type="dcterms:W3CDTF">2021-05-06T11:37:16Z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0x010100200BBE4CAA594A489E9E8F5A8C0993EB</vt:lpwstr>
  </property>
</Properties>
</file>