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19812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402424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id="{F1F9EAF9-3CB5-D86E-EBD5-168D9443325B}"/>
              </a:ext>
            </a:extLst>
          </p:cNvPr>
          <p:cNvSpPr/>
          <p:nvPr userDrawn="1"/>
        </p:nvSpPr>
        <p:spPr>
          <a:xfrm>
            <a:off x="0" y="4507238"/>
            <a:ext cx="9144000" cy="63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8" name="Obraz 7" descr="Obraz zawierający tekst, Czcionka, logo, Grafika">
            <a:extLst>
              <a:ext uri="{FF2B5EF4-FFF2-40B4-BE49-F238E27FC236}">
                <a16:creationId xmlns:a16="http://schemas.microsoft.com/office/drawing/2014/main" id="{BFE5D53B-958A-6D5C-AC65-EAB39013B8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88444" y="4507238"/>
            <a:ext cx="2172035" cy="630495"/>
          </a:xfrm>
          <a:prstGeom prst="rect">
            <a:avLst/>
          </a:prstGeom>
        </p:spPr>
      </p:pic>
      <p:sp>
        <p:nvSpPr>
          <p:cNvPr id="10" name="PoleTekstowe 7">
            <a:extLst>
              <a:ext uri="{FF2B5EF4-FFF2-40B4-BE49-F238E27FC236}">
                <a16:creationId xmlns:a16="http://schemas.microsoft.com/office/drawing/2014/main" id="{D7427EC7-5E34-B910-6F51-BD639540D699}"/>
              </a:ext>
            </a:extLst>
          </p:cNvPr>
          <p:cNvSpPr txBox="1"/>
          <p:nvPr userDrawn="1"/>
        </p:nvSpPr>
        <p:spPr>
          <a:xfrm>
            <a:off x="1044000" y="4767290"/>
            <a:ext cx="134502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Triple</a:t>
            </a:r>
            <a:r>
              <a:rPr lang="pl-PL" sz="700">
                <a:solidFill>
                  <a:srgbClr val="007481"/>
                </a:solidFill>
                <a:latin typeface="Open Sans Regular"/>
                <a:cs typeface="Open Sans Regular"/>
              </a:rPr>
              <a:t> Crown </a:t>
            </a:r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Accreditation</a:t>
            </a:r>
            <a:endParaRPr lang="pl-PL" sz="70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B368EEAF-CA20-89A3-4CF7-CD47E324693F}"/>
              </a:ext>
            </a:extLst>
          </p:cNvPr>
          <p:cNvSpPr/>
          <p:nvPr userDrawn="1"/>
        </p:nvSpPr>
        <p:spPr>
          <a:xfrm>
            <a:off x="0" y="4507238"/>
            <a:ext cx="9144000" cy="63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 descr="Obraz zawierający tekst, Czcionka, logo, Grafika">
            <a:extLst>
              <a:ext uri="{FF2B5EF4-FFF2-40B4-BE49-F238E27FC236}">
                <a16:creationId xmlns:a16="http://schemas.microsoft.com/office/drawing/2014/main" id="{CC6A1790-9C88-BBE4-007F-02DD0CB0A6B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88444" y="4507238"/>
            <a:ext cx="2172035" cy="630495"/>
          </a:xfrm>
          <a:prstGeom prst="rect">
            <a:avLst/>
          </a:prstGeom>
        </p:spPr>
      </p:pic>
      <p:sp>
        <p:nvSpPr>
          <p:cNvPr id="4" name="PoleTekstowe 7">
            <a:extLst>
              <a:ext uri="{FF2B5EF4-FFF2-40B4-BE49-F238E27FC236}">
                <a16:creationId xmlns:a16="http://schemas.microsoft.com/office/drawing/2014/main" id="{7E82C24B-4628-6088-2929-9FFD51105118}"/>
              </a:ext>
            </a:extLst>
          </p:cNvPr>
          <p:cNvSpPr txBox="1"/>
          <p:nvPr userDrawn="1"/>
        </p:nvSpPr>
        <p:spPr>
          <a:xfrm>
            <a:off x="1044000" y="4767290"/>
            <a:ext cx="134502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Triple</a:t>
            </a:r>
            <a:r>
              <a:rPr lang="pl-PL" sz="700">
                <a:solidFill>
                  <a:srgbClr val="007481"/>
                </a:solidFill>
                <a:latin typeface="Open Sans Regular"/>
                <a:cs typeface="Open Sans Regular"/>
              </a:rPr>
              <a:t> Crown </a:t>
            </a:r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Accreditation</a:t>
            </a:r>
            <a:endParaRPr lang="pl-PL" sz="70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/>
              <a:t>Kliknij, aby </a:t>
            </a:r>
            <a:r>
              <a:rPr lang="pl-PL" err="1"/>
              <a:t>edyt</a:t>
            </a:r>
            <a:r>
              <a:rPr lang="pl-PL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  <p:pic>
        <p:nvPicPr>
          <p:cNvPr id="6" name="Obraz 5" descr="Obraz zawierający tekst, Czcionka, logo, Grafika">
            <a:extLst>
              <a:ext uri="{FF2B5EF4-FFF2-40B4-BE49-F238E27FC236}">
                <a16:creationId xmlns:a16="http://schemas.microsoft.com/office/drawing/2014/main" id="{9E4D2AEE-FB33-FFF2-76C6-6A5BC6A05F4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058475" y="4372321"/>
            <a:ext cx="2172035" cy="630495"/>
          </a:xfrm>
          <a:prstGeom prst="rect">
            <a:avLst/>
          </a:prstGeom>
        </p:spPr>
      </p:pic>
      <p:sp>
        <p:nvSpPr>
          <p:cNvPr id="7" name="PoleTekstowe 7">
            <a:extLst>
              <a:ext uri="{FF2B5EF4-FFF2-40B4-BE49-F238E27FC236}">
                <a16:creationId xmlns:a16="http://schemas.microsoft.com/office/drawing/2014/main" id="{B98BD9FC-47FF-84D6-21BA-87E584860F96}"/>
              </a:ext>
            </a:extLst>
          </p:cNvPr>
          <p:cNvSpPr txBox="1"/>
          <p:nvPr userDrawn="1"/>
        </p:nvSpPr>
        <p:spPr>
          <a:xfrm>
            <a:off x="1914031" y="4632373"/>
            <a:ext cx="134502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Triple</a:t>
            </a:r>
            <a:r>
              <a:rPr lang="pl-PL" sz="700">
                <a:solidFill>
                  <a:srgbClr val="007481"/>
                </a:solidFill>
                <a:latin typeface="Open Sans Regular"/>
                <a:cs typeface="Open Sans Regular"/>
              </a:rPr>
              <a:t> Crown </a:t>
            </a:r>
            <a:r>
              <a:rPr lang="pl-PL" sz="700" err="1">
                <a:solidFill>
                  <a:srgbClr val="007481"/>
                </a:solidFill>
                <a:latin typeface="Open Sans Regular"/>
                <a:cs typeface="Open Sans Regular"/>
              </a:rPr>
              <a:t>Accreditation</a:t>
            </a:r>
            <a:endParaRPr lang="pl-PL" sz="70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 descr="dodaj podtytu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6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8F36BD30-0DC8-FAD1-9C36-EAA35E25CC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 descr="dodaj podtytuł">
            <a:extLst>
              <a:ext uri="{FF2B5EF4-FFF2-40B4-BE49-F238E27FC236}">
                <a16:creationId xmlns:a16="http://schemas.microsoft.com/office/drawing/2014/main" id="{3A18E1CC-00B1-A6D1-E1D0-2B86F9F17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34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22F88037-E8CA-3AC7-0C16-664AFF7D4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0725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D650E060-2F03-B32F-6526-1BB7EC7B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84B0B96C-895B-4635-A7BF-011789B59F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841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548B4716-4A6B-8413-540D-2A9F7547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3EE15387-B0B8-5680-AD89-ECC6DBE8C8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zawartości 3" descr="dodaj tekst">
            <a:extLst>
              <a:ext uri="{FF2B5EF4-FFF2-40B4-BE49-F238E27FC236}">
                <a16:creationId xmlns:a16="http://schemas.microsoft.com/office/drawing/2014/main" id="{E5B872D9-4469-34B3-BF61-28B828A3B1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217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B0E6AA61-E7D9-042A-4B84-18872E38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 descr="tytuł zdjęcia">
            <a:extLst>
              <a:ext uri="{FF2B5EF4-FFF2-40B4-BE49-F238E27FC236}">
                <a16:creationId xmlns:a16="http://schemas.microsoft.com/office/drawing/2014/main" id="{558FFF19-BBC3-AF64-5C91-5703FA576E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obrazu 3" descr="dodaj obraz">
            <a:extLst>
              <a:ext uri="{FF2B5EF4-FFF2-40B4-BE49-F238E27FC236}">
                <a16:creationId xmlns:a16="http://schemas.microsoft.com/office/drawing/2014/main" id="{D8CC38AF-8B55-D438-6A51-4F03694D54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 descr="dodaj tekst">
            <a:extLst>
              <a:ext uri="{FF2B5EF4-FFF2-40B4-BE49-F238E27FC236}">
                <a16:creationId xmlns:a16="http://schemas.microsoft.com/office/drawing/2014/main" id="{DEB536EB-75D7-CCF3-BCA9-CB6D50BB642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 descr="tytuł zdjęcia">
            <a:extLst>
              <a:ext uri="{FF2B5EF4-FFF2-40B4-BE49-F238E27FC236}">
                <a16:creationId xmlns:a16="http://schemas.microsoft.com/office/drawing/2014/main" id="{38D4E43B-832F-B4CA-3A6F-B9807A13C4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obrazu 6" descr="dodaj obraz">
            <a:extLst>
              <a:ext uri="{FF2B5EF4-FFF2-40B4-BE49-F238E27FC236}">
                <a16:creationId xmlns:a16="http://schemas.microsoft.com/office/drawing/2014/main" id="{6803411D-9DA8-50C7-980E-A7CF62B334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zawartości 7" descr="dodaj tekst">
            <a:extLst>
              <a:ext uri="{FF2B5EF4-FFF2-40B4-BE49-F238E27FC236}">
                <a16:creationId xmlns:a16="http://schemas.microsoft.com/office/drawing/2014/main" id="{4B6638C8-E9D0-3983-D00A-9B4F5A00433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 descr="tytuł zdjęcia">
            <a:extLst>
              <a:ext uri="{FF2B5EF4-FFF2-40B4-BE49-F238E27FC236}">
                <a16:creationId xmlns:a16="http://schemas.microsoft.com/office/drawing/2014/main" id="{80A16CE5-3C29-99F4-6E57-33E13E8A11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obrazu 9" descr="dodaj obraz">
            <a:extLst>
              <a:ext uri="{FF2B5EF4-FFF2-40B4-BE49-F238E27FC236}">
                <a16:creationId xmlns:a16="http://schemas.microsoft.com/office/drawing/2014/main" id="{295266EF-1907-8832-44B5-6CB6903756B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zawartości 10" descr="dodaj tekst">
            <a:extLst>
              <a:ext uri="{FF2B5EF4-FFF2-40B4-BE49-F238E27FC236}">
                <a16:creationId xmlns:a16="http://schemas.microsoft.com/office/drawing/2014/main" id="{9A267807-5266-EAA7-F24D-9A809A5C8AAF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2070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B3586704-C16C-A9E4-D82F-9553DBE3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obrazu 2" descr="dodaj obraz">
            <a:extLst>
              <a:ext uri="{FF2B5EF4-FFF2-40B4-BE49-F238E27FC236}">
                <a16:creationId xmlns:a16="http://schemas.microsoft.com/office/drawing/2014/main" id="{6278F565-3DA6-8539-724C-474973B3CD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 descr="dodaj tekst">
            <a:extLst>
              <a:ext uri="{FF2B5EF4-FFF2-40B4-BE49-F238E27FC236}">
                <a16:creationId xmlns:a16="http://schemas.microsoft.com/office/drawing/2014/main" id="{773AF692-07F9-0C42-DD2D-B4E23B24B2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5331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ace152-2301-4091-97b9-67fb92afba98" xsi:nil="true"/>
    <lcf76f155ced4ddcb4097134ff3c332f xmlns="210f3434-9afa-4a54-8a89-c8b76e6964e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45ED70AC7BC489B57D075CA6DF79F" ma:contentTypeVersion="11" ma:contentTypeDescription="Utwórz nowy dokument." ma:contentTypeScope="" ma:versionID="e1f2c8ce8ae4d6331477f03f3ccf4c58">
  <xsd:schema xmlns:xsd="http://www.w3.org/2001/XMLSchema" xmlns:xs="http://www.w3.org/2001/XMLSchema" xmlns:p="http://schemas.microsoft.com/office/2006/metadata/properties" xmlns:ns2="210f3434-9afa-4a54-8a89-c8b76e6964ed" xmlns:ns3="deace152-2301-4091-97b9-67fb92afba98" targetNamespace="http://schemas.microsoft.com/office/2006/metadata/properties" ma:root="true" ma:fieldsID="e0589eb53e078dbbda640b543437edf2" ns2:_="" ns3:_="">
    <xsd:import namespace="210f3434-9afa-4a54-8a89-c8b76e6964ed"/>
    <xsd:import namespace="deace152-2301-4091-97b9-67fb92afba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0f3434-9afa-4a54-8a89-c8b76e696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Tagi obrazów" ma:readOnly="false" ma:fieldId="{5cf76f15-5ced-4ddc-b409-7134ff3c332f}" ma:taxonomyMulti="true" ma:sspId="f3b0eaab-e919-410b-ae59-affa80a2d0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ce152-2301-4091-97b9-67fb92afba9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5a21c-e9ed-4c31-8299-178ddcf77a4b}" ma:internalName="TaxCatchAll" ma:showField="CatchAllData" ma:web="deace152-2301-4091-97b9-67fb92afba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7146F4-CD50-483B-A986-20DDE415AD2A}">
  <ds:schemaRefs>
    <ds:schemaRef ds:uri="210f3434-9afa-4a54-8a89-c8b76e6964ed"/>
    <ds:schemaRef ds:uri="deace152-2301-4091-97b9-67fb92afba9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CE9B37-95B6-4BE2-812D-6B726E2FF76E}">
  <ds:schemaRefs>
    <ds:schemaRef ds:uri="210f3434-9afa-4a54-8a89-c8b76e6964ed"/>
    <ds:schemaRef ds:uri="deace152-2301-4091-97b9-67fb92afba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Pokaz na ekranie (16:9)</PresentationFormat>
  <Paragraphs>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Open Sans Light</vt:lpstr>
      <vt:lpstr>Open Sans Regular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Agnieszka Farat</cp:lastModifiedBy>
  <cp:revision>2</cp:revision>
  <dcterms:created xsi:type="dcterms:W3CDTF">2019-01-31T15:24:43Z</dcterms:created>
  <dcterms:modified xsi:type="dcterms:W3CDTF">2026-07-16T08:06:45Z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0x010100FD845ED70AC7BC489B57D075CA6DF79F</vt:lpwstr>
  </property>
  <property fmtid="{D5CDD505-2E9C-101B-9397-08002B2CF9AE}" pid="3" name="MediaServiceImageTags">
    <vt:lpwstr/>
  </property>
</Properties>
</file>