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9" r:id="rId1"/>
    <p:sldMasterId id="2147484055" r:id="rId2"/>
  </p:sldMasterIdLst>
  <p:notesMasterIdLst>
    <p:notesMasterId r:id="rId51"/>
  </p:notesMasterIdLst>
  <p:handoutMasterIdLst>
    <p:handoutMasterId r:id="rId52"/>
  </p:handoutMasterIdLst>
  <p:sldIdLst>
    <p:sldId id="1646" r:id="rId3"/>
    <p:sldId id="1667" r:id="rId4"/>
    <p:sldId id="1703" r:id="rId5"/>
    <p:sldId id="258" r:id="rId6"/>
    <p:sldId id="256" r:id="rId7"/>
    <p:sldId id="257" r:id="rId8"/>
    <p:sldId id="1701" r:id="rId9"/>
    <p:sldId id="1628" r:id="rId10"/>
    <p:sldId id="1714" r:id="rId11"/>
    <p:sldId id="1725" r:id="rId12"/>
    <p:sldId id="1723" r:id="rId13"/>
    <p:sldId id="1724" r:id="rId14"/>
    <p:sldId id="1715" r:id="rId15"/>
    <p:sldId id="1722" r:id="rId16"/>
    <p:sldId id="1600" r:id="rId17"/>
    <p:sldId id="1691" r:id="rId18"/>
    <p:sldId id="1689" r:id="rId19"/>
    <p:sldId id="1690" r:id="rId20"/>
    <p:sldId id="1698" r:id="rId21"/>
    <p:sldId id="1687" r:id="rId22"/>
    <p:sldId id="1721" r:id="rId23"/>
    <p:sldId id="1683" r:id="rId24"/>
    <p:sldId id="1684" r:id="rId25"/>
    <p:sldId id="1726" r:id="rId26"/>
    <p:sldId id="1707" r:id="rId27"/>
    <p:sldId id="1718" r:id="rId28"/>
    <p:sldId id="1629" r:id="rId29"/>
    <p:sldId id="1647" r:id="rId30"/>
    <p:sldId id="1648" r:id="rId31"/>
    <p:sldId id="1650" r:id="rId32"/>
    <p:sldId id="1685" r:id="rId33"/>
    <p:sldId id="1675" r:id="rId34"/>
    <p:sldId id="1671" r:id="rId35"/>
    <p:sldId id="1672" r:id="rId36"/>
    <p:sldId id="1673" r:id="rId37"/>
    <p:sldId id="1641" r:id="rId38"/>
    <p:sldId id="1651" r:id="rId39"/>
    <p:sldId id="261" r:id="rId40"/>
    <p:sldId id="262" r:id="rId41"/>
    <p:sldId id="305" r:id="rId42"/>
    <p:sldId id="1680" r:id="rId43"/>
    <p:sldId id="1688" r:id="rId44"/>
    <p:sldId id="1719" r:id="rId45"/>
    <p:sldId id="1720" r:id="rId46"/>
    <p:sldId id="1686" r:id="rId47"/>
    <p:sldId id="1679" r:id="rId48"/>
    <p:sldId id="1656" r:id="rId49"/>
    <p:sldId id="1658" r:id="rId5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2878">
          <p15:clr>
            <a:srgbClr val="A4A3A4"/>
          </p15:clr>
        </p15:guide>
        <p15:guide id="3" pos="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42CA7-CB04-840D-D07A-47E7F50A4A97}" name="William Ndukwe" initials="WN" userId="38a127177392a90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e Liu" initials="GL" lastIdx="1" clrIdx="0">
    <p:extLst>
      <p:ext uri="{19B8F6BF-5375-455C-9EA6-DF929625EA0E}">
        <p15:presenceInfo xmlns:p15="http://schemas.microsoft.com/office/powerpoint/2012/main" userId="S::Gjl261@stern.nyu.edu::acc98d2d-94f8-4e10-916e-3a251f4255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203864"/>
    <a:srgbClr val="CCE9AD"/>
    <a:srgbClr val="002060"/>
    <a:srgbClr val="E43C39"/>
    <a:srgbClr val="357AB9"/>
    <a:srgbClr val="FFD966"/>
    <a:srgbClr val="07506E"/>
    <a:srgbClr val="CC9A17"/>
    <a:srgbClr val="095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43FB7-639E-4018-9365-D4CD9BD7E6C4}" v="2" dt="2024-04-28T20:45:22.9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0598" autoAdjust="0"/>
  </p:normalViewPr>
  <p:slideViewPr>
    <p:cSldViewPr snapToGrid="0">
      <p:cViewPr varScale="1">
        <p:scale>
          <a:sx n="116" d="100"/>
          <a:sy n="116" d="100"/>
        </p:scale>
        <p:origin x="1698" y="96"/>
      </p:cViewPr>
      <p:guideLst>
        <p:guide orient="horz" pos="936"/>
        <p:guide pos="2878"/>
        <p:guide pos="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16" d="100"/>
          <a:sy n="116" d="100"/>
        </p:scale>
        <p:origin x="744"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mikewang\Desktop\Stern\Research%20Assistant%20for%20Prof%20Altman\PPT\Updated\Historical%20Default%20Rates%20Benign%20Credit%20Cycles%20%20and%20Recession%20Periods%20in%20the%20U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Users\mikewang\Desktop\Stern\Research%20Assistant%20for%20Prof%20Altman\PPT\Updated\Historical%20Default%20Rates%20Benign%20Credit%20Cycles%20%20and%20Recession%20Periods%20in%20the%20U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kes\Desktop\Stern%20MBA\B&amp;R-%20TA\Final%20Decks\Oct%202022\Graph%20for%20Ed.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422193586065939E-2"/>
          <c:y val="0.1240720964566929"/>
          <c:w val="0.93857780641393407"/>
          <c:h val="0.74035735981136297"/>
        </c:manualLayout>
      </c:layout>
      <c:barChart>
        <c:barDir val="col"/>
        <c:grouping val="clustered"/>
        <c:varyColors val="0"/>
        <c:ser>
          <c:idx val="0"/>
          <c:order val="0"/>
          <c:tx>
            <c:strRef>
              <c:f>Sheet1!$B$1</c:f>
              <c:strCache>
                <c:ptCount val="1"/>
                <c:pt idx="0">
                  <c:v>1997</c:v>
                </c:pt>
              </c:strCache>
            </c:strRef>
          </c:tx>
          <c:spPr>
            <a:solidFill>
              <a:srgbClr val="0070C0">
                <a:alpha val="74902"/>
              </a:srgbClr>
            </a:solidFill>
          </c:spPr>
          <c:invertIfNegative val="0"/>
          <c:dLbls>
            <c:dLbl>
              <c:idx val="0"/>
              <c:layout>
                <c:manualLayout>
                  <c:x val="1.893939393939394E-3"/>
                  <c:y val="1.8749999999999885E-2"/>
                </c:manualLayout>
              </c:layout>
              <c:tx>
                <c:rich>
                  <a:bodyPr/>
                  <a:lstStyle/>
                  <a:p>
                    <a:r>
                      <a:rPr lang="en-US" sz="1000" dirty="0"/>
                      <a:t>$22T; </a:t>
                    </a:r>
                  </a:p>
                  <a:p>
                    <a:r>
                      <a:rPr lang="en-US" sz="1000" dirty="0"/>
                      <a:t>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A2-40C3-9876-D770DE813DBF}"/>
                </c:ext>
              </c:extLst>
            </c:dLbl>
            <c:dLbl>
              <c:idx val="1"/>
              <c:layout>
                <c:manualLayout>
                  <c:x val="-9.4696969696971139E-3"/>
                  <c:y val="3.1250000000000206E-3"/>
                </c:manualLayout>
              </c:layout>
              <c:tx>
                <c:rich>
                  <a:bodyPr/>
                  <a:lstStyle/>
                  <a:p>
                    <a:r>
                      <a:rPr lang="en-US" dirty="0"/>
                      <a:t>$19T;</a:t>
                    </a:r>
                  </a:p>
                  <a:p>
                    <a:r>
                      <a:rPr lang="en-US" dirty="0"/>
                      <a:t>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1A2-40C3-9876-D770DE813DBF}"/>
                </c:ext>
              </c:extLst>
            </c:dLbl>
            <c:dLbl>
              <c:idx val="2"/>
              <c:layout>
                <c:manualLayout>
                  <c:x val="-6.9443642225564053E-17"/>
                  <c:y val="1.5624999999999886E-2"/>
                </c:manualLayout>
              </c:layout>
              <c:tx>
                <c:rich>
                  <a:bodyPr/>
                  <a:lstStyle/>
                  <a:p>
                    <a:r>
                      <a:rPr lang="en-US" dirty="0"/>
                      <a:t>$14T;</a:t>
                    </a:r>
                  </a:p>
                  <a:p>
                    <a:r>
                      <a:rPr lang="en-US" dirty="0"/>
                      <a:t>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1A2-40C3-9876-D770DE813DBF}"/>
                </c:ext>
              </c:extLst>
            </c:dLbl>
            <c:dLbl>
              <c:idx val="3"/>
              <c:layout>
                <c:manualLayout>
                  <c:x val="-3.7878787878787945E-3"/>
                  <c:y val="6.2499999999998989E-3"/>
                </c:manualLayout>
              </c:layout>
              <c:tx>
                <c:rich>
                  <a:bodyPr/>
                  <a:lstStyle/>
                  <a:p>
                    <a:r>
                      <a:rPr lang="en-US" dirty="0"/>
                      <a:t>$15T;</a:t>
                    </a:r>
                  </a:p>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1A2-40C3-9876-D770DE813DBF}"/>
                </c:ext>
              </c:extLst>
            </c:dLbl>
            <c:spPr>
              <a:noFill/>
              <a:ln>
                <a:noFill/>
              </a:ln>
              <a:effectLst/>
            </c:spPr>
            <c:txPr>
              <a:bodyPr/>
              <a:lstStyle/>
              <a:p>
                <a:pPr>
                  <a:defRPr sz="900"/>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Sheet1!$B$2:$B$5</c:f>
              <c:numCache>
                <c:formatCode>General</c:formatCode>
                <c:ptCount val="4"/>
                <c:pt idx="0">
                  <c:v>22</c:v>
                </c:pt>
                <c:pt idx="1">
                  <c:v>19</c:v>
                </c:pt>
                <c:pt idx="2">
                  <c:v>14</c:v>
                </c:pt>
                <c:pt idx="3">
                  <c:v>15</c:v>
                </c:pt>
              </c:numCache>
            </c:numRef>
          </c:val>
          <c:extLst>
            <c:ext xmlns:c16="http://schemas.microsoft.com/office/drawing/2014/chart" uri="{C3380CC4-5D6E-409C-BE32-E72D297353CC}">
              <c16:uniqueId val="{00000004-F1A2-40C3-9876-D770DE813DBF}"/>
            </c:ext>
          </c:extLst>
        </c:ser>
        <c:ser>
          <c:idx val="1"/>
          <c:order val="1"/>
          <c:tx>
            <c:strRef>
              <c:f>Sheet1!$C$1</c:f>
              <c:strCache>
                <c:ptCount val="1"/>
                <c:pt idx="0">
                  <c:v>2007</c:v>
                </c:pt>
              </c:strCache>
            </c:strRef>
          </c:tx>
          <c:spPr>
            <a:solidFill>
              <a:srgbClr val="C00000">
                <a:alpha val="74902"/>
              </a:srgbClr>
            </a:solidFill>
          </c:spPr>
          <c:invertIfNegative val="0"/>
          <c:dLbls>
            <c:dLbl>
              <c:idx val="0"/>
              <c:layout>
                <c:manualLayout>
                  <c:x val="-5.2928730006380782E-3"/>
                  <c:y val="1.5625000000000059E-2"/>
                </c:manualLayout>
              </c:layout>
              <c:tx>
                <c:rich>
                  <a:bodyPr/>
                  <a:lstStyle/>
                  <a:p>
                    <a:r>
                      <a:rPr lang="en-US" sz="1000" dirty="0"/>
                      <a:t>$42T;</a:t>
                    </a:r>
                  </a:p>
                  <a:p>
                    <a:r>
                      <a:rPr lang="en-US" sz="1000" dirty="0"/>
                      <a:t> 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1A2-40C3-9876-D770DE813DBF}"/>
                </c:ext>
              </c:extLst>
            </c:dLbl>
            <c:dLbl>
              <c:idx val="1"/>
              <c:tx>
                <c:rich>
                  <a:bodyPr/>
                  <a:lstStyle/>
                  <a:p>
                    <a:r>
                      <a:rPr lang="en-US" dirty="0"/>
                      <a:t>$33T; </a:t>
                    </a:r>
                  </a:p>
                  <a:p>
                    <a:r>
                      <a:rPr lang="en-US" dirty="0"/>
                      <a:t>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1A2-40C3-9876-D770DE813DBF}"/>
                </c:ext>
              </c:extLst>
            </c:dLbl>
            <c:dLbl>
              <c:idx val="2"/>
              <c:layout>
                <c:manualLayout>
                  <c:x val="-1.4092158174712552E-2"/>
                  <c:y val="1.2499999999999943E-2"/>
                </c:manualLayout>
              </c:layout>
              <c:tx>
                <c:rich>
                  <a:bodyPr/>
                  <a:lstStyle/>
                  <a:p>
                    <a:r>
                      <a:rPr lang="en-US" dirty="0"/>
                      <a:t>$53T; </a:t>
                    </a:r>
                  </a:p>
                  <a:p>
                    <a:r>
                      <a:rPr lang="en-US" dirty="0"/>
                      <a:t>86%</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2652085094861766E-2"/>
                      <c:h val="8.4843749999999996E-2"/>
                    </c:manualLayout>
                  </c15:layout>
                  <c15:showDataLabelsRange val="0"/>
                </c:ext>
                <c:ext xmlns:c16="http://schemas.microsoft.com/office/drawing/2014/chart" uri="{C3380CC4-5D6E-409C-BE32-E72D297353CC}">
                  <c16:uniqueId val="{00000007-F1A2-40C3-9876-D770DE813DBF}"/>
                </c:ext>
              </c:extLst>
            </c:dLbl>
            <c:dLbl>
              <c:idx val="3"/>
              <c:layout>
                <c:manualLayout>
                  <c:x val="-1.9376812848560836E-2"/>
                  <c:y val="6.2500000000000003E-3"/>
                </c:manualLayout>
              </c:layout>
              <c:tx>
                <c:rich>
                  <a:bodyPr/>
                  <a:lstStyle/>
                  <a:p>
                    <a:r>
                      <a:rPr lang="en-US" dirty="0"/>
                      <a:t>$34T;</a:t>
                    </a:r>
                  </a:p>
                  <a:p>
                    <a:r>
                      <a:rPr lang="en-US" dirty="0"/>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1A2-40C3-9876-D770DE813DBF}"/>
                </c:ext>
              </c:extLst>
            </c:dLbl>
            <c:spPr>
              <a:noFill/>
              <a:ln>
                <a:noFill/>
              </a:ln>
              <a:effectLst/>
            </c:spPr>
            <c:txPr>
              <a:bodyPr/>
              <a:lstStyle/>
              <a:p>
                <a:pPr>
                  <a:defRPr sz="900"/>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Sheet1!$C$2:$C$5</c:f>
              <c:numCache>
                <c:formatCode>General</c:formatCode>
                <c:ptCount val="4"/>
                <c:pt idx="0">
                  <c:v>42</c:v>
                </c:pt>
                <c:pt idx="1">
                  <c:v>33</c:v>
                </c:pt>
                <c:pt idx="2">
                  <c:v>53</c:v>
                </c:pt>
                <c:pt idx="3">
                  <c:v>34</c:v>
                </c:pt>
              </c:numCache>
            </c:numRef>
          </c:val>
          <c:extLst>
            <c:ext xmlns:c16="http://schemas.microsoft.com/office/drawing/2014/chart" uri="{C3380CC4-5D6E-409C-BE32-E72D297353CC}">
              <c16:uniqueId val="{00000009-F1A2-40C3-9876-D770DE813DBF}"/>
            </c:ext>
          </c:extLst>
        </c:ser>
        <c:ser>
          <c:idx val="2"/>
          <c:order val="2"/>
          <c:tx>
            <c:strRef>
              <c:f>Sheet1!$D$1</c:f>
              <c:strCache>
                <c:ptCount val="1"/>
                <c:pt idx="0">
                  <c:v>2017</c:v>
                </c:pt>
              </c:strCache>
            </c:strRef>
          </c:tx>
          <c:spPr>
            <a:solidFill>
              <a:srgbClr val="7030A0">
                <a:alpha val="74902"/>
              </a:srgbClr>
            </a:solidFill>
          </c:spPr>
          <c:invertIfNegative val="0"/>
          <c:dLbls>
            <c:dLbl>
              <c:idx val="0"/>
              <c:layout>
                <c:manualLayout>
                  <c:x val="-9.0965176924351788E-3"/>
                  <c:y val="9.3749999999999719E-3"/>
                </c:manualLayout>
              </c:layout>
              <c:tx>
                <c:rich>
                  <a:bodyPr/>
                  <a:lstStyle/>
                  <a:p>
                    <a:r>
                      <a:rPr lang="en-US" dirty="0"/>
                      <a:t>$68T;</a:t>
                    </a:r>
                  </a:p>
                  <a:p>
                    <a:r>
                      <a:rPr lang="en-US" dirty="0"/>
                      <a:t> 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1A2-40C3-9876-D770DE813DBF}"/>
                </c:ext>
              </c:extLst>
            </c:dLbl>
            <c:dLbl>
              <c:idx val="1"/>
              <c:layout>
                <c:manualLayout>
                  <c:x val="-9.2798812175204151E-3"/>
                  <c:y val="1.2500000000000001E-2"/>
                </c:manualLayout>
              </c:layout>
              <c:tx>
                <c:rich>
                  <a:bodyPr/>
                  <a:lstStyle/>
                  <a:p>
                    <a:r>
                      <a:rPr lang="en-US" dirty="0"/>
                      <a:t>$63T;</a:t>
                    </a:r>
                  </a:p>
                  <a:p>
                    <a:r>
                      <a:rPr lang="en-US" dirty="0"/>
                      <a:t>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1A2-40C3-9876-D770DE813DBF}"/>
                </c:ext>
              </c:extLst>
            </c:dLbl>
            <c:dLbl>
              <c:idx val="2"/>
              <c:layout>
                <c:manualLayout>
                  <c:x val="-1.2330699085447722E-2"/>
                  <c:y val="9.3749999999999424E-3"/>
                </c:manualLayout>
              </c:layout>
              <c:tx>
                <c:rich>
                  <a:bodyPr/>
                  <a:lstStyle/>
                  <a:p>
                    <a:r>
                      <a:rPr lang="en-US" dirty="0"/>
                      <a:t>$58T;</a:t>
                    </a:r>
                  </a:p>
                  <a:p>
                    <a:r>
                      <a:rPr lang="en-US" dirty="0"/>
                      <a:t>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1A2-40C3-9876-D770DE813DBF}"/>
                </c:ext>
              </c:extLst>
            </c:dLbl>
            <c:dLbl>
              <c:idx val="3"/>
              <c:layout>
                <c:manualLayout>
                  <c:x val="-2.3277696775210237E-2"/>
                  <c:y val="9.3749999999999997E-3"/>
                </c:manualLayout>
              </c:layout>
              <c:tx>
                <c:rich>
                  <a:bodyPr/>
                  <a:lstStyle/>
                  <a:p>
                    <a:r>
                      <a:rPr lang="en-US" dirty="0"/>
                      <a:t>$44T;</a:t>
                    </a:r>
                  </a:p>
                  <a:p>
                    <a:r>
                      <a:rPr lang="en-US" dirty="0"/>
                      <a:t>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1A2-40C3-9876-D770DE813DBF}"/>
                </c:ext>
              </c:extLst>
            </c:dLbl>
            <c:spPr>
              <a:noFill/>
              <a:ln>
                <a:noFill/>
              </a:ln>
              <a:effectLst/>
            </c:spPr>
            <c:txPr>
              <a:bodyPr/>
              <a:lstStyle/>
              <a:p>
                <a:pPr>
                  <a:defRPr sz="900"/>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Sheet1!$D$2:$D$5</c:f>
              <c:numCache>
                <c:formatCode>General</c:formatCode>
                <c:ptCount val="4"/>
                <c:pt idx="0">
                  <c:v>69</c:v>
                </c:pt>
                <c:pt idx="1">
                  <c:v>63</c:v>
                </c:pt>
                <c:pt idx="2">
                  <c:v>59</c:v>
                </c:pt>
                <c:pt idx="3">
                  <c:v>44</c:v>
                </c:pt>
              </c:numCache>
            </c:numRef>
          </c:val>
          <c:extLst>
            <c:ext xmlns:c16="http://schemas.microsoft.com/office/drawing/2014/chart" uri="{C3380CC4-5D6E-409C-BE32-E72D297353CC}">
              <c16:uniqueId val="{0000000E-F1A2-40C3-9876-D770DE813DBF}"/>
            </c:ext>
          </c:extLst>
        </c:ser>
        <c:ser>
          <c:idx val="3"/>
          <c:order val="3"/>
          <c:tx>
            <c:strRef>
              <c:f>Sheet1!$E$1</c:f>
              <c:strCache>
                <c:ptCount val="1"/>
                <c:pt idx="0">
                  <c:v>2018</c:v>
                </c:pt>
              </c:strCache>
            </c:strRef>
          </c:tx>
          <c:spPr>
            <a:solidFill>
              <a:srgbClr val="FFC000">
                <a:alpha val="74902"/>
              </a:srgbClr>
            </a:solidFill>
          </c:spPr>
          <c:invertIfNegative val="0"/>
          <c:dLbls>
            <c:dLbl>
              <c:idx val="0"/>
              <c:tx>
                <c:rich>
                  <a:bodyPr/>
                  <a:lstStyle/>
                  <a:p>
                    <a:r>
                      <a:rPr lang="en-US" sz="1000" dirty="0"/>
                      <a:t>$71T;</a:t>
                    </a:r>
                  </a:p>
                  <a:p>
                    <a:r>
                      <a:rPr lang="en-US" sz="1000" dirty="0"/>
                      <a:t>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D3-4247-AB28-B850BB662C7D}"/>
                </c:ext>
              </c:extLst>
            </c:dLbl>
            <c:dLbl>
              <c:idx val="1"/>
              <c:tx>
                <c:rich>
                  <a:bodyPr/>
                  <a:lstStyle/>
                  <a:p>
                    <a:r>
                      <a:rPr lang="en-US" sz="1000" dirty="0"/>
                      <a:t>$65T;</a:t>
                    </a:r>
                  </a:p>
                  <a:p>
                    <a:r>
                      <a:rPr lang="en-US" sz="1000" dirty="0"/>
                      <a:t>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4D3-4247-AB28-B850BB662C7D}"/>
                </c:ext>
              </c:extLst>
            </c:dLbl>
            <c:dLbl>
              <c:idx val="2"/>
              <c:layout>
                <c:manualLayout>
                  <c:x val="-4.3870380356988304E-3"/>
                  <c:y val="2.6562623031496063E-2"/>
                </c:manualLayout>
              </c:layout>
              <c:tx>
                <c:rich>
                  <a:bodyPr wrap="square" lIns="38100" tIns="19050" rIns="38100" bIns="19050" anchor="ctr">
                    <a:noAutofit/>
                  </a:bodyPr>
                  <a:lstStyle/>
                  <a:p>
                    <a:pPr>
                      <a:defRPr sz="900"/>
                    </a:pPr>
                    <a:r>
                      <a:rPr lang="en-US" sz="900" dirty="0"/>
                      <a:t>$61T;</a:t>
                    </a:r>
                  </a:p>
                  <a:p>
                    <a:pPr>
                      <a:defRPr sz="900"/>
                    </a:pPr>
                    <a:r>
                      <a:rPr lang="en-US" sz="900" dirty="0"/>
                      <a:t>81%</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6.8505841061865996E-2"/>
                      <c:h val="9.421874999999999E-2"/>
                    </c:manualLayout>
                  </c15:layout>
                  <c15:showDataLabelsRange val="0"/>
                </c:ext>
                <c:ext xmlns:c16="http://schemas.microsoft.com/office/drawing/2014/chart" uri="{C3380CC4-5D6E-409C-BE32-E72D297353CC}">
                  <c16:uniqueId val="{00000003-84D3-4247-AB28-B850BB662C7D}"/>
                </c:ext>
              </c:extLst>
            </c:dLbl>
            <c:dLbl>
              <c:idx val="3"/>
              <c:layout>
                <c:manualLayout>
                  <c:x val="-7.0460444115995674E-3"/>
                  <c:y val="2.4999999999999942E-2"/>
                </c:manualLayout>
              </c:layout>
              <c:tx>
                <c:rich>
                  <a:bodyPr wrap="square" lIns="38100" tIns="19050" rIns="38100" bIns="19050" anchor="ctr">
                    <a:noAutofit/>
                  </a:bodyPr>
                  <a:lstStyle/>
                  <a:p>
                    <a:pPr>
                      <a:defRPr sz="900"/>
                    </a:pPr>
                    <a:r>
                      <a:rPr lang="en-US" sz="900" dirty="0"/>
                      <a:t>$46T;</a:t>
                    </a:r>
                  </a:p>
                  <a:p>
                    <a:pPr>
                      <a:defRPr sz="900"/>
                    </a:pPr>
                    <a:r>
                      <a:rPr lang="en-US" sz="900" dirty="0"/>
                      <a:t>60%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6.6744312621087737E-2"/>
                      <c:h val="9.1093750000000001E-2"/>
                    </c:manualLayout>
                  </c15:layout>
                  <c15:showDataLabelsRange val="0"/>
                </c:ext>
                <c:ext xmlns:c16="http://schemas.microsoft.com/office/drawing/2014/chart" uri="{C3380CC4-5D6E-409C-BE32-E72D297353CC}">
                  <c16:uniqueId val="{00000004-84D3-4247-AB28-B850BB662C7D}"/>
                </c:ext>
              </c:extLst>
            </c:dLbl>
            <c:spPr>
              <a:noFill/>
              <a:ln>
                <a:noFill/>
              </a:ln>
              <a:effectLst/>
            </c:spPr>
            <c:txPr>
              <a:bodyPr wrap="square" lIns="38100" tIns="19050" rIns="38100" bIns="19050" anchor="ctr">
                <a:spAutoFit/>
              </a:bodyPr>
              <a:lstStyle/>
              <a:p>
                <a:pPr>
                  <a:defRPr sz="900"/>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Sheet1!$E$2:$E$5</c:f>
              <c:numCache>
                <c:formatCode>General</c:formatCode>
                <c:ptCount val="4"/>
                <c:pt idx="0">
                  <c:v>71</c:v>
                </c:pt>
                <c:pt idx="1">
                  <c:v>65</c:v>
                </c:pt>
                <c:pt idx="2">
                  <c:v>61</c:v>
                </c:pt>
                <c:pt idx="3">
                  <c:v>46</c:v>
                </c:pt>
              </c:numCache>
            </c:numRef>
          </c:val>
          <c:extLst>
            <c:ext xmlns:c16="http://schemas.microsoft.com/office/drawing/2014/chart" uri="{C3380CC4-5D6E-409C-BE32-E72D297353CC}">
              <c16:uniqueId val="{00000000-84D3-4247-AB28-B850BB662C7D}"/>
            </c:ext>
          </c:extLst>
        </c:ser>
        <c:ser>
          <c:idx val="4"/>
          <c:order val="4"/>
          <c:tx>
            <c:strRef>
              <c:f>Sheet1!$F$1</c:f>
              <c:strCache>
                <c:ptCount val="1"/>
                <c:pt idx="0">
                  <c:v>2019</c:v>
                </c:pt>
              </c:strCache>
            </c:strRef>
          </c:tx>
          <c:invertIfNegative val="0"/>
          <c:dLbls>
            <c:dLbl>
              <c:idx val="0"/>
              <c:layout>
                <c:manualLayout>
                  <c:x val="2.4060344864711204E-3"/>
                  <c:y val="-1.8749999999999972E-2"/>
                </c:manualLayout>
              </c:layout>
              <c:tx>
                <c:rich>
                  <a:bodyPr/>
                  <a:lstStyle/>
                  <a:p>
                    <a:r>
                      <a:rPr lang="en-US" dirty="0"/>
                      <a:t>$</a:t>
                    </a:r>
                    <a:fld id="{CA39B309-57D2-4FBF-8452-794DE82CBAED}" type="VALUE">
                      <a:rPr lang="en-US" smtClean="0"/>
                      <a:pPr/>
                      <a:t>[WARTOŚĆ]</a:t>
                    </a:fld>
                    <a:r>
                      <a:rPr lang="en-US" dirty="0"/>
                      <a:t>T;</a:t>
                    </a:r>
                  </a:p>
                  <a:p>
                    <a:r>
                      <a:rPr lang="en-US" dirty="0"/>
                      <a:t>93%</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7.1969696969696975E-2"/>
                      <c:h val="8.8406250000000006E-2"/>
                    </c:manualLayout>
                  </c15:layout>
                  <c15:dlblFieldTable/>
                  <c15:showDataLabelsRange val="0"/>
                </c:ext>
                <c:ext xmlns:c16="http://schemas.microsoft.com/office/drawing/2014/chart" uri="{C3380CC4-5D6E-409C-BE32-E72D297353CC}">
                  <c16:uniqueId val="{00000004-5565-42E7-AEAC-2D5C3A7CC12E}"/>
                </c:ext>
              </c:extLst>
            </c:dLbl>
            <c:dLbl>
              <c:idx val="1"/>
              <c:layout>
                <c:manualLayout>
                  <c:x val="7.4239049740163323E-3"/>
                  <c:y val="9.3749999999999997E-3"/>
                </c:manualLayout>
              </c:layout>
              <c:tx>
                <c:rich>
                  <a:bodyPr/>
                  <a:lstStyle/>
                  <a:p>
                    <a:r>
                      <a:rPr lang="en-US" dirty="0"/>
                      <a:t>$</a:t>
                    </a:r>
                    <a:fld id="{53FDC6C5-AB02-4BBD-9CAB-D4086AC5AE17}" type="VALUE">
                      <a:rPr lang="en-US" smtClean="0"/>
                      <a:pPr/>
                      <a:t>[WARTOŚĆ]</a:t>
                    </a:fld>
                    <a:r>
                      <a:rPr lang="en-US" dirty="0"/>
                      <a:t>T;</a:t>
                    </a:r>
                  </a:p>
                  <a:p>
                    <a:r>
                      <a:rPr lang="en-US" dirty="0"/>
                      <a:t>88%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65-42E7-AEAC-2D5C3A7CC12E}"/>
                </c:ext>
              </c:extLst>
            </c:dLbl>
            <c:dLbl>
              <c:idx val="2"/>
              <c:layout>
                <c:manualLayout>
                  <c:x val="4.6673568529281872E-4"/>
                  <c:y val="0"/>
                </c:manualLayout>
              </c:layout>
              <c:tx>
                <c:rich>
                  <a:bodyPr/>
                  <a:lstStyle/>
                  <a:p>
                    <a:r>
                      <a:rPr lang="en-US" dirty="0"/>
                      <a:t>$</a:t>
                    </a:r>
                    <a:fld id="{F633CAC8-318F-4104-9577-29098541776E}" type="VALUE">
                      <a:rPr lang="en-US" smtClean="0"/>
                      <a:pPr/>
                      <a:t>[WARTOŚĆ]</a:t>
                    </a:fld>
                    <a:r>
                      <a:rPr lang="en-US" dirty="0"/>
                      <a:t>T;</a:t>
                    </a:r>
                  </a:p>
                  <a:p>
                    <a:r>
                      <a:rPr lang="en-US" dirty="0"/>
                      <a:t>82%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65-42E7-AEAC-2D5C3A7CC12E}"/>
                </c:ext>
              </c:extLst>
            </c:dLbl>
            <c:dLbl>
              <c:idx val="3"/>
              <c:layout>
                <c:manualLayout>
                  <c:x val="-1.0426306527032848E-3"/>
                  <c:y val="6.2499999999999431E-3"/>
                </c:manualLayout>
              </c:layout>
              <c:tx>
                <c:rich>
                  <a:bodyPr/>
                  <a:lstStyle/>
                  <a:p>
                    <a:r>
                      <a:rPr lang="en-US" dirty="0"/>
                      <a:t>$</a:t>
                    </a:r>
                    <a:fld id="{3CBD768C-6BCA-43D1-A50D-5E4B63901DD9}" type="VALUE">
                      <a:rPr lang="en-US" smtClean="0"/>
                      <a:pPr/>
                      <a:t>[WARTOŚĆ]</a:t>
                    </a:fld>
                    <a:r>
                      <a:rPr lang="en-US" dirty="0"/>
                      <a:t>T;</a:t>
                    </a:r>
                  </a:p>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65-42E7-AEAC-2D5C3A7CC12E}"/>
                </c:ext>
              </c:extLst>
            </c:dLbl>
            <c:spPr>
              <a:noFill/>
              <a:ln>
                <a:noFill/>
              </a:ln>
              <a:effectLst/>
            </c:spPr>
            <c:txPr>
              <a:bodyPr wrap="square" lIns="38100" tIns="19050" rIns="38100" bIns="19050" anchor="ctr">
                <a:spAutoFit/>
              </a:bodyPr>
              <a:lstStyle/>
              <a:p>
                <a:pPr>
                  <a:defRPr sz="900"/>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Sheet1!$F$2:$F$5</c:f>
              <c:numCache>
                <c:formatCode>General</c:formatCode>
                <c:ptCount val="4"/>
                <c:pt idx="0">
                  <c:v>74</c:v>
                </c:pt>
                <c:pt idx="1">
                  <c:v>69</c:v>
                </c:pt>
                <c:pt idx="2">
                  <c:v>62</c:v>
                </c:pt>
                <c:pt idx="3">
                  <c:v>48</c:v>
                </c:pt>
              </c:numCache>
            </c:numRef>
          </c:val>
          <c:extLst>
            <c:ext xmlns:c16="http://schemas.microsoft.com/office/drawing/2014/chart" uri="{C3380CC4-5D6E-409C-BE32-E72D297353CC}">
              <c16:uniqueId val="{00000000-5565-42E7-AEAC-2D5C3A7CC12E}"/>
            </c:ext>
          </c:extLst>
        </c:ser>
        <c:ser>
          <c:idx val="5"/>
          <c:order val="5"/>
          <c:tx>
            <c:strRef>
              <c:f>Sheet1!$G$1</c:f>
              <c:strCache>
                <c:ptCount val="1"/>
                <c:pt idx="0">
                  <c:v>2020</c:v>
                </c:pt>
              </c:strCache>
            </c:strRef>
          </c:tx>
          <c:invertIfNegative val="0"/>
          <c:dLbls>
            <c:dLbl>
              <c:idx val="0"/>
              <c:layout>
                <c:manualLayout>
                  <c:x val="1.2350037001488779E-2"/>
                  <c:y val="1.5625E-2"/>
                </c:manualLayout>
              </c:layout>
              <c:tx>
                <c:rich>
                  <a:bodyPr/>
                  <a:lstStyle/>
                  <a:p>
                    <a:r>
                      <a:rPr lang="en-US" dirty="0"/>
                      <a:t>$</a:t>
                    </a:r>
                    <a:fld id="{7C6536C5-2789-4033-A0F5-3FA63C5DEDA9}" type="VALUE">
                      <a:rPr lang="en-US" smtClean="0"/>
                      <a:pPr/>
                      <a:t>[WARTOŚĆ]</a:t>
                    </a:fld>
                    <a:r>
                      <a:rPr lang="en-US" dirty="0"/>
                      <a:t>T;</a:t>
                    </a:r>
                    <a:br>
                      <a:rPr lang="en-US" dirty="0"/>
                    </a:br>
                    <a:r>
                      <a:rPr lang="en-US" dirty="0"/>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C0D-9AC7-88FA3728AF43}"/>
                </c:ext>
              </c:extLst>
            </c:dLbl>
            <c:dLbl>
              <c:idx val="1"/>
              <c:layout>
                <c:manualLayout>
                  <c:x val="0"/>
                  <c:y val="2.1874999999999999E-2"/>
                </c:manualLayout>
              </c:layout>
              <c:tx>
                <c:rich>
                  <a:bodyPr/>
                  <a:lstStyle/>
                  <a:p>
                    <a:r>
                      <a:rPr lang="en-US" dirty="0"/>
                      <a:t>$</a:t>
                    </a:r>
                    <a:fld id="{389FD396-1F53-4D10-89E4-1D3C0F0D609A}" type="VALUE">
                      <a:rPr lang="en-US" smtClean="0"/>
                      <a:pPr/>
                      <a:t>[WARTOŚĆ]</a:t>
                    </a:fld>
                    <a:r>
                      <a:rPr lang="en-US" dirty="0"/>
                      <a:t>T;</a:t>
                    </a:r>
                    <a:br>
                      <a:rPr lang="en-US" dirty="0"/>
                    </a:br>
                    <a:r>
                      <a:rPr lang="en-US" dirty="0"/>
                      <a:t>98%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AF-4C0D-9AC7-88FA3728AF43}"/>
                </c:ext>
              </c:extLst>
            </c:dLbl>
            <c:dLbl>
              <c:idx val="2"/>
              <c:layout>
                <c:manualLayout>
                  <c:x val="3.5230568815563627E-3"/>
                  <c:y val="1.5998563212165383E-2"/>
                </c:manualLayout>
              </c:layout>
              <c:tx>
                <c:rich>
                  <a:bodyPr/>
                  <a:lstStyle/>
                  <a:p>
                    <a:r>
                      <a:rPr lang="en-US" dirty="0"/>
                      <a:t>$</a:t>
                    </a:r>
                    <a:fld id="{C0FCD813-A40E-4D79-AE2B-DFDBE48AC625}" type="VALUE">
                      <a:rPr lang="en-US" smtClean="0"/>
                      <a:pPr/>
                      <a:t>[WARTOŚĆ]</a:t>
                    </a:fld>
                    <a:r>
                      <a:rPr lang="en-US" dirty="0"/>
                      <a:t>T;</a:t>
                    </a:r>
                    <a:br>
                      <a:rPr lang="en-US" dirty="0"/>
                    </a:br>
                    <a:r>
                      <a:rPr lang="en-US" dirty="0"/>
                      <a:t>81%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1AF-4C0D-9AC7-88FA3728AF43}"/>
                </c:ext>
              </c:extLst>
            </c:dLbl>
            <c:dLbl>
              <c:idx val="3"/>
              <c:layout>
                <c:manualLayout>
                  <c:x val="1.2781345219627921E-2"/>
                  <c:y val="1.8749999999999944E-2"/>
                </c:manualLayout>
              </c:layout>
              <c:tx>
                <c:rich>
                  <a:bodyPr/>
                  <a:lstStyle/>
                  <a:p>
                    <a:r>
                      <a:rPr lang="en-US" dirty="0"/>
                      <a:t>$</a:t>
                    </a:r>
                    <a:fld id="{A0B7137B-2022-495E-95A8-31B5A10C0445}" type="VALUE">
                      <a:rPr lang="en-US" smtClean="0"/>
                      <a:pPr/>
                      <a:t>[WARTOŚĆ]</a:t>
                    </a:fld>
                    <a:r>
                      <a:rPr lang="en-US" dirty="0"/>
                      <a:t>T;</a:t>
                    </a:r>
                    <a:br>
                      <a:rPr lang="en-US" dirty="0"/>
                    </a:br>
                    <a:r>
                      <a:rPr lang="en-US" dirty="0"/>
                      <a:t>61%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1AF-4C0D-9AC7-88FA3728AF43}"/>
                </c:ext>
              </c:extLst>
            </c:dLbl>
            <c:spPr>
              <a:noFill/>
              <a:ln>
                <a:noFill/>
              </a:ln>
              <a:effectLst/>
            </c:spPr>
            <c:txPr>
              <a:bodyPr wrap="square" lIns="38100" tIns="19050" rIns="38100" bIns="19050" anchor="ctr">
                <a:spAutoFit/>
              </a:bodyPr>
              <a:lstStyle/>
              <a:p>
                <a:pPr>
                  <a:defRPr sz="900"/>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Non-financial Corporates</c:v>
                </c:pt>
                <c:pt idx="1">
                  <c:v>Government</c:v>
                </c:pt>
                <c:pt idx="2">
                  <c:v>Financial sector</c:v>
                </c:pt>
                <c:pt idx="3">
                  <c:v>Household</c:v>
                </c:pt>
              </c:strCache>
            </c:strRef>
          </c:cat>
          <c:val>
            <c:numRef>
              <c:f>Sheet1!$G$2:$G$5</c:f>
              <c:numCache>
                <c:formatCode>0</c:formatCode>
                <c:ptCount val="4"/>
                <c:pt idx="0">
                  <c:v>80.599999999999994</c:v>
                </c:pt>
                <c:pt idx="1">
                  <c:v>82.3</c:v>
                </c:pt>
                <c:pt idx="2">
                  <c:v>67.5</c:v>
                </c:pt>
                <c:pt idx="3">
                  <c:v>51.1</c:v>
                </c:pt>
              </c:numCache>
            </c:numRef>
          </c:val>
          <c:extLst>
            <c:ext xmlns:c16="http://schemas.microsoft.com/office/drawing/2014/chart" uri="{C3380CC4-5D6E-409C-BE32-E72D297353CC}">
              <c16:uniqueId val="{00000001-31AF-4C0D-9AC7-88FA3728AF43}"/>
            </c:ext>
          </c:extLst>
        </c:ser>
        <c:ser>
          <c:idx val="6"/>
          <c:order val="6"/>
          <c:tx>
            <c:strRef>
              <c:f>Sheet1!$H$1</c:f>
              <c:strCache>
                <c:ptCount val="1"/>
                <c:pt idx="0">
                  <c:v>2021</c:v>
                </c:pt>
              </c:strCache>
            </c:strRef>
          </c:tx>
          <c:spPr>
            <a:solidFill>
              <a:srgbClr val="4BACC6"/>
            </a:solidFill>
          </c:spPr>
          <c:invertIfNegative val="0"/>
          <c:dLbls>
            <c:dLbl>
              <c:idx val="0"/>
              <c:layout>
                <c:manualLayout>
                  <c:x val="-1.3211393954323424E-2"/>
                  <c:y val="-2.6403576193489986E-8"/>
                </c:manualLayout>
              </c:layout>
              <c:tx>
                <c:rich>
                  <a:bodyPr wrap="square" lIns="38100" tIns="19050" rIns="38100" bIns="19050" anchor="ctr">
                    <a:noAutofit/>
                  </a:bodyPr>
                  <a:lstStyle/>
                  <a:p>
                    <a:pPr>
                      <a:defRPr sz="900"/>
                    </a:pPr>
                    <a:r>
                      <a:rPr lang="en-US" sz="900" dirty="0"/>
                      <a:t>$</a:t>
                    </a:r>
                    <a:fld id="{8AFD21DB-7CCB-4F9C-B86D-412775D2C030}" type="VALUE">
                      <a:rPr lang="en-US" sz="900" smtClean="0"/>
                      <a:pPr>
                        <a:defRPr sz="900"/>
                      </a:pPr>
                      <a:t>[WARTOŚĆ]</a:t>
                    </a:fld>
                    <a:r>
                      <a:rPr lang="en-US" sz="900" dirty="0"/>
                      <a:t>T; 98%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5875682141485965E-2"/>
                      <c:h val="8.281244719284761E-2"/>
                    </c:manualLayout>
                  </c15:layout>
                  <c15:dlblFieldTable/>
                  <c15:showDataLabelsRange val="0"/>
                </c:ext>
                <c:ext xmlns:c16="http://schemas.microsoft.com/office/drawing/2014/chart" uri="{C3380CC4-5D6E-409C-BE32-E72D297353CC}">
                  <c16:uniqueId val="{00000002-162D-4B8F-A599-038B2C762EE5}"/>
                </c:ext>
              </c:extLst>
            </c:dLbl>
            <c:dLbl>
              <c:idx val="1"/>
              <c:layout>
                <c:manualLayout>
                  <c:x val="-6.4588630028503374E-17"/>
                  <c:y val="-8.2541641283126067E-3"/>
                </c:manualLayout>
              </c:layout>
              <c:tx>
                <c:rich>
                  <a:bodyPr/>
                  <a:lstStyle/>
                  <a:p>
                    <a:r>
                      <a:rPr lang="en-US"/>
                      <a:t>$</a:t>
                    </a:r>
                    <a:fld id="{CEE45E16-CB62-41C3-A06A-AD6895DBC801}" type="VALUE">
                      <a:rPr lang="en-US" smtClean="0"/>
                      <a:pPr/>
                      <a:t>[WARTOŚĆ]</a:t>
                    </a:fld>
                    <a:r>
                      <a:rPr lang="en-US"/>
                      <a:t>T;</a:t>
                    </a:r>
                  </a:p>
                  <a:p>
                    <a:r>
                      <a:rPr lang="en-US"/>
                      <a:t>103%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2D-4B8F-A599-038B2C762EE5}"/>
                </c:ext>
              </c:extLst>
            </c:dLbl>
            <c:dLbl>
              <c:idx val="2"/>
              <c:layout>
                <c:manualLayout>
                  <c:x val="0"/>
                  <c:y val="-2.7513880427708689E-2"/>
                </c:manualLayout>
              </c:layout>
              <c:tx>
                <c:rich>
                  <a:bodyPr/>
                  <a:lstStyle/>
                  <a:p>
                    <a:r>
                      <a:rPr lang="en-US" dirty="0"/>
                      <a:t>$</a:t>
                    </a:r>
                    <a:fld id="{B57CBC03-5A6B-49DE-AA05-79B8C10991BA}" type="VALUE">
                      <a:rPr lang="en-US" smtClean="0"/>
                      <a:pPr/>
                      <a:t>[WARTOŚĆ]</a:t>
                    </a:fld>
                    <a:r>
                      <a:rPr lang="en-US" dirty="0"/>
                      <a:t>T;</a:t>
                    </a:r>
                  </a:p>
                  <a:p>
                    <a:r>
                      <a:rPr lang="en-US" dirty="0"/>
                      <a:t>84%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2D-4B8F-A599-038B2C762EE5}"/>
                </c:ext>
              </c:extLst>
            </c:dLbl>
            <c:dLbl>
              <c:idx val="3"/>
              <c:tx>
                <c:rich>
                  <a:bodyPr/>
                  <a:lstStyle/>
                  <a:p>
                    <a:r>
                      <a:rPr lang="en-US" dirty="0"/>
                      <a:t>$</a:t>
                    </a:r>
                    <a:fld id="{31B5E339-0FFB-437D-850B-F9B5C4FA00C3}" type="VALUE">
                      <a:rPr lang="en-US" smtClean="0"/>
                      <a:pPr/>
                      <a:t>[WARTOŚĆ]</a:t>
                    </a:fld>
                    <a:r>
                      <a:rPr lang="en-US" dirty="0"/>
                      <a:t>T;</a:t>
                    </a:r>
                  </a:p>
                  <a:p>
                    <a:r>
                      <a:rPr lang="en-US" dirty="0"/>
                      <a:t>65%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2D-4B8F-A599-038B2C762EE5}"/>
                </c:ext>
              </c:extLst>
            </c:dLbl>
            <c:spPr>
              <a:noFill/>
              <a:ln>
                <a:noFill/>
              </a:ln>
              <a:effectLst/>
            </c:spPr>
            <c:txPr>
              <a:bodyPr wrap="square" lIns="38100" tIns="19050" rIns="38100" bIns="19050" anchor="ctr">
                <a:spAutoFit/>
              </a:bodyPr>
              <a:lstStyle/>
              <a:p>
                <a:pPr>
                  <a:defRPr sz="900"/>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Non-financial Corporates</c:v>
                </c:pt>
                <c:pt idx="1">
                  <c:v>Government</c:v>
                </c:pt>
                <c:pt idx="2">
                  <c:v>Financial sector</c:v>
                </c:pt>
                <c:pt idx="3">
                  <c:v>Household</c:v>
                </c:pt>
              </c:strCache>
            </c:strRef>
          </c:cat>
          <c:val>
            <c:numRef>
              <c:f>Sheet1!$H$2:$H$5</c:f>
              <c:numCache>
                <c:formatCode>0</c:formatCode>
                <c:ptCount val="4"/>
                <c:pt idx="0">
                  <c:v>88.9</c:v>
                </c:pt>
                <c:pt idx="1">
                  <c:v>87.4</c:v>
                </c:pt>
                <c:pt idx="2">
                  <c:v>69.900000000000006</c:v>
                </c:pt>
                <c:pt idx="3">
                  <c:v>56.8</c:v>
                </c:pt>
              </c:numCache>
            </c:numRef>
          </c:val>
          <c:extLst>
            <c:ext xmlns:c16="http://schemas.microsoft.com/office/drawing/2014/chart" uri="{C3380CC4-5D6E-409C-BE32-E72D297353CC}">
              <c16:uniqueId val="{00000000-162D-4B8F-A599-038B2C762EE5}"/>
            </c:ext>
          </c:extLst>
        </c:ser>
        <c:ser>
          <c:idx val="7"/>
          <c:order val="7"/>
          <c:tx>
            <c:strRef>
              <c:f>Sheet1!$I$1</c:f>
              <c:strCache>
                <c:ptCount val="1"/>
                <c:pt idx="0">
                  <c:v>2022</c:v>
                </c:pt>
              </c:strCache>
            </c:strRef>
          </c:tx>
          <c:invertIfNegative val="0"/>
          <c:dLbls>
            <c:dLbl>
              <c:idx val="0"/>
              <c:layout>
                <c:manualLayout>
                  <c:x val="-3.2294315014251687E-17"/>
                  <c:y val="1.1005552171083476E-2"/>
                </c:manualLayout>
              </c:layout>
              <c:tx>
                <c:rich>
                  <a:bodyPr/>
                  <a:lstStyle/>
                  <a:p>
                    <a:r>
                      <a:rPr lang="en-US" dirty="0"/>
                      <a:t>$</a:t>
                    </a:r>
                    <a:fld id="{99EAB315-037A-46BF-A965-E94BBC9F7042}" type="VALUE">
                      <a:rPr lang="en-US" smtClean="0"/>
                      <a:pPr/>
                      <a:t>[WARTOŚĆ]</a:t>
                    </a:fld>
                    <a:r>
                      <a:rPr lang="en-US" dirty="0"/>
                      <a:t>T;</a:t>
                    </a:r>
                  </a:p>
                  <a:p>
                    <a:r>
                      <a:rPr lang="en-US" dirty="0"/>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62D-4B8F-A599-038B2C762EE5}"/>
                </c:ext>
              </c:extLst>
            </c:dLbl>
            <c:dLbl>
              <c:idx val="1"/>
              <c:layout>
                <c:manualLayout>
                  <c:x val="-6.4588630028503374E-17"/>
                  <c:y val="1.100555217108345E-2"/>
                </c:manualLayout>
              </c:layout>
              <c:tx>
                <c:rich>
                  <a:bodyPr/>
                  <a:lstStyle/>
                  <a:p>
                    <a:r>
                      <a:rPr lang="en-US"/>
                      <a:t>$</a:t>
                    </a:r>
                    <a:fld id="{5B8D9258-27A6-4018-BAEE-AB084FF6F4F0}" type="VALUE">
                      <a:rPr lang="en-US" smtClean="0"/>
                      <a:pPr/>
                      <a:t>[WARTOŚĆ]</a:t>
                    </a:fld>
                    <a:r>
                      <a:rPr lang="en-US"/>
                      <a:t>T;</a:t>
                    </a:r>
                  </a:p>
                  <a:p>
                    <a:r>
                      <a:rPr lang="en-US"/>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62D-4B8F-A599-038B2C762EE5}"/>
                </c:ext>
              </c:extLst>
            </c:dLbl>
            <c:dLbl>
              <c:idx val="2"/>
              <c:tx>
                <c:rich>
                  <a:bodyPr/>
                  <a:lstStyle/>
                  <a:p>
                    <a:r>
                      <a:rPr lang="en-US"/>
                      <a:t>$</a:t>
                    </a:r>
                    <a:fld id="{DC7D3432-0189-4A2E-9ABD-DA081F859A01}" type="VALUE">
                      <a:rPr lang="en-US" smtClean="0"/>
                      <a:pPr/>
                      <a:t>[WARTOŚĆ]</a:t>
                    </a:fld>
                    <a:r>
                      <a:rPr lang="en-US"/>
                      <a:t>T;</a:t>
                    </a:r>
                  </a:p>
                  <a:p>
                    <a:r>
                      <a:rPr lang="en-US"/>
                      <a:t>80%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62D-4B8F-A599-038B2C762EE5}"/>
                </c:ext>
              </c:extLst>
            </c:dLbl>
            <c:dLbl>
              <c:idx val="3"/>
              <c:layout>
                <c:manualLayout>
                  <c:x val="3.5230568815563627E-3"/>
                  <c:y val="1.6508328256625213E-2"/>
                </c:manualLayout>
              </c:layout>
              <c:tx>
                <c:rich>
                  <a:bodyPr/>
                  <a:lstStyle/>
                  <a:p>
                    <a:r>
                      <a:rPr lang="en-US"/>
                      <a:t>$</a:t>
                    </a:r>
                    <a:fld id="{62C9D16C-7A78-4281-8326-1E776FE11D41}" type="VALUE">
                      <a:rPr lang="en-US" smtClean="0"/>
                      <a:pPr/>
                      <a:t>[WARTOŚĆ]</a:t>
                    </a:fld>
                    <a:r>
                      <a:rPr lang="en-US"/>
                      <a:t>T;</a:t>
                    </a:r>
                  </a:p>
                  <a:p>
                    <a:r>
                      <a:rPr lang="en-US"/>
                      <a:t>63%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62D-4B8F-A599-038B2C762EE5}"/>
                </c:ext>
              </c:extLst>
            </c:dLbl>
            <c:spPr>
              <a:noFill/>
              <a:ln>
                <a:noFill/>
              </a:ln>
              <a:effectLst/>
            </c:spPr>
            <c:txPr>
              <a:bodyPr wrap="square" lIns="38100" tIns="19050" rIns="38100" bIns="19050" anchor="ctr">
                <a:spAutoFit/>
              </a:bodyPr>
              <a:lstStyle/>
              <a:p>
                <a:pPr>
                  <a:defRPr sz="900"/>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Non-financial Corporates</c:v>
                </c:pt>
                <c:pt idx="1">
                  <c:v>Government</c:v>
                </c:pt>
                <c:pt idx="2">
                  <c:v>Financial sector</c:v>
                </c:pt>
                <c:pt idx="3">
                  <c:v>Household</c:v>
                </c:pt>
              </c:strCache>
            </c:strRef>
          </c:cat>
          <c:val>
            <c:numRef>
              <c:f>Sheet1!$I$2:$I$5</c:f>
              <c:numCache>
                <c:formatCode>0</c:formatCode>
                <c:ptCount val="4"/>
                <c:pt idx="0">
                  <c:v>89.7</c:v>
                </c:pt>
                <c:pt idx="1">
                  <c:v>84.1</c:v>
                </c:pt>
                <c:pt idx="2">
                  <c:v>68.099999999999994</c:v>
                </c:pt>
                <c:pt idx="3">
                  <c:v>57</c:v>
                </c:pt>
              </c:numCache>
            </c:numRef>
          </c:val>
          <c:extLst>
            <c:ext xmlns:c16="http://schemas.microsoft.com/office/drawing/2014/chart" uri="{C3380CC4-5D6E-409C-BE32-E72D297353CC}">
              <c16:uniqueId val="{00000001-162D-4B8F-A599-038B2C762EE5}"/>
            </c:ext>
          </c:extLst>
        </c:ser>
        <c:dLbls>
          <c:showLegendKey val="0"/>
          <c:showVal val="1"/>
          <c:showCatName val="0"/>
          <c:showSerName val="0"/>
          <c:showPercent val="0"/>
          <c:showBubbleSize val="0"/>
        </c:dLbls>
        <c:gapWidth val="150"/>
        <c:axId val="187384576"/>
        <c:axId val="187386112"/>
      </c:barChart>
      <c:catAx>
        <c:axId val="187384576"/>
        <c:scaling>
          <c:orientation val="minMax"/>
        </c:scaling>
        <c:delete val="0"/>
        <c:axPos val="b"/>
        <c:numFmt formatCode="General" sourceLinked="1"/>
        <c:majorTickMark val="out"/>
        <c:minorTickMark val="none"/>
        <c:tickLblPos val="nextTo"/>
        <c:txPr>
          <a:bodyPr/>
          <a:lstStyle/>
          <a:p>
            <a:pPr>
              <a:defRPr sz="1400" b="1"/>
            </a:pPr>
            <a:endParaRPr lang="pl-PL"/>
          </a:p>
        </c:txPr>
        <c:crossAx val="187386112"/>
        <c:crosses val="autoZero"/>
        <c:auto val="1"/>
        <c:lblAlgn val="ctr"/>
        <c:lblOffset val="100"/>
        <c:noMultiLvlLbl val="0"/>
      </c:catAx>
      <c:valAx>
        <c:axId val="187386112"/>
        <c:scaling>
          <c:orientation val="minMax"/>
          <c:max val="100"/>
          <c:min val="0"/>
        </c:scaling>
        <c:delete val="0"/>
        <c:axPos val="l"/>
        <c:majorGridlines/>
        <c:numFmt formatCode="0" sourceLinked="0"/>
        <c:majorTickMark val="out"/>
        <c:minorTickMark val="none"/>
        <c:tickLblPos val="nextTo"/>
        <c:crossAx val="187384576"/>
        <c:crosses val="autoZero"/>
        <c:crossBetween val="between"/>
        <c:majorUnit val="10"/>
      </c:valAx>
      <c:spPr>
        <a:noFill/>
        <a:ln>
          <a:solidFill>
            <a:srgbClr val="000000"/>
          </a:solidFill>
        </a:ln>
      </c:spPr>
    </c:plotArea>
    <c:legend>
      <c:legendPos val="t"/>
      <c:overlay val="0"/>
    </c:legend>
    <c:plotVisOnly val="1"/>
    <c:dispBlanksAs val="gap"/>
    <c:showDLblsOverMax val="0"/>
  </c:chart>
  <c:txPr>
    <a:bodyPr/>
    <a:lstStyle/>
    <a:p>
      <a:pPr>
        <a:defRPr sz="1800"/>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dirty="0">
                <a:solidFill>
                  <a:sysClr val="windowText" lastClr="000000"/>
                </a:solidFill>
              </a:rPr>
              <a:t>Net</a:t>
            </a:r>
            <a:r>
              <a:rPr lang="en-US" sz="1050" b="1" baseline="0" dirty="0">
                <a:solidFill>
                  <a:sysClr val="windowText" lastClr="000000"/>
                </a:solidFill>
              </a:rPr>
              <a:t> interest expense per day on public debt</a:t>
            </a:r>
            <a:endParaRPr lang="en-US" sz="105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Sheet1!$H$8</c:f>
              <c:strCache>
                <c:ptCount val="1"/>
                <c:pt idx="0">
                  <c:v>Interest</c:v>
                </c:pt>
              </c:strCache>
            </c:strRef>
          </c:tx>
          <c:spPr>
            <a:solidFill>
              <a:schemeClr val="accent1"/>
            </a:solidFill>
            <a:ln>
              <a:noFill/>
            </a:ln>
            <a:effectLst/>
          </c:spPr>
          <c:invertIfNegative val="0"/>
          <c:cat>
            <c:numRef>
              <c:f>Sheet1!$I$7:$M$7</c:f>
              <c:numCache>
                <c:formatCode>General</c:formatCode>
                <c:ptCount val="5"/>
                <c:pt idx="0">
                  <c:v>2019</c:v>
                </c:pt>
                <c:pt idx="1">
                  <c:v>2020</c:v>
                </c:pt>
                <c:pt idx="2">
                  <c:v>2021</c:v>
                </c:pt>
                <c:pt idx="3">
                  <c:v>2022</c:v>
                </c:pt>
                <c:pt idx="4">
                  <c:v>2023</c:v>
                </c:pt>
              </c:numCache>
            </c:numRef>
          </c:cat>
          <c:val>
            <c:numRef>
              <c:f>Sheet1!$I$8:$M$8</c:f>
              <c:numCache>
                <c:formatCode>General</c:formatCode>
                <c:ptCount val="5"/>
                <c:pt idx="0">
                  <c:v>1.05</c:v>
                </c:pt>
                <c:pt idx="1">
                  <c:v>0.92</c:v>
                </c:pt>
                <c:pt idx="2">
                  <c:v>0.95</c:v>
                </c:pt>
                <c:pt idx="3">
                  <c:v>1.3</c:v>
                </c:pt>
                <c:pt idx="4">
                  <c:v>1.72</c:v>
                </c:pt>
              </c:numCache>
            </c:numRef>
          </c:val>
          <c:extLst>
            <c:ext xmlns:c16="http://schemas.microsoft.com/office/drawing/2014/chart" uri="{C3380CC4-5D6E-409C-BE32-E72D297353CC}">
              <c16:uniqueId val="{00000000-8561-4993-BDEB-EE2E2A30859D}"/>
            </c:ext>
          </c:extLst>
        </c:ser>
        <c:dLbls>
          <c:showLegendKey val="0"/>
          <c:showVal val="0"/>
          <c:showCatName val="0"/>
          <c:showSerName val="0"/>
          <c:showPercent val="0"/>
          <c:showBubbleSize val="0"/>
        </c:dLbls>
        <c:gapWidth val="219"/>
        <c:overlap val="-27"/>
        <c:axId val="82148352"/>
        <c:axId val="82150016"/>
      </c:barChart>
      <c:catAx>
        <c:axId val="821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l-PL"/>
          </a:p>
        </c:txPr>
        <c:crossAx val="82150016"/>
        <c:crosses val="autoZero"/>
        <c:auto val="1"/>
        <c:lblAlgn val="ctr"/>
        <c:lblOffset val="100"/>
        <c:noMultiLvlLbl val="0"/>
      </c:catAx>
      <c:valAx>
        <c:axId val="82150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l-PL"/>
          </a:p>
        </c:txPr>
        <c:crossAx val="8214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44067905793508E-2"/>
          <c:y val="3.3751404955994956E-2"/>
          <c:w val="0.89133592550547069"/>
          <c:h val="0.86303353143369876"/>
        </c:manualLayout>
      </c:layout>
      <c:lineChart>
        <c:grouping val="standard"/>
        <c:varyColors val="0"/>
        <c:ser>
          <c:idx val="0"/>
          <c:order val="0"/>
          <c:tx>
            <c:strRef>
              <c:f>Sheet1!$B$1</c:f>
              <c:strCache>
                <c:ptCount val="1"/>
                <c:pt idx="0">
                  <c:v>BAMLH0A0HYM2</c:v>
                </c:pt>
              </c:strCache>
            </c:strRef>
          </c:tx>
          <c:spPr>
            <a:ln w="28575" cap="rnd">
              <a:solidFill>
                <a:schemeClr val="accent1"/>
              </a:solidFill>
              <a:round/>
            </a:ln>
            <a:effectLst/>
          </c:spPr>
          <c:marker>
            <c:symbol val="none"/>
          </c:marker>
          <c:cat>
            <c:numRef>
              <c:f>Sheet1!$A$2:$A$6876</c:f>
              <c:numCache>
                <c:formatCode>yyyy\-mm\-dd</c:formatCode>
                <c:ptCount val="6875"/>
                <c:pt idx="0">
                  <c:v>35643</c:v>
                </c:pt>
                <c:pt idx="1">
                  <c:v>35646</c:v>
                </c:pt>
                <c:pt idx="2">
                  <c:v>35647</c:v>
                </c:pt>
                <c:pt idx="3">
                  <c:v>35648</c:v>
                </c:pt>
                <c:pt idx="4">
                  <c:v>35649</c:v>
                </c:pt>
                <c:pt idx="5">
                  <c:v>35650</c:v>
                </c:pt>
                <c:pt idx="6">
                  <c:v>35653</c:v>
                </c:pt>
                <c:pt idx="7">
                  <c:v>35654</c:v>
                </c:pt>
                <c:pt idx="8">
                  <c:v>35655</c:v>
                </c:pt>
                <c:pt idx="9">
                  <c:v>35656</c:v>
                </c:pt>
                <c:pt idx="10">
                  <c:v>35657</c:v>
                </c:pt>
                <c:pt idx="11">
                  <c:v>35660</c:v>
                </c:pt>
                <c:pt idx="12">
                  <c:v>35661</c:v>
                </c:pt>
                <c:pt idx="13">
                  <c:v>35662</c:v>
                </c:pt>
                <c:pt idx="14">
                  <c:v>35663</c:v>
                </c:pt>
                <c:pt idx="15">
                  <c:v>35664</c:v>
                </c:pt>
                <c:pt idx="16">
                  <c:v>35667</c:v>
                </c:pt>
                <c:pt idx="17">
                  <c:v>35668</c:v>
                </c:pt>
                <c:pt idx="18">
                  <c:v>35669</c:v>
                </c:pt>
                <c:pt idx="19">
                  <c:v>35670</c:v>
                </c:pt>
                <c:pt idx="20">
                  <c:v>35671</c:v>
                </c:pt>
                <c:pt idx="21">
                  <c:v>35673</c:v>
                </c:pt>
                <c:pt idx="22">
                  <c:v>35674</c:v>
                </c:pt>
                <c:pt idx="23">
                  <c:v>35675</c:v>
                </c:pt>
                <c:pt idx="24">
                  <c:v>35676</c:v>
                </c:pt>
                <c:pt idx="25">
                  <c:v>35677</c:v>
                </c:pt>
                <c:pt idx="26">
                  <c:v>35678</c:v>
                </c:pt>
                <c:pt idx="27">
                  <c:v>35681</c:v>
                </c:pt>
                <c:pt idx="28">
                  <c:v>35682</c:v>
                </c:pt>
                <c:pt idx="29">
                  <c:v>35683</c:v>
                </c:pt>
                <c:pt idx="30">
                  <c:v>35684</c:v>
                </c:pt>
                <c:pt idx="31">
                  <c:v>35685</c:v>
                </c:pt>
                <c:pt idx="32">
                  <c:v>35688</c:v>
                </c:pt>
                <c:pt idx="33">
                  <c:v>35689</c:v>
                </c:pt>
                <c:pt idx="34">
                  <c:v>35690</c:v>
                </c:pt>
                <c:pt idx="35">
                  <c:v>35691</c:v>
                </c:pt>
                <c:pt idx="36">
                  <c:v>35692</c:v>
                </c:pt>
                <c:pt idx="37">
                  <c:v>35695</c:v>
                </c:pt>
                <c:pt idx="38">
                  <c:v>35696</c:v>
                </c:pt>
                <c:pt idx="39">
                  <c:v>35697</c:v>
                </c:pt>
                <c:pt idx="40">
                  <c:v>35698</c:v>
                </c:pt>
                <c:pt idx="41">
                  <c:v>35699</c:v>
                </c:pt>
                <c:pt idx="42">
                  <c:v>35702</c:v>
                </c:pt>
                <c:pt idx="43">
                  <c:v>35703</c:v>
                </c:pt>
                <c:pt idx="44">
                  <c:v>35704</c:v>
                </c:pt>
                <c:pt idx="45">
                  <c:v>35705</c:v>
                </c:pt>
                <c:pt idx="46">
                  <c:v>35706</c:v>
                </c:pt>
                <c:pt idx="47">
                  <c:v>35709</c:v>
                </c:pt>
                <c:pt idx="48">
                  <c:v>35710</c:v>
                </c:pt>
                <c:pt idx="49">
                  <c:v>35711</c:v>
                </c:pt>
                <c:pt idx="50">
                  <c:v>35712</c:v>
                </c:pt>
                <c:pt idx="51">
                  <c:v>35713</c:v>
                </c:pt>
                <c:pt idx="52">
                  <c:v>35716</c:v>
                </c:pt>
                <c:pt idx="53">
                  <c:v>35717</c:v>
                </c:pt>
                <c:pt idx="54">
                  <c:v>35718</c:v>
                </c:pt>
                <c:pt idx="55">
                  <c:v>35719</c:v>
                </c:pt>
                <c:pt idx="56">
                  <c:v>35720</c:v>
                </c:pt>
                <c:pt idx="57">
                  <c:v>35723</c:v>
                </c:pt>
                <c:pt idx="58">
                  <c:v>35724</c:v>
                </c:pt>
                <c:pt idx="59">
                  <c:v>35725</c:v>
                </c:pt>
                <c:pt idx="60">
                  <c:v>35726</c:v>
                </c:pt>
                <c:pt idx="61">
                  <c:v>35727</c:v>
                </c:pt>
                <c:pt idx="62">
                  <c:v>35730</c:v>
                </c:pt>
                <c:pt idx="63">
                  <c:v>35731</c:v>
                </c:pt>
                <c:pt idx="64">
                  <c:v>35732</c:v>
                </c:pt>
                <c:pt idx="65">
                  <c:v>35733</c:v>
                </c:pt>
                <c:pt idx="66">
                  <c:v>35734</c:v>
                </c:pt>
                <c:pt idx="67">
                  <c:v>35737</c:v>
                </c:pt>
                <c:pt idx="68">
                  <c:v>35738</c:v>
                </c:pt>
                <c:pt idx="69">
                  <c:v>35739</c:v>
                </c:pt>
                <c:pt idx="70">
                  <c:v>35740</c:v>
                </c:pt>
                <c:pt idx="71">
                  <c:v>35741</c:v>
                </c:pt>
                <c:pt idx="72">
                  <c:v>35744</c:v>
                </c:pt>
                <c:pt idx="73">
                  <c:v>35745</c:v>
                </c:pt>
                <c:pt idx="74">
                  <c:v>35746</c:v>
                </c:pt>
                <c:pt idx="75">
                  <c:v>35747</c:v>
                </c:pt>
                <c:pt idx="76">
                  <c:v>35748</c:v>
                </c:pt>
                <c:pt idx="77">
                  <c:v>35751</c:v>
                </c:pt>
                <c:pt idx="78">
                  <c:v>35752</c:v>
                </c:pt>
                <c:pt idx="79">
                  <c:v>35753</c:v>
                </c:pt>
                <c:pt idx="80">
                  <c:v>35754</c:v>
                </c:pt>
                <c:pt idx="81">
                  <c:v>35755</c:v>
                </c:pt>
                <c:pt idx="82">
                  <c:v>35758</c:v>
                </c:pt>
                <c:pt idx="83">
                  <c:v>35759</c:v>
                </c:pt>
                <c:pt idx="84">
                  <c:v>35760</c:v>
                </c:pt>
                <c:pt idx="85">
                  <c:v>35761</c:v>
                </c:pt>
                <c:pt idx="86">
                  <c:v>35762</c:v>
                </c:pt>
                <c:pt idx="87">
                  <c:v>35764</c:v>
                </c:pt>
                <c:pt idx="88">
                  <c:v>35765</c:v>
                </c:pt>
                <c:pt idx="89">
                  <c:v>35766</c:v>
                </c:pt>
                <c:pt idx="90">
                  <c:v>35767</c:v>
                </c:pt>
                <c:pt idx="91">
                  <c:v>35768</c:v>
                </c:pt>
                <c:pt idx="92">
                  <c:v>35769</c:v>
                </c:pt>
                <c:pt idx="93">
                  <c:v>35772</c:v>
                </c:pt>
                <c:pt idx="94">
                  <c:v>35773</c:v>
                </c:pt>
                <c:pt idx="95">
                  <c:v>35774</c:v>
                </c:pt>
                <c:pt idx="96">
                  <c:v>35775</c:v>
                </c:pt>
                <c:pt idx="97">
                  <c:v>35776</c:v>
                </c:pt>
                <c:pt idx="98">
                  <c:v>35779</c:v>
                </c:pt>
                <c:pt idx="99">
                  <c:v>35780</c:v>
                </c:pt>
                <c:pt idx="100">
                  <c:v>35781</c:v>
                </c:pt>
                <c:pt idx="101">
                  <c:v>35782</c:v>
                </c:pt>
                <c:pt idx="102">
                  <c:v>35783</c:v>
                </c:pt>
                <c:pt idx="103">
                  <c:v>35786</c:v>
                </c:pt>
                <c:pt idx="104">
                  <c:v>35787</c:v>
                </c:pt>
                <c:pt idx="105">
                  <c:v>35788</c:v>
                </c:pt>
                <c:pt idx="106">
                  <c:v>35789</c:v>
                </c:pt>
                <c:pt idx="107">
                  <c:v>35790</c:v>
                </c:pt>
                <c:pt idx="108">
                  <c:v>35793</c:v>
                </c:pt>
                <c:pt idx="109">
                  <c:v>35794</c:v>
                </c:pt>
                <c:pt idx="110">
                  <c:v>35795</c:v>
                </c:pt>
                <c:pt idx="111">
                  <c:v>35796</c:v>
                </c:pt>
                <c:pt idx="112">
                  <c:v>35797</c:v>
                </c:pt>
                <c:pt idx="113">
                  <c:v>35800</c:v>
                </c:pt>
                <c:pt idx="114">
                  <c:v>35801</c:v>
                </c:pt>
                <c:pt idx="115">
                  <c:v>35802</c:v>
                </c:pt>
                <c:pt idx="116">
                  <c:v>35803</c:v>
                </c:pt>
                <c:pt idx="117">
                  <c:v>35804</c:v>
                </c:pt>
                <c:pt idx="118">
                  <c:v>35807</c:v>
                </c:pt>
                <c:pt idx="119">
                  <c:v>35808</c:v>
                </c:pt>
                <c:pt idx="120">
                  <c:v>35809</c:v>
                </c:pt>
                <c:pt idx="121">
                  <c:v>35810</c:v>
                </c:pt>
                <c:pt idx="122">
                  <c:v>35811</c:v>
                </c:pt>
                <c:pt idx="123">
                  <c:v>35814</c:v>
                </c:pt>
                <c:pt idx="124">
                  <c:v>35815</c:v>
                </c:pt>
                <c:pt idx="125">
                  <c:v>35816</c:v>
                </c:pt>
                <c:pt idx="126">
                  <c:v>35817</c:v>
                </c:pt>
                <c:pt idx="127">
                  <c:v>35818</c:v>
                </c:pt>
                <c:pt idx="128">
                  <c:v>35821</c:v>
                </c:pt>
                <c:pt idx="129">
                  <c:v>35822</c:v>
                </c:pt>
                <c:pt idx="130">
                  <c:v>35823</c:v>
                </c:pt>
                <c:pt idx="131">
                  <c:v>35824</c:v>
                </c:pt>
                <c:pt idx="132">
                  <c:v>35825</c:v>
                </c:pt>
                <c:pt idx="133">
                  <c:v>35826</c:v>
                </c:pt>
                <c:pt idx="134">
                  <c:v>35828</c:v>
                </c:pt>
                <c:pt idx="135">
                  <c:v>35829</c:v>
                </c:pt>
                <c:pt idx="136">
                  <c:v>35830</c:v>
                </c:pt>
                <c:pt idx="137">
                  <c:v>35831</c:v>
                </c:pt>
                <c:pt idx="138">
                  <c:v>35832</c:v>
                </c:pt>
                <c:pt idx="139">
                  <c:v>35835</c:v>
                </c:pt>
                <c:pt idx="140">
                  <c:v>35836</c:v>
                </c:pt>
                <c:pt idx="141">
                  <c:v>35837</c:v>
                </c:pt>
                <c:pt idx="142">
                  <c:v>35838</c:v>
                </c:pt>
                <c:pt idx="143">
                  <c:v>35839</c:v>
                </c:pt>
                <c:pt idx="144">
                  <c:v>35842</c:v>
                </c:pt>
                <c:pt idx="145">
                  <c:v>35843</c:v>
                </c:pt>
                <c:pt idx="146">
                  <c:v>35844</c:v>
                </c:pt>
                <c:pt idx="147">
                  <c:v>35845</c:v>
                </c:pt>
                <c:pt idx="148">
                  <c:v>35846</c:v>
                </c:pt>
                <c:pt idx="149">
                  <c:v>35849</c:v>
                </c:pt>
                <c:pt idx="150">
                  <c:v>35850</c:v>
                </c:pt>
                <c:pt idx="151">
                  <c:v>35851</c:v>
                </c:pt>
                <c:pt idx="152">
                  <c:v>35852</c:v>
                </c:pt>
                <c:pt idx="153">
                  <c:v>35853</c:v>
                </c:pt>
                <c:pt idx="154">
                  <c:v>35854</c:v>
                </c:pt>
                <c:pt idx="155">
                  <c:v>35856</c:v>
                </c:pt>
                <c:pt idx="156">
                  <c:v>35857</c:v>
                </c:pt>
                <c:pt idx="157">
                  <c:v>35858</c:v>
                </c:pt>
                <c:pt idx="158">
                  <c:v>35859</c:v>
                </c:pt>
                <c:pt idx="159">
                  <c:v>35860</c:v>
                </c:pt>
                <c:pt idx="160">
                  <c:v>35863</c:v>
                </c:pt>
                <c:pt idx="161">
                  <c:v>35864</c:v>
                </c:pt>
                <c:pt idx="162">
                  <c:v>35865</c:v>
                </c:pt>
                <c:pt idx="163">
                  <c:v>35866</c:v>
                </c:pt>
                <c:pt idx="164">
                  <c:v>35867</c:v>
                </c:pt>
                <c:pt idx="165">
                  <c:v>35870</c:v>
                </c:pt>
                <c:pt idx="166">
                  <c:v>35871</c:v>
                </c:pt>
                <c:pt idx="167">
                  <c:v>35872</c:v>
                </c:pt>
                <c:pt idx="168">
                  <c:v>35873</c:v>
                </c:pt>
                <c:pt idx="169">
                  <c:v>35874</c:v>
                </c:pt>
                <c:pt idx="170">
                  <c:v>35877</c:v>
                </c:pt>
                <c:pt idx="171">
                  <c:v>35878</c:v>
                </c:pt>
                <c:pt idx="172">
                  <c:v>35879</c:v>
                </c:pt>
                <c:pt idx="173">
                  <c:v>35880</c:v>
                </c:pt>
                <c:pt idx="174">
                  <c:v>35881</c:v>
                </c:pt>
                <c:pt idx="175">
                  <c:v>35884</c:v>
                </c:pt>
                <c:pt idx="176">
                  <c:v>35885</c:v>
                </c:pt>
                <c:pt idx="177">
                  <c:v>35886</c:v>
                </c:pt>
                <c:pt idx="178">
                  <c:v>35887</c:v>
                </c:pt>
                <c:pt idx="179">
                  <c:v>35888</c:v>
                </c:pt>
                <c:pt idx="180">
                  <c:v>35891</c:v>
                </c:pt>
                <c:pt idx="181">
                  <c:v>35892</c:v>
                </c:pt>
                <c:pt idx="182">
                  <c:v>35893</c:v>
                </c:pt>
                <c:pt idx="183">
                  <c:v>35894</c:v>
                </c:pt>
                <c:pt idx="184">
                  <c:v>35895</c:v>
                </c:pt>
                <c:pt idx="185">
                  <c:v>35898</c:v>
                </c:pt>
                <c:pt idx="186">
                  <c:v>35899</c:v>
                </c:pt>
                <c:pt idx="187">
                  <c:v>35900</c:v>
                </c:pt>
                <c:pt idx="188">
                  <c:v>35901</c:v>
                </c:pt>
                <c:pt idx="189">
                  <c:v>35902</c:v>
                </c:pt>
                <c:pt idx="190">
                  <c:v>35905</c:v>
                </c:pt>
                <c:pt idx="191">
                  <c:v>35906</c:v>
                </c:pt>
                <c:pt idx="192">
                  <c:v>35907</c:v>
                </c:pt>
                <c:pt idx="193">
                  <c:v>35908</c:v>
                </c:pt>
                <c:pt idx="194">
                  <c:v>35909</c:v>
                </c:pt>
                <c:pt idx="195">
                  <c:v>35912</c:v>
                </c:pt>
                <c:pt idx="196">
                  <c:v>35913</c:v>
                </c:pt>
                <c:pt idx="197">
                  <c:v>35914</c:v>
                </c:pt>
                <c:pt idx="198">
                  <c:v>35915</c:v>
                </c:pt>
                <c:pt idx="199">
                  <c:v>35916</c:v>
                </c:pt>
                <c:pt idx="200">
                  <c:v>35919</c:v>
                </c:pt>
                <c:pt idx="201">
                  <c:v>35920</c:v>
                </c:pt>
                <c:pt idx="202">
                  <c:v>35921</c:v>
                </c:pt>
                <c:pt idx="203">
                  <c:v>35922</c:v>
                </c:pt>
                <c:pt idx="204">
                  <c:v>35923</c:v>
                </c:pt>
                <c:pt idx="205">
                  <c:v>35926</c:v>
                </c:pt>
                <c:pt idx="206">
                  <c:v>35927</c:v>
                </c:pt>
                <c:pt idx="207">
                  <c:v>35928</c:v>
                </c:pt>
                <c:pt idx="208">
                  <c:v>35929</c:v>
                </c:pt>
                <c:pt idx="209">
                  <c:v>35930</c:v>
                </c:pt>
                <c:pt idx="210">
                  <c:v>35933</c:v>
                </c:pt>
                <c:pt idx="211">
                  <c:v>35934</c:v>
                </c:pt>
                <c:pt idx="212">
                  <c:v>35935</c:v>
                </c:pt>
                <c:pt idx="213">
                  <c:v>35936</c:v>
                </c:pt>
                <c:pt idx="214">
                  <c:v>35937</c:v>
                </c:pt>
                <c:pt idx="215">
                  <c:v>35940</c:v>
                </c:pt>
                <c:pt idx="216">
                  <c:v>35941</c:v>
                </c:pt>
                <c:pt idx="217">
                  <c:v>35942</c:v>
                </c:pt>
                <c:pt idx="218">
                  <c:v>35943</c:v>
                </c:pt>
                <c:pt idx="219">
                  <c:v>35944</c:v>
                </c:pt>
                <c:pt idx="220">
                  <c:v>35946</c:v>
                </c:pt>
                <c:pt idx="221">
                  <c:v>35947</c:v>
                </c:pt>
                <c:pt idx="222">
                  <c:v>35948</c:v>
                </c:pt>
                <c:pt idx="223">
                  <c:v>35949</c:v>
                </c:pt>
                <c:pt idx="224">
                  <c:v>35950</c:v>
                </c:pt>
                <c:pt idx="225">
                  <c:v>35951</c:v>
                </c:pt>
                <c:pt idx="226">
                  <c:v>35954</c:v>
                </c:pt>
                <c:pt idx="227">
                  <c:v>35955</c:v>
                </c:pt>
                <c:pt idx="228">
                  <c:v>35956</c:v>
                </c:pt>
                <c:pt idx="229">
                  <c:v>35957</c:v>
                </c:pt>
                <c:pt idx="230">
                  <c:v>35958</c:v>
                </c:pt>
                <c:pt idx="231">
                  <c:v>35961</c:v>
                </c:pt>
                <c:pt idx="232">
                  <c:v>35962</c:v>
                </c:pt>
                <c:pt idx="233">
                  <c:v>35963</c:v>
                </c:pt>
                <c:pt idx="234">
                  <c:v>35964</c:v>
                </c:pt>
                <c:pt idx="235">
                  <c:v>35965</c:v>
                </c:pt>
                <c:pt idx="236">
                  <c:v>35968</c:v>
                </c:pt>
                <c:pt idx="237">
                  <c:v>35969</c:v>
                </c:pt>
                <c:pt idx="238">
                  <c:v>35970</c:v>
                </c:pt>
                <c:pt idx="239">
                  <c:v>35971</c:v>
                </c:pt>
                <c:pt idx="240">
                  <c:v>35972</c:v>
                </c:pt>
                <c:pt idx="241">
                  <c:v>35975</c:v>
                </c:pt>
                <c:pt idx="242">
                  <c:v>35976</c:v>
                </c:pt>
                <c:pt idx="243">
                  <c:v>35977</c:v>
                </c:pt>
                <c:pt idx="244">
                  <c:v>35978</c:v>
                </c:pt>
                <c:pt idx="245">
                  <c:v>35979</c:v>
                </c:pt>
                <c:pt idx="246">
                  <c:v>35982</c:v>
                </c:pt>
                <c:pt idx="247">
                  <c:v>35983</c:v>
                </c:pt>
                <c:pt idx="248">
                  <c:v>35984</c:v>
                </c:pt>
                <c:pt idx="249">
                  <c:v>35985</c:v>
                </c:pt>
                <c:pt idx="250">
                  <c:v>35986</c:v>
                </c:pt>
                <c:pt idx="251">
                  <c:v>35989</c:v>
                </c:pt>
                <c:pt idx="252">
                  <c:v>35990</c:v>
                </c:pt>
                <c:pt idx="253">
                  <c:v>35991</c:v>
                </c:pt>
                <c:pt idx="254">
                  <c:v>35992</c:v>
                </c:pt>
                <c:pt idx="255">
                  <c:v>35993</c:v>
                </c:pt>
                <c:pt idx="256">
                  <c:v>35996</c:v>
                </c:pt>
                <c:pt idx="257">
                  <c:v>35997</c:v>
                </c:pt>
                <c:pt idx="258">
                  <c:v>35998</c:v>
                </c:pt>
                <c:pt idx="259">
                  <c:v>35999</c:v>
                </c:pt>
                <c:pt idx="260">
                  <c:v>36000</c:v>
                </c:pt>
                <c:pt idx="261">
                  <c:v>36003</c:v>
                </c:pt>
                <c:pt idx="262">
                  <c:v>36004</c:v>
                </c:pt>
                <c:pt idx="263">
                  <c:v>36005</c:v>
                </c:pt>
                <c:pt idx="264">
                  <c:v>36006</c:v>
                </c:pt>
                <c:pt idx="265">
                  <c:v>36007</c:v>
                </c:pt>
                <c:pt idx="266">
                  <c:v>36010</c:v>
                </c:pt>
                <c:pt idx="267">
                  <c:v>36011</c:v>
                </c:pt>
                <c:pt idx="268">
                  <c:v>36012</c:v>
                </c:pt>
                <c:pt idx="269">
                  <c:v>36013</c:v>
                </c:pt>
                <c:pt idx="270">
                  <c:v>36014</c:v>
                </c:pt>
                <c:pt idx="271">
                  <c:v>36017</c:v>
                </c:pt>
                <c:pt idx="272">
                  <c:v>36018</c:v>
                </c:pt>
                <c:pt idx="273">
                  <c:v>36019</c:v>
                </c:pt>
                <c:pt idx="274">
                  <c:v>36020</c:v>
                </c:pt>
                <c:pt idx="275">
                  <c:v>36021</c:v>
                </c:pt>
                <c:pt idx="276">
                  <c:v>36024</c:v>
                </c:pt>
                <c:pt idx="277">
                  <c:v>36025</c:v>
                </c:pt>
                <c:pt idx="278">
                  <c:v>36026</c:v>
                </c:pt>
                <c:pt idx="279">
                  <c:v>36027</c:v>
                </c:pt>
                <c:pt idx="280">
                  <c:v>36028</c:v>
                </c:pt>
                <c:pt idx="281">
                  <c:v>36031</c:v>
                </c:pt>
                <c:pt idx="282">
                  <c:v>36032</c:v>
                </c:pt>
                <c:pt idx="283">
                  <c:v>36033</c:v>
                </c:pt>
                <c:pt idx="284">
                  <c:v>36034</c:v>
                </c:pt>
                <c:pt idx="285">
                  <c:v>36035</c:v>
                </c:pt>
                <c:pt idx="286">
                  <c:v>36038</c:v>
                </c:pt>
                <c:pt idx="287">
                  <c:v>36039</c:v>
                </c:pt>
                <c:pt idx="288">
                  <c:v>36040</c:v>
                </c:pt>
                <c:pt idx="289">
                  <c:v>36041</c:v>
                </c:pt>
                <c:pt idx="290">
                  <c:v>36042</c:v>
                </c:pt>
                <c:pt idx="291">
                  <c:v>36045</c:v>
                </c:pt>
                <c:pt idx="292">
                  <c:v>36046</c:v>
                </c:pt>
                <c:pt idx="293">
                  <c:v>36047</c:v>
                </c:pt>
                <c:pt idx="294">
                  <c:v>36048</c:v>
                </c:pt>
                <c:pt idx="295">
                  <c:v>36049</c:v>
                </c:pt>
                <c:pt idx="296">
                  <c:v>36052</c:v>
                </c:pt>
                <c:pt idx="297">
                  <c:v>36053</c:v>
                </c:pt>
                <c:pt idx="298">
                  <c:v>36054</c:v>
                </c:pt>
                <c:pt idx="299">
                  <c:v>36055</c:v>
                </c:pt>
                <c:pt idx="300">
                  <c:v>36056</c:v>
                </c:pt>
                <c:pt idx="301">
                  <c:v>36059</c:v>
                </c:pt>
                <c:pt idx="302">
                  <c:v>36060</c:v>
                </c:pt>
                <c:pt idx="303">
                  <c:v>36061</c:v>
                </c:pt>
                <c:pt idx="304">
                  <c:v>36062</c:v>
                </c:pt>
                <c:pt idx="305">
                  <c:v>36063</c:v>
                </c:pt>
                <c:pt idx="306">
                  <c:v>36066</c:v>
                </c:pt>
                <c:pt idx="307">
                  <c:v>36067</c:v>
                </c:pt>
                <c:pt idx="308">
                  <c:v>36068</c:v>
                </c:pt>
                <c:pt idx="309">
                  <c:v>36069</c:v>
                </c:pt>
                <c:pt idx="310">
                  <c:v>36070</c:v>
                </c:pt>
                <c:pt idx="311">
                  <c:v>36073</c:v>
                </c:pt>
                <c:pt idx="312">
                  <c:v>36074</c:v>
                </c:pt>
                <c:pt idx="313">
                  <c:v>36075</c:v>
                </c:pt>
                <c:pt idx="314">
                  <c:v>36076</c:v>
                </c:pt>
                <c:pt idx="315">
                  <c:v>36077</c:v>
                </c:pt>
                <c:pt idx="316">
                  <c:v>36080</c:v>
                </c:pt>
                <c:pt idx="317">
                  <c:v>36081</c:v>
                </c:pt>
                <c:pt idx="318">
                  <c:v>36082</c:v>
                </c:pt>
                <c:pt idx="319">
                  <c:v>36083</c:v>
                </c:pt>
                <c:pt idx="320">
                  <c:v>36084</c:v>
                </c:pt>
                <c:pt idx="321">
                  <c:v>36087</c:v>
                </c:pt>
                <c:pt idx="322">
                  <c:v>36088</c:v>
                </c:pt>
                <c:pt idx="323">
                  <c:v>36089</c:v>
                </c:pt>
                <c:pt idx="324">
                  <c:v>36090</c:v>
                </c:pt>
                <c:pt idx="325">
                  <c:v>36091</c:v>
                </c:pt>
                <c:pt idx="326">
                  <c:v>36094</c:v>
                </c:pt>
                <c:pt idx="327">
                  <c:v>36095</c:v>
                </c:pt>
                <c:pt idx="328">
                  <c:v>36096</c:v>
                </c:pt>
                <c:pt idx="329">
                  <c:v>36097</c:v>
                </c:pt>
                <c:pt idx="330">
                  <c:v>36098</c:v>
                </c:pt>
                <c:pt idx="331">
                  <c:v>36099</c:v>
                </c:pt>
                <c:pt idx="332">
                  <c:v>36101</c:v>
                </c:pt>
                <c:pt idx="333">
                  <c:v>36102</c:v>
                </c:pt>
                <c:pt idx="334">
                  <c:v>36103</c:v>
                </c:pt>
                <c:pt idx="335">
                  <c:v>36104</c:v>
                </c:pt>
                <c:pt idx="336">
                  <c:v>36105</c:v>
                </c:pt>
                <c:pt idx="337">
                  <c:v>36108</c:v>
                </c:pt>
                <c:pt idx="338">
                  <c:v>36109</c:v>
                </c:pt>
                <c:pt idx="339">
                  <c:v>36110</c:v>
                </c:pt>
                <c:pt idx="340">
                  <c:v>36111</c:v>
                </c:pt>
                <c:pt idx="341">
                  <c:v>36112</c:v>
                </c:pt>
                <c:pt idx="342">
                  <c:v>36115</c:v>
                </c:pt>
                <c:pt idx="343">
                  <c:v>36116</c:v>
                </c:pt>
                <c:pt idx="344">
                  <c:v>36117</c:v>
                </c:pt>
                <c:pt idx="345">
                  <c:v>36118</c:v>
                </c:pt>
                <c:pt idx="346">
                  <c:v>36119</c:v>
                </c:pt>
                <c:pt idx="347">
                  <c:v>36122</c:v>
                </c:pt>
                <c:pt idx="348">
                  <c:v>36123</c:v>
                </c:pt>
                <c:pt idx="349">
                  <c:v>36124</c:v>
                </c:pt>
                <c:pt idx="350">
                  <c:v>36125</c:v>
                </c:pt>
                <c:pt idx="351">
                  <c:v>36126</c:v>
                </c:pt>
                <c:pt idx="352">
                  <c:v>36129</c:v>
                </c:pt>
                <c:pt idx="353">
                  <c:v>36130</c:v>
                </c:pt>
                <c:pt idx="354">
                  <c:v>36131</c:v>
                </c:pt>
                <c:pt idx="355">
                  <c:v>36132</c:v>
                </c:pt>
                <c:pt idx="356">
                  <c:v>36133</c:v>
                </c:pt>
                <c:pt idx="357">
                  <c:v>36136</c:v>
                </c:pt>
                <c:pt idx="358">
                  <c:v>36137</c:v>
                </c:pt>
                <c:pt idx="359">
                  <c:v>36138</c:v>
                </c:pt>
                <c:pt idx="360">
                  <c:v>36139</c:v>
                </c:pt>
                <c:pt idx="361">
                  <c:v>36140</c:v>
                </c:pt>
                <c:pt idx="362">
                  <c:v>36143</c:v>
                </c:pt>
                <c:pt idx="363">
                  <c:v>36144</c:v>
                </c:pt>
                <c:pt idx="364">
                  <c:v>36145</c:v>
                </c:pt>
                <c:pt idx="365">
                  <c:v>36146</c:v>
                </c:pt>
                <c:pt idx="366">
                  <c:v>36147</c:v>
                </c:pt>
                <c:pt idx="367">
                  <c:v>36150</c:v>
                </c:pt>
                <c:pt idx="368">
                  <c:v>36151</c:v>
                </c:pt>
                <c:pt idx="369">
                  <c:v>36152</c:v>
                </c:pt>
                <c:pt idx="370">
                  <c:v>36153</c:v>
                </c:pt>
                <c:pt idx="371">
                  <c:v>36154</c:v>
                </c:pt>
                <c:pt idx="372">
                  <c:v>36157</c:v>
                </c:pt>
                <c:pt idx="373">
                  <c:v>36158</c:v>
                </c:pt>
                <c:pt idx="374">
                  <c:v>36159</c:v>
                </c:pt>
                <c:pt idx="375">
                  <c:v>36160</c:v>
                </c:pt>
                <c:pt idx="376">
                  <c:v>36161</c:v>
                </c:pt>
                <c:pt idx="377">
                  <c:v>36164</c:v>
                </c:pt>
                <c:pt idx="378">
                  <c:v>36165</c:v>
                </c:pt>
                <c:pt idx="379">
                  <c:v>36166</c:v>
                </c:pt>
                <c:pt idx="380">
                  <c:v>36167</c:v>
                </c:pt>
                <c:pt idx="381">
                  <c:v>36168</c:v>
                </c:pt>
                <c:pt idx="382">
                  <c:v>36171</c:v>
                </c:pt>
                <c:pt idx="383">
                  <c:v>36172</c:v>
                </c:pt>
                <c:pt idx="384">
                  <c:v>36173</c:v>
                </c:pt>
                <c:pt idx="385">
                  <c:v>36174</c:v>
                </c:pt>
                <c:pt idx="386">
                  <c:v>36175</c:v>
                </c:pt>
                <c:pt idx="387">
                  <c:v>36178</c:v>
                </c:pt>
                <c:pt idx="388">
                  <c:v>36179</c:v>
                </c:pt>
                <c:pt idx="389">
                  <c:v>36180</c:v>
                </c:pt>
                <c:pt idx="390">
                  <c:v>36181</c:v>
                </c:pt>
                <c:pt idx="391">
                  <c:v>36182</c:v>
                </c:pt>
                <c:pt idx="392">
                  <c:v>36185</c:v>
                </c:pt>
                <c:pt idx="393">
                  <c:v>36186</c:v>
                </c:pt>
                <c:pt idx="394">
                  <c:v>36187</c:v>
                </c:pt>
                <c:pt idx="395">
                  <c:v>36188</c:v>
                </c:pt>
                <c:pt idx="396">
                  <c:v>36189</c:v>
                </c:pt>
                <c:pt idx="397">
                  <c:v>36191</c:v>
                </c:pt>
                <c:pt idx="398">
                  <c:v>36192</c:v>
                </c:pt>
                <c:pt idx="399">
                  <c:v>36193</c:v>
                </c:pt>
                <c:pt idx="400">
                  <c:v>36194</c:v>
                </c:pt>
                <c:pt idx="401">
                  <c:v>36195</c:v>
                </c:pt>
                <c:pt idx="402">
                  <c:v>36196</c:v>
                </c:pt>
                <c:pt idx="403">
                  <c:v>36199</c:v>
                </c:pt>
                <c:pt idx="404">
                  <c:v>36200</c:v>
                </c:pt>
                <c:pt idx="405">
                  <c:v>36201</c:v>
                </c:pt>
                <c:pt idx="406">
                  <c:v>36202</c:v>
                </c:pt>
                <c:pt idx="407">
                  <c:v>36203</c:v>
                </c:pt>
                <c:pt idx="408">
                  <c:v>36206</c:v>
                </c:pt>
                <c:pt idx="409">
                  <c:v>36207</c:v>
                </c:pt>
                <c:pt idx="410">
                  <c:v>36208</c:v>
                </c:pt>
                <c:pt idx="411">
                  <c:v>36209</c:v>
                </c:pt>
                <c:pt idx="412">
                  <c:v>36210</c:v>
                </c:pt>
                <c:pt idx="413">
                  <c:v>36213</c:v>
                </c:pt>
                <c:pt idx="414">
                  <c:v>36214</c:v>
                </c:pt>
                <c:pt idx="415">
                  <c:v>36215</c:v>
                </c:pt>
                <c:pt idx="416">
                  <c:v>36216</c:v>
                </c:pt>
                <c:pt idx="417">
                  <c:v>36217</c:v>
                </c:pt>
                <c:pt idx="418">
                  <c:v>36219</c:v>
                </c:pt>
                <c:pt idx="419">
                  <c:v>36220</c:v>
                </c:pt>
                <c:pt idx="420">
                  <c:v>36221</c:v>
                </c:pt>
                <c:pt idx="421">
                  <c:v>36222</c:v>
                </c:pt>
                <c:pt idx="422">
                  <c:v>36223</c:v>
                </c:pt>
                <c:pt idx="423">
                  <c:v>36224</c:v>
                </c:pt>
                <c:pt idx="424">
                  <c:v>36227</c:v>
                </c:pt>
                <c:pt idx="425">
                  <c:v>36228</c:v>
                </c:pt>
                <c:pt idx="426">
                  <c:v>36229</c:v>
                </c:pt>
                <c:pt idx="427">
                  <c:v>36230</c:v>
                </c:pt>
                <c:pt idx="428">
                  <c:v>36231</c:v>
                </c:pt>
                <c:pt idx="429">
                  <c:v>36234</c:v>
                </c:pt>
                <c:pt idx="430">
                  <c:v>36235</c:v>
                </c:pt>
                <c:pt idx="431">
                  <c:v>36236</c:v>
                </c:pt>
                <c:pt idx="432">
                  <c:v>36237</c:v>
                </c:pt>
                <c:pt idx="433">
                  <c:v>36238</c:v>
                </c:pt>
                <c:pt idx="434">
                  <c:v>36241</c:v>
                </c:pt>
                <c:pt idx="435">
                  <c:v>36242</c:v>
                </c:pt>
                <c:pt idx="436">
                  <c:v>36243</c:v>
                </c:pt>
                <c:pt idx="437">
                  <c:v>36244</c:v>
                </c:pt>
                <c:pt idx="438">
                  <c:v>36245</c:v>
                </c:pt>
                <c:pt idx="439">
                  <c:v>36248</c:v>
                </c:pt>
                <c:pt idx="440">
                  <c:v>36249</c:v>
                </c:pt>
                <c:pt idx="441">
                  <c:v>36250</c:v>
                </c:pt>
                <c:pt idx="442">
                  <c:v>36251</c:v>
                </c:pt>
                <c:pt idx="443">
                  <c:v>36252</c:v>
                </c:pt>
                <c:pt idx="444">
                  <c:v>36255</c:v>
                </c:pt>
                <c:pt idx="445">
                  <c:v>36256</c:v>
                </c:pt>
                <c:pt idx="446">
                  <c:v>36257</c:v>
                </c:pt>
                <c:pt idx="447">
                  <c:v>36258</c:v>
                </c:pt>
                <c:pt idx="448">
                  <c:v>36259</c:v>
                </c:pt>
                <c:pt idx="449">
                  <c:v>36262</c:v>
                </c:pt>
                <c:pt idx="450">
                  <c:v>36263</c:v>
                </c:pt>
                <c:pt idx="451">
                  <c:v>36264</c:v>
                </c:pt>
                <c:pt idx="452">
                  <c:v>36265</c:v>
                </c:pt>
                <c:pt idx="453">
                  <c:v>36266</c:v>
                </c:pt>
                <c:pt idx="454">
                  <c:v>36269</c:v>
                </c:pt>
                <c:pt idx="455">
                  <c:v>36270</c:v>
                </c:pt>
                <c:pt idx="456">
                  <c:v>36271</c:v>
                </c:pt>
                <c:pt idx="457">
                  <c:v>36272</c:v>
                </c:pt>
                <c:pt idx="458">
                  <c:v>36273</c:v>
                </c:pt>
                <c:pt idx="459">
                  <c:v>36276</c:v>
                </c:pt>
                <c:pt idx="460">
                  <c:v>36277</c:v>
                </c:pt>
                <c:pt idx="461">
                  <c:v>36278</c:v>
                </c:pt>
                <c:pt idx="462">
                  <c:v>36279</c:v>
                </c:pt>
                <c:pt idx="463">
                  <c:v>36280</c:v>
                </c:pt>
                <c:pt idx="464">
                  <c:v>36283</c:v>
                </c:pt>
                <c:pt idx="465">
                  <c:v>36284</c:v>
                </c:pt>
                <c:pt idx="466">
                  <c:v>36285</c:v>
                </c:pt>
                <c:pt idx="467">
                  <c:v>36286</c:v>
                </c:pt>
                <c:pt idx="468">
                  <c:v>36287</c:v>
                </c:pt>
                <c:pt idx="469">
                  <c:v>36290</c:v>
                </c:pt>
                <c:pt idx="470">
                  <c:v>36291</c:v>
                </c:pt>
                <c:pt idx="471">
                  <c:v>36292</c:v>
                </c:pt>
                <c:pt idx="472">
                  <c:v>36293</c:v>
                </c:pt>
                <c:pt idx="473">
                  <c:v>36294</c:v>
                </c:pt>
                <c:pt idx="474">
                  <c:v>36297</c:v>
                </c:pt>
                <c:pt idx="475">
                  <c:v>36298</c:v>
                </c:pt>
                <c:pt idx="476">
                  <c:v>36299</c:v>
                </c:pt>
                <c:pt idx="477">
                  <c:v>36300</c:v>
                </c:pt>
                <c:pt idx="478">
                  <c:v>36301</c:v>
                </c:pt>
                <c:pt idx="479">
                  <c:v>36304</c:v>
                </c:pt>
                <c:pt idx="480">
                  <c:v>36305</c:v>
                </c:pt>
                <c:pt idx="481">
                  <c:v>36306</c:v>
                </c:pt>
                <c:pt idx="482">
                  <c:v>36307</c:v>
                </c:pt>
                <c:pt idx="483">
                  <c:v>36308</c:v>
                </c:pt>
                <c:pt idx="484">
                  <c:v>36311</c:v>
                </c:pt>
                <c:pt idx="485">
                  <c:v>36312</c:v>
                </c:pt>
                <c:pt idx="486">
                  <c:v>36313</c:v>
                </c:pt>
                <c:pt idx="487">
                  <c:v>36314</c:v>
                </c:pt>
                <c:pt idx="488">
                  <c:v>36315</c:v>
                </c:pt>
                <c:pt idx="489">
                  <c:v>36318</c:v>
                </c:pt>
                <c:pt idx="490">
                  <c:v>36319</c:v>
                </c:pt>
                <c:pt idx="491">
                  <c:v>36320</c:v>
                </c:pt>
                <c:pt idx="492">
                  <c:v>36321</c:v>
                </c:pt>
                <c:pt idx="493">
                  <c:v>36322</c:v>
                </c:pt>
                <c:pt idx="494">
                  <c:v>36325</c:v>
                </c:pt>
                <c:pt idx="495">
                  <c:v>36326</c:v>
                </c:pt>
                <c:pt idx="496">
                  <c:v>36327</c:v>
                </c:pt>
                <c:pt idx="497">
                  <c:v>36328</c:v>
                </c:pt>
                <c:pt idx="498">
                  <c:v>36329</c:v>
                </c:pt>
                <c:pt idx="499">
                  <c:v>36332</c:v>
                </c:pt>
                <c:pt idx="500">
                  <c:v>36333</c:v>
                </c:pt>
                <c:pt idx="501">
                  <c:v>36334</c:v>
                </c:pt>
                <c:pt idx="502">
                  <c:v>36335</c:v>
                </c:pt>
                <c:pt idx="503">
                  <c:v>36336</c:v>
                </c:pt>
                <c:pt idx="504">
                  <c:v>36339</c:v>
                </c:pt>
                <c:pt idx="505">
                  <c:v>36340</c:v>
                </c:pt>
                <c:pt idx="506">
                  <c:v>36341</c:v>
                </c:pt>
                <c:pt idx="507">
                  <c:v>36342</c:v>
                </c:pt>
                <c:pt idx="508">
                  <c:v>36343</c:v>
                </c:pt>
                <c:pt idx="509">
                  <c:v>36346</c:v>
                </c:pt>
                <c:pt idx="510">
                  <c:v>36347</c:v>
                </c:pt>
                <c:pt idx="511">
                  <c:v>36348</c:v>
                </c:pt>
                <c:pt idx="512">
                  <c:v>36349</c:v>
                </c:pt>
                <c:pt idx="513">
                  <c:v>36350</c:v>
                </c:pt>
                <c:pt idx="514">
                  <c:v>36353</c:v>
                </c:pt>
                <c:pt idx="515">
                  <c:v>36354</c:v>
                </c:pt>
                <c:pt idx="516">
                  <c:v>36355</c:v>
                </c:pt>
                <c:pt idx="517">
                  <c:v>36356</c:v>
                </c:pt>
                <c:pt idx="518">
                  <c:v>36357</c:v>
                </c:pt>
                <c:pt idx="519">
                  <c:v>36360</c:v>
                </c:pt>
                <c:pt idx="520">
                  <c:v>36361</c:v>
                </c:pt>
                <c:pt idx="521">
                  <c:v>36362</c:v>
                </c:pt>
                <c:pt idx="522">
                  <c:v>36363</c:v>
                </c:pt>
                <c:pt idx="523">
                  <c:v>36364</c:v>
                </c:pt>
                <c:pt idx="524">
                  <c:v>36367</c:v>
                </c:pt>
                <c:pt idx="525">
                  <c:v>36368</c:v>
                </c:pt>
                <c:pt idx="526">
                  <c:v>36369</c:v>
                </c:pt>
                <c:pt idx="527">
                  <c:v>36370</c:v>
                </c:pt>
                <c:pt idx="528">
                  <c:v>36371</c:v>
                </c:pt>
                <c:pt idx="529">
                  <c:v>36372</c:v>
                </c:pt>
                <c:pt idx="530">
                  <c:v>36374</c:v>
                </c:pt>
                <c:pt idx="531">
                  <c:v>36375</c:v>
                </c:pt>
                <c:pt idx="532">
                  <c:v>36376</c:v>
                </c:pt>
                <c:pt idx="533">
                  <c:v>36377</c:v>
                </c:pt>
                <c:pt idx="534">
                  <c:v>36378</c:v>
                </c:pt>
                <c:pt idx="535">
                  <c:v>36381</c:v>
                </c:pt>
                <c:pt idx="536">
                  <c:v>36382</c:v>
                </c:pt>
                <c:pt idx="537">
                  <c:v>36383</c:v>
                </c:pt>
                <c:pt idx="538">
                  <c:v>36384</c:v>
                </c:pt>
                <c:pt idx="539">
                  <c:v>36385</c:v>
                </c:pt>
                <c:pt idx="540">
                  <c:v>36388</c:v>
                </c:pt>
                <c:pt idx="541">
                  <c:v>36389</c:v>
                </c:pt>
                <c:pt idx="542">
                  <c:v>36390</c:v>
                </c:pt>
                <c:pt idx="543">
                  <c:v>36391</c:v>
                </c:pt>
                <c:pt idx="544">
                  <c:v>36392</c:v>
                </c:pt>
                <c:pt idx="545">
                  <c:v>36395</c:v>
                </c:pt>
                <c:pt idx="546">
                  <c:v>36396</c:v>
                </c:pt>
                <c:pt idx="547">
                  <c:v>36397</c:v>
                </c:pt>
                <c:pt idx="548">
                  <c:v>36398</c:v>
                </c:pt>
                <c:pt idx="549">
                  <c:v>36399</c:v>
                </c:pt>
                <c:pt idx="550">
                  <c:v>36402</c:v>
                </c:pt>
                <c:pt idx="551">
                  <c:v>36403</c:v>
                </c:pt>
                <c:pt idx="552">
                  <c:v>36404</c:v>
                </c:pt>
                <c:pt idx="553">
                  <c:v>36405</c:v>
                </c:pt>
                <c:pt idx="554">
                  <c:v>36406</c:v>
                </c:pt>
                <c:pt idx="555">
                  <c:v>36409</c:v>
                </c:pt>
                <c:pt idx="556">
                  <c:v>36410</c:v>
                </c:pt>
                <c:pt idx="557">
                  <c:v>36411</c:v>
                </c:pt>
                <c:pt idx="558">
                  <c:v>36412</c:v>
                </c:pt>
                <c:pt idx="559">
                  <c:v>36413</c:v>
                </c:pt>
                <c:pt idx="560">
                  <c:v>36416</c:v>
                </c:pt>
                <c:pt idx="561">
                  <c:v>36417</c:v>
                </c:pt>
                <c:pt idx="562">
                  <c:v>36418</c:v>
                </c:pt>
                <c:pt idx="563">
                  <c:v>36419</c:v>
                </c:pt>
                <c:pt idx="564">
                  <c:v>36420</c:v>
                </c:pt>
                <c:pt idx="565">
                  <c:v>36423</c:v>
                </c:pt>
                <c:pt idx="566">
                  <c:v>36424</c:v>
                </c:pt>
                <c:pt idx="567">
                  <c:v>36425</c:v>
                </c:pt>
                <c:pt idx="568">
                  <c:v>36426</c:v>
                </c:pt>
                <c:pt idx="569">
                  <c:v>36427</c:v>
                </c:pt>
                <c:pt idx="570">
                  <c:v>36430</c:v>
                </c:pt>
                <c:pt idx="571">
                  <c:v>36431</c:v>
                </c:pt>
                <c:pt idx="572">
                  <c:v>36432</c:v>
                </c:pt>
                <c:pt idx="573">
                  <c:v>36433</c:v>
                </c:pt>
                <c:pt idx="574">
                  <c:v>36434</c:v>
                </c:pt>
                <c:pt idx="575">
                  <c:v>36437</c:v>
                </c:pt>
                <c:pt idx="576">
                  <c:v>36438</c:v>
                </c:pt>
                <c:pt idx="577">
                  <c:v>36439</c:v>
                </c:pt>
                <c:pt idx="578">
                  <c:v>36440</c:v>
                </c:pt>
                <c:pt idx="579">
                  <c:v>36441</c:v>
                </c:pt>
                <c:pt idx="580">
                  <c:v>36444</c:v>
                </c:pt>
                <c:pt idx="581">
                  <c:v>36445</c:v>
                </c:pt>
                <c:pt idx="582">
                  <c:v>36446</c:v>
                </c:pt>
                <c:pt idx="583">
                  <c:v>36447</c:v>
                </c:pt>
                <c:pt idx="584">
                  <c:v>36448</c:v>
                </c:pt>
                <c:pt idx="585">
                  <c:v>36451</c:v>
                </c:pt>
                <c:pt idx="586">
                  <c:v>36452</c:v>
                </c:pt>
                <c:pt idx="587">
                  <c:v>36453</c:v>
                </c:pt>
                <c:pt idx="588">
                  <c:v>36454</c:v>
                </c:pt>
                <c:pt idx="589">
                  <c:v>36455</c:v>
                </c:pt>
                <c:pt idx="590">
                  <c:v>36458</c:v>
                </c:pt>
                <c:pt idx="591">
                  <c:v>36459</c:v>
                </c:pt>
                <c:pt idx="592">
                  <c:v>36460</c:v>
                </c:pt>
                <c:pt idx="593">
                  <c:v>36461</c:v>
                </c:pt>
                <c:pt idx="594">
                  <c:v>36462</c:v>
                </c:pt>
                <c:pt idx="595">
                  <c:v>36464</c:v>
                </c:pt>
                <c:pt idx="596">
                  <c:v>36465</c:v>
                </c:pt>
                <c:pt idx="597">
                  <c:v>36466</c:v>
                </c:pt>
                <c:pt idx="598">
                  <c:v>36467</c:v>
                </c:pt>
                <c:pt idx="599">
                  <c:v>36468</c:v>
                </c:pt>
                <c:pt idx="600">
                  <c:v>36469</c:v>
                </c:pt>
                <c:pt idx="601">
                  <c:v>36472</c:v>
                </c:pt>
                <c:pt idx="602">
                  <c:v>36473</c:v>
                </c:pt>
                <c:pt idx="603">
                  <c:v>36474</c:v>
                </c:pt>
                <c:pt idx="604">
                  <c:v>36475</c:v>
                </c:pt>
                <c:pt idx="605">
                  <c:v>36476</c:v>
                </c:pt>
                <c:pt idx="606">
                  <c:v>36479</c:v>
                </c:pt>
                <c:pt idx="607">
                  <c:v>36480</c:v>
                </c:pt>
                <c:pt idx="608">
                  <c:v>36481</c:v>
                </c:pt>
                <c:pt idx="609">
                  <c:v>36482</c:v>
                </c:pt>
                <c:pt idx="610">
                  <c:v>36483</c:v>
                </c:pt>
                <c:pt idx="611">
                  <c:v>36486</c:v>
                </c:pt>
                <c:pt idx="612">
                  <c:v>36487</c:v>
                </c:pt>
                <c:pt idx="613">
                  <c:v>36488</c:v>
                </c:pt>
                <c:pt idx="614">
                  <c:v>36489</c:v>
                </c:pt>
                <c:pt idx="615">
                  <c:v>36490</c:v>
                </c:pt>
                <c:pt idx="616">
                  <c:v>36493</c:v>
                </c:pt>
                <c:pt idx="617">
                  <c:v>36494</c:v>
                </c:pt>
                <c:pt idx="618">
                  <c:v>36495</c:v>
                </c:pt>
                <c:pt idx="619">
                  <c:v>36496</c:v>
                </c:pt>
                <c:pt idx="620">
                  <c:v>36497</c:v>
                </c:pt>
                <c:pt idx="621">
                  <c:v>36500</c:v>
                </c:pt>
                <c:pt idx="622">
                  <c:v>36501</c:v>
                </c:pt>
                <c:pt idx="623">
                  <c:v>36502</c:v>
                </c:pt>
                <c:pt idx="624">
                  <c:v>36503</c:v>
                </c:pt>
                <c:pt idx="625">
                  <c:v>36504</c:v>
                </c:pt>
                <c:pt idx="626">
                  <c:v>36507</c:v>
                </c:pt>
                <c:pt idx="627">
                  <c:v>36508</c:v>
                </c:pt>
                <c:pt idx="628">
                  <c:v>36509</c:v>
                </c:pt>
                <c:pt idx="629">
                  <c:v>36510</c:v>
                </c:pt>
                <c:pt idx="630">
                  <c:v>36511</c:v>
                </c:pt>
                <c:pt idx="631">
                  <c:v>36514</c:v>
                </c:pt>
                <c:pt idx="632">
                  <c:v>36515</c:v>
                </c:pt>
                <c:pt idx="633">
                  <c:v>36516</c:v>
                </c:pt>
                <c:pt idx="634">
                  <c:v>36517</c:v>
                </c:pt>
                <c:pt idx="635">
                  <c:v>36518</c:v>
                </c:pt>
                <c:pt idx="636">
                  <c:v>36521</c:v>
                </c:pt>
                <c:pt idx="637">
                  <c:v>36522</c:v>
                </c:pt>
                <c:pt idx="638">
                  <c:v>36523</c:v>
                </c:pt>
                <c:pt idx="639">
                  <c:v>36524</c:v>
                </c:pt>
                <c:pt idx="640">
                  <c:v>36525</c:v>
                </c:pt>
                <c:pt idx="641">
                  <c:v>36528</c:v>
                </c:pt>
                <c:pt idx="642">
                  <c:v>36529</c:v>
                </c:pt>
                <c:pt idx="643">
                  <c:v>36530</c:v>
                </c:pt>
                <c:pt idx="644">
                  <c:v>36531</c:v>
                </c:pt>
                <c:pt idx="645">
                  <c:v>36532</c:v>
                </c:pt>
                <c:pt idx="646">
                  <c:v>36535</c:v>
                </c:pt>
                <c:pt idx="647">
                  <c:v>36536</c:v>
                </c:pt>
                <c:pt idx="648">
                  <c:v>36537</c:v>
                </c:pt>
                <c:pt idx="649">
                  <c:v>36538</c:v>
                </c:pt>
                <c:pt idx="650">
                  <c:v>36539</c:v>
                </c:pt>
                <c:pt idx="651">
                  <c:v>36542</c:v>
                </c:pt>
                <c:pt idx="652">
                  <c:v>36543</c:v>
                </c:pt>
                <c:pt idx="653">
                  <c:v>36544</c:v>
                </c:pt>
                <c:pt idx="654">
                  <c:v>36545</c:v>
                </c:pt>
                <c:pt idx="655">
                  <c:v>36546</c:v>
                </c:pt>
                <c:pt idx="656">
                  <c:v>36549</c:v>
                </c:pt>
                <c:pt idx="657">
                  <c:v>36550</c:v>
                </c:pt>
                <c:pt idx="658">
                  <c:v>36551</c:v>
                </c:pt>
                <c:pt idx="659">
                  <c:v>36552</c:v>
                </c:pt>
                <c:pt idx="660">
                  <c:v>36553</c:v>
                </c:pt>
                <c:pt idx="661">
                  <c:v>36556</c:v>
                </c:pt>
                <c:pt idx="662">
                  <c:v>36557</c:v>
                </c:pt>
                <c:pt idx="663">
                  <c:v>36558</c:v>
                </c:pt>
                <c:pt idx="664">
                  <c:v>36559</c:v>
                </c:pt>
                <c:pt idx="665">
                  <c:v>36560</c:v>
                </c:pt>
                <c:pt idx="666">
                  <c:v>36563</c:v>
                </c:pt>
                <c:pt idx="667">
                  <c:v>36564</c:v>
                </c:pt>
                <c:pt idx="668">
                  <c:v>36565</c:v>
                </c:pt>
                <c:pt idx="669">
                  <c:v>36566</c:v>
                </c:pt>
                <c:pt idx="670">
                  <c:v>36567</c:v>
                </c:pt>
                <c:pt idx="671">
                  <c:v>36570</c:v>
                </c:pt>
                <c:pt idx="672">
                  <c:v>36571</c:v>
                </c:pt>
                <c:pt idx="673">
                  <c:v>36572</c:v>
                </c:pt>
                <c:pt idx="674">
                  <c:v>36573</c:v>
                </c:pt>
                <c:pt idx="675">
                  <c:v>36574</c:v>
                </c:pt>
                <c:pt idx="676">
                  <c:v>36577</c:v>
                </c:pt>
                <c:pt idx="677">
                  <c:v>36578</c:v>
                </c:pt>
                <c:pt idx="678">
                  <c:v>36579</c:v>
                </c:pt>
                <c:pt idx="679">
                  <c:v>36580</c:v>
                </c:pt>
                <c:pt idx="680">
                  <c:v>36581</c:v>
                </c:pt>
                <c:pt idx="681">
                  <c:v>36584</c:v>
                </c:pt>
                <c:pt idx="682">
                  <c:v>36585</c:v>
                </c:pt>
                <c:pt idx="683">
                  <c:v>36586</c:v>
                </c:pt>
                <c:pt idx="684">
                  <c:v>36587</c:v>
                </c:pt>
                <c:pt idx="685">
                  <c:v>36588</c:v>
                </c:pt>
                <c:pt idx="686">
                  <c:v>36591</c:v>
                </c:pt>
                <c:pt idx="687">
                  <c:v>36592</c:v>
                </c:pt>
                <c:pt idx="688">
                  <c:v>36593</c:v>
                </c:pt>
                <c:pt idx="689">
                  <c:v>36594</c:v>
                </c:pt>
                <c:pt idx="690">
                  <c:v>36595</c:v>
                </c:pt>
                <c:pt idx="691">
                  <c:v>36598</c:v>
                </c:pt>
                <c:pt idx="692">
                  <c:v>36599</c:v>
                </c:pt>
                <c:pt idx="693">
                  <c:v>36600</c:v>
                </c:pt>
                <c:pt idx="694">
                  <c:v>36601</c:v>
                </c:pt>
                <c:pt idx="695">
                  <c:v>36602</c:v>
                </c:pt>
                <c:pt idx="696">
                  <c:v>36605</c:v>
                </c:pt>
                <c:pt idx="697">
                  <c:v>36606</c:v>
                </c:pt>
                <c:pt idx="698">
                  <c:v>36607</c:v>
                </c:pt>
                <c:pt idx="699">
                  <c:v>36608</c:v>
                </c:pt>
                <c:pt idx="700">
                  <c:v>36609</c:v>
                </c:pt>
                <c:pt idx="701">
                  <c:v>36612</c:v>
                </c:pt>
                <c:pt idx="702">
                  <c:v>36613</c:v>
                </c:pt>
                <c:pt idx="703">
                  <c:v>36614</c:v>
                </c:pt>
                <c:pt idx="704">
                  <c:v>36615</c:v>
                </c:pt>
                <c:pt idx="705">
                  <c:v>36616</c:v>
                </c:pt>
                <c:pt idx="706">
                  <c:v>36619</c:v>
                </c:pt>
                <c:pt idx="707">
                  <c:v>36620</c:v>
                </c:pt>
                <c:pt idx="708">
                  <c:v>36621</c:v>
                </c:pt>
                <c:pt idx="709">
                  <c:v>36622</c:v>
                </c:pt>
                <c:pt idx="710">
                  <c:v>36623</c:v>
                </c:pt>
                <c:pt idx="711">
                  <c:v>36626</c:v>
                </c:pt>
                <c:pt idx="712">
                  <c:v>36627</c:v>
                </c:pt>
                <c:pt idx="713">
                  <c:v>36628</c:v>
                </c:pt>
                <c:pt idx="714">
                  <c:v>36629</c:v>
                </c:pt>
                <c:pt idx="715">
                  <c:v>36630</c:v>
                </c:pt>
                <c:pt idx="716">
                  <c:v>36633</c:v>
                </c:pt>
                <c:pt idx="717">
                  <c:v>36634</c:v>
                </c:pt>
                <c:pt idx="718">
                  <c:v>36635</c:v>
                </c:pt>
                <c:pt idx="719">
                  <c:v>36636</c:v>
                </c:pt>
                <c:pt idx="720">
                  <c:v>36637</c:v>
                </c:pt>
                <c:pt idx="721">
                  <c:v>36640</c:v>
                </c:pt>
                <c:pt idx="722">
                  <c:v>36641</c:v>
                </c:pt>
                <c:pt idx="723">
                  <c:v>36642</c:v>
                </c:pt>
                <c:pt idx="724">
                  <c:v>36643</c:v>
                </c:pt>
                <c:pt idx="725">
                  <c:v>36644</c:v>
                </c:pt>
                <c:pt idx="726">
                  <c:v>36646</c:v>
                </c:pt>
                <c:pt idx="727">
                  <c:v>36647</c:v>
                </c:pt>
                <c:pt idx="728">
                  <c:v>36648</c:v>
                </c:pt>
                <c:pt idx="729">
                  <c:v>36649</c:v>
                </c:pt>
                <c:pt idx="730">
                  <c:v>36650</c:v>
                </c:pt>
                <c:pt idx="731">
                  <c:v>36651</c:v>
                </c:pt>
                <c:pt idx="732">
                  <c:v>36654</c:v>
                </c:pt>
                <c:pt idx="733">
                  <c:v>36655</c:v>
                </c:pt>
                <c:pt idx="734">
                  <c:v>36656</c:v>
                </c:pt>
                <c:pt idx="735">
                  <c:v>36657</c:v>
                </c:pt>
                <c:pt idx="736">
                  <c:v>36658</c:v>
                </c:pt>
                <c:pt idx="737">
                  <c:v>36661</c:v>
                </c:pt>
                <c:pt idx="738">
                  <c:v>36662</c:v>
                </c:pt>
                <c:pt idx="739">
                  <c:v>36663</c:v>
                </c:pt>
                <c:pt idx="740">
                  <c:v>36664</c:v>
                </c:pt>
                <c:pt idx="741">
                  <c:v>36665</c:v>
                </c:pt>
                <c:pt idx="742">
                  <c:v>36668</c:v>
                </c:pt>
                <c:pt idx="743">
                  <c:v>36669</c:v>
                </c:pt>
                <c:pt idx="744">
                  <c:v>36670</c:v>
                </c:pt>
                <c:pt idx="745">
                  <c:v>36671</c:v>
                </c:pt>
                <c:pt idx="746">
                  <c:v>36672</c:v>
                </c:pt>
                <c:pt idx="747">
                  <c:v>36675</c:v>
                </c:pt>
                <c:pt idx="748">
                  <c:v>36676</c:v>
                </c:pt>
                <c:pt idx="749">
                  <c:v>36677</c:v>
                </c:pt>
                <c:pt idx="750">
                  <c:v>36678</c:v>
                </c:pt>
                <c:pt idx="751">
                  <c:v>36679</c:v>
                </c:pt>
                <c:pt idx="752">
                  <c:v>36682</c:v>
                </c:pt>
                <c:pt idx="753">
                  <c:v>36683</c:v>
                </c:pt>
                <c:pt idx="754">
                  <c:v>36684</c:v>
                </c:pt>
                <c:pt idx="755">
                  <c:v>36685</c:v>
                </c:pt>
                <c:pt idx="756">
                  <c:v>36686</c:v>
                </c:pt>
                <c:pt idx="757">
                  <c:v>36689</c:v>
                </c:pt>
                <c:pt idx="758">
                  <c:v>36690</c:v>
                </c:pt>
                <c:pt idx="759">
                  <c:v>36691</c:v>
                </c:pt>
                <c:pt idx="760">
                  <c:v>36692</c:v>
                </c:pt>
                <c:pt idx="761">
                  <c:v>36693</c:v>
                </c:pt>
                <c:pt idx="762">
                  <c:v>36696</c:v>
                </c:pt>
                <c:pt idx="763">
                  <c:v>36697</c:v>
                </c:pt>
                <c:pt idx="764">
                  <c:v>36698</c:v>
                </c:pt>
                <c:pt idx="765">
                  <c:v>36699</c:v>
                </c:pt>
                <c:pt idx="766">
                  <c:v>36700</c:v>
                </c:pt>
                <c:pt idx="767">
                  <c:v>36703</c:v>
                </c:pt>
                <c:pt idx="768">
                  <c:v>36704</c:v>
                </c:pt>
                <c:pt idx="769">
                  <c:v>36705</c:v>
                </c:pt>
                <c:pt idx="770">
                  <c:v>36706</c:v>
                </c:pt>
                <c:pt idx="771">
                  <c:v>36707</c:v>
                </c:pt>
                <c:pt idx="772">
                  <c:v>36710</c:v>
                </c:pt>
                <c:pt idx="773">
                  <c:v>36711</c:v>
                </c:pt>
                <c:pt idx="774">
                  <c:v>36712</c:v>
                </c:pt>
                <c:pt idx="775">
                  <c:v>36713</c:v>
                </c:pt>
                <c:pt idx="776">
                  <c:v>36714</c:v>
                </c:pt>
                <c:pt idx="777">
                  <c:v>36717</c:v>
                </c:pt>
                <c:pt idx="778">
                  <c:v>36718</c:v>
                </c:pt>
                <c:pt idx="779">
                  <c:v>36719</c:v>
                </c:pt>
                <c:pt idx="780">
                  <c:v>36720</c:v>
                </c:pt>
                <c:pt idx="781">
                  <c:v>36721</c:v>
                </c:pt>
                <c:pt idx="782">
                  <c:v>36724</c:v>
                </c:pt>
                <c:pt idx="783">
                  <c:v>36725</c:v>
                </c:pt>
                <c:pt idx="784">
                  <c:v>36726</c:v>
                </c:pt>
                <c:pt idx="785">
                  <c:v>36727</c:v>
                </c:pt>
                <c:pt idx="786">
                  <c:v>36728</c:v>
                </c:pt>
                <c:pt idx="787">
                  <c:v>36731</c:v>
                </c:pt>
                <c:pt idx="788">
                  <c:v>36732</c:v>
                </c:pt>
                <c:pt idx="789">
                  <c:v>36733</c:v>
                </c:pt>
                <c:pt idx="790">
                  <c:v>36734</c:v>
                </c:pt>
                <c:pt idx="791">
                  <c:v>36735</c:v>
                </c:pt>
                <c:pt idx="792">
                  <c:v>36738</c:v>
                </c:pt>
                <c:pt idx="793">
                  <c:v>36739</c:v>
                </c:pt>
                <c:pt idx="794">
                  <c:v>36740</c:v>
                </c:pt>
                <c:pt idx="795">
                  <c:v>36741</c:v>
                </c:pt>
                <c:pt idx="796">
                  <c:v>36742</c:v>
                </c:pt>
                <c:pt idx="797">
                  <c:v>36745</c:v>
                </c:pt>
                <c:pt idx="798">
                  <c:v>36746</c:v>
                </c:pt>
                <c:pt idx="799">
                  <c:v>36747</c:v>
                </c:pt>
                <c:pt idx="800">
                  <c:v>36748</c:v>
                </c:pt>
                <c:pt idx="801">
                  <c:v>36749</c:v>
                </c:pt>
                <c:pt idx="802">
                  <c:v>36752</c:v>
                </c:pt>
                <c:pt idx="803">
                  <c:v>36753</c:v>
                </c:pt>
                <c:pt idx="804">
                  <c:v>36754</c:v>
                </c:pt>
                <c:pt idx="805">
                  <c:v>36755</c:v>
                </c:pt>
                <c:pt idx="806">
                  <c:v>36756</c:v>
                </c:pt>
                <c:pt idx="807">
                  <c:v>36759</c:v>
                </c:pt>
                <c:pt idx="808">
                  <c:v>36760</c:v>
                </c:pt>
                <c:pt idx="809">
                  <c:v>36761</c:v>
                </c:pt>
                <c:pt idx="810">
                  <c:v>36762</c:v>
                </c:pt>
                <c:pt idx="811">
                  <c:v>36763</c:v>
                </c:pt>
                <c:pt idx="812">
                  <c:v>36766</c:v>
                </c:pt>
                <c:pt idx="813">
                  <c:v>36767</c:v>
                </c:pt>
                <c:pt idx="814">
                  <c:v>36768</c:v>
                </c:pt>
                <c:pt idx="815">
                  <c:v>36769</c:v>
                </c:pt>
                <c:pt idx="816">
                  <c:v>36770</c:v>
                </c:pt>
                <c:pt idx="817">
                  <c:v>36773</c:v>
                </c:pt>
                <c:pt idx="818">
                  <c:v>36774</c:v>
                </c:pt>
                <c:pt idx="819">
                  <c:v>36775</c:v>
                </c:pt>
                <c:pt idx="820">
                  <c:v>36776</c:v>
                </c:pt>
                <c:pt idx="821">
                  <c:v>36777</c:v>
                </c:pt>
                <c:pt idx="822">
                  <c:v>36780</c:v>
                </c:pt>
                <c:pt idx="823">
                  <c:v>36781</c:v>
                </c:pt>
                <c:pt idx="824">
                  <c:v>36782</c:v>
                </c:pt>
                <c:pt idx="825">
                  <c:v>36783</c:v>
                </c:pt>
                <c:pt idx="826">
                  <c:v>36784</c:v>
                </c:pt>
                <c:pt idx="827">
                  <c:v>36787</c:v>
                </c:pt>
                <c:pt idx="828">
                  <c:v>36788</c:v>
                </c:pt>
                <c:pt idx="829">
                  <c:v>36789</c:v>
                </c:pt>
                <c:pt idx="830">
                  <c:v>36790</c:v>
                </c:pt>
                <c:pt idx="831">
                  <c:v>36791</c:v>
                </c:pt>
                <c:pt idx="832">
                  <c:v>36794</c:v>
                </c:pt>
                <c:pt idx="833">
                  <c:v>36795</c:v>
                </c:pt>
                <c:pt idx="834">
                  <c:v>36796</c:v>
                </c:pt>
                <c:pt idx="835">
                  <c:v>36797</c:v>
                </c:pt>
                <c:pt idx="836">
                  <c:v>36798</c:v>
                </c:pt>
                <c:pt idx="837">
                  <c:v>36799</c:v>
                </c:pt>
                <c:pt idx="838">
                  <c:v>36801</c:v>
                </c:pt>
                <c:pt idx="839">
                  <c:v>36802</c:v>
                </c:pt>
                <c:pt idx="840">
                  <c:v>36803</c:v>
                </c:pt>
                <c:pt idx="841">
                  <c:v>36804</c:v>
                </c:pt>
                <c:pt idx="842">
                  <c:v>36805</c:v>
                </c:pt>
                <c:pt idx="843">
                  <c:v>36808</c:v>
                </c:pt>
                <c:pt idx="844">
                  <c:v>36809</c:v>
                </c:pt>
                <c:pt idx="845">
                  <c:v>36810</c:v>
                </c:pt>
                <c:pt idx="846">
                  <c:v>36811</c:v>
                </c:pt>
                <c:pt idx="847">
                  <c:v>36812</c:v>
                </c:pt>
                <c:pt idx="848">
                  <c:v>36815</c:v>
                </c:pt>
                <c:pt idx="849">
                  <c:v>36816</c:v>
                </c:pt>
                <c:pt idx="850">
                  <c:v>36817</c:v>
                </c:pt>
                <c:pt idx="851">
                  <c:v>36818</c:v>
                </c:pt>
                <c:pt idx="852">
                  <c:v>36819</c:v>
                </c:pt>
                <c:pt idx="853">
                  <c:v>36822</c:v>
                </c:pt>
                <c:pt idx="854">
                  <c:v>36823</c:v>
                </c:pt>
                <c:pt idx="855">
                  <c:v>36824</c:v>
                </c:pt>
                <c:pt idx="856">
                  <c:v>36825</c:v>
                </c:pt>
                <c:pt idx="857">
                  <c:v>36826</c:v>
                </c:pt>
                <c:pt idx="858">
                  <c:v>36829</c:v>
                </c:pt>
                <c:pt idx="859">
                  <c:v>36830</c:v>
                </c:pt>
                <c:pt idx="860">
                  <c:v>36831</c:v>
                </c:pt>
                <c:pt idx="861">
                  <c:v>36832</c:v>
                </c:pt>
                <c:pt idx="862">
                  <c:v>36833</c:v>
                </c:pt>
                <c:pt idx="863">
                  <c:v>36836</c:v>
                </c:pt>
                <c:pt idx="864">
                  <c:v>36837</c:v>
                </c:pt>
                <c:pt idx="865">
                  <c:v>36838</c:v>
                </c:pt>
                <c:pt idx="866">
                  <c:v>36839</c:v>
                </c:pt>
                <c:pt idx="867">
                  <c:v>36840</c:v>
                </c:pt>
                <c:pt idx="868">
                  <c:v>36843</c:v>
                </c:pt>
                <c:pt idx="869">
                  <c:v>36844</c:v>
                </c:pt>
                <c:pt idx="870">
                  <c:v>36845</c:v>
                </c:pt>
                <c:pt idx="871">
                  <c:v>36846</c:v>
                </c:pt>
                <c:pt idx="872">
                  <c:v>36847</c:v>
                </c:pt>
                <c:pt idx="873">
                  <c:v>36850</c:v>
                </c:pt>
                <c:pt idx="874">
                  <c:v>36851</c:v>
                </c:pt>
                <c:pt idx="875">
                  <c:v>36852</c:v>
                </c:pt>
                <c:pt idx="876">
                  <c:v>36853</c:v>
                </c:pt>
                <c:pt idx="877">
                  <c:v>36854</c:v>
                </c:pt>
                <c:pt idx="878">
                  <c:v>36857</c:v>
                </c:pt>
                <c:pt idx="879">
                  <c:v>36858</c:v>
                </c:pt>
                <c:pt idx="880">
                  <c:v>36859</c:v>
                </c:pt>
                <c:pt idx="881">
                  <c:v>36860</c:v>
                </c:pt>
                <c:pt idx="882">
                  <c:v>36861</c:v>
                </c:pt>
                <c:pt idx="883">
                  <c:v>36864</c:v>
                </c:pt>
                <c:pt idx="884">
                  <c:v>36865</c:v>
                </c:pt>
                <c:pt idx="885">
                  <c:v>36866</c:v>
                </c:pt>
                <c:pt idx="886">
                  <c:v>36867</c:v>
                </c:pt>
                <c:pt idx="887">
                  <c:v>36868</c:v>
                </c:pt>
                <c:pt idx="888">
                  <c:v>36871</c:v>
                </c:pt>
                <c:pt idx="889">
                  <c:v>36872</c:v>
                </c:pt>
                <c:pt idx="890">
                  <c:v>36873</c:v>
                </c:pt>
                <c:pt idx="891">
                  <c:v>36874</c:v>
                </c:pt>
                <c:pt idx="892">
                  <c:v>36875</c:v>
                </c:pt>
                <c:pt idx="893">
                  <c:v>36878</c:v>
                </c:pt>
                <c:pt idx="894">
                  <c:v>36879</c:v>
                </c:pt>
                <c:pt idx="895">
                  <c:v>36880</c:v>
                </c:pt>
                <c:pt idx="896">
                  <c:v>36881</c:v>
                </c:pt>
                <c:pt idx="897">
                  <c:v>36882</c:v>
                </c:pt>
                <c:pt idx="898">
                  <c:v>36885</c:v>
                </c:pt>
                <c:pt idx="899">
                  <c:v>36886</c:v>
                </c:pt>
                <c:pt idx="900">
                  <c:v>36887</c:v>
                </c:pt>
                <c:pt idx="901">
                  <c:v>36888</c:v>
                </c:pt>
                <c:pt idx="902">
                  <c:v>36889</c:v>
                </c:pt>
                <c:pt idx="903">
                  <c:v>36891</c:v>
                </c:pt>
                <c:pt idx="904">
                  <c:v>36892</c:v>
                </c:pt>
                <c:pt idx="905">
                  <c:v>36893</c:v>
                </c:pt>
                <c:pt idx="906">
                  <c:v>36894</c:v>
                </c:pt>
                <c:pt idx="907">
                  <c:v>36895</c:v>
                </c:pt>
                <c:pt idx="908">
                  <c:v>36896</c:v>
                </c:pt>
                <c:pt idx="909">
                  <c:v>36899</c:v>
                </c:pt>
                <c:pt idx="910">
                  <c:v>36900</c:v>
                </c:pt>
                <c:pt idx="911">
                  <c:v>36901</c:v>
                </c:pt>
                <c:pt idx="912">
                  <c:v>36902</c:v>
                </c:pt>
                <c:pt idx="913">
                  <c:v>36903</c:v>
                </c:pt>
                <c:pt idx="914">
                  <c:v>36906</c:v>
                </c:pt>
                <c:pt idx="915">
                  <c:v>36907</c:v>
                </c:pt>
                <c:pt idx="916">
                  <c:v>36908</c:v>
                </c:pt>
                <c:pt idx="917">
                  <c:v>36909</c:v>
                </c:pt>
                <c:pt idx="918">
                  <c:v>36910</c:v>
                </c:pt>
                <c:pt idx="919">
                  <c:v>36913</c:v>
                </c:pt>
                <c:pt idx="920">
                  <c:v>36914</c:v>
                </c:pt>
                <c:pt idx="921">
                  <c:v>36915</c:v>
                </c:pt>
                <c:pt idx="922">
                  <c:v>36916</c:v>
                </c:pt>
                <c:pt idx="923">
                  <c:v>36917</c:v>
                </c:pt>
                <c:pt idx="924">
                  <c:v>36920</c:v>
                </c:pt>
                <c:pt idx="925">
                  <c:v>36921</c:v>
                </c:pt>
                <c:pt idx="926">
                  <c:v>36922</c:v>
                </c:pt>
                <c:pt idx="927">
                  <c:v>36923</c:v>
                </c:pt>
                <c:pt idx="928">
                  <c:v>36924</c:v>
                </c:pt>
                <c:pt idx="929">
                  <c:v>36927</c:v>
                </c:pt>
                <c:pt idx="930">
                  <c:v>36928</c:v>
                </c:pt>
                <c:pt idx="931">
                  <c:v>36929</c:v>
                </c:pt>
                <c:pt idx="932">
                  <c:v>36930</c:v>
                </c:pt>
                <c:pt idx="933">
                  <c:v>36931</c:v>
                </c:pt>
                <c:pt idx="934">
                  <c:v>36934</c:v>
                </c:pt>
                <c:pt idx="935">
                  <c:v>36935</c:v>
                </c:pt>
                <c:pt idx="936">
                  <c:v>36936</c:v>
                </c:pt>
                <c:pt idx="937">
                  <c:v>36937</c:v>
                </c:pt>
                <c:pt idx="938">
                  <c:v>36938</c:v>
                </c:pt>
                <c:pt idx="939">
                  <c:v>36941</c:v>
                </c:pt>
                <c:pt idx="940">
                  <c:v>36942</c:v>
                </c:pt>
                <c:pt idx="941">
                  <c:v>36943</c:v>
                </c:pt>
                <c:pt idx="942">
                  <c:v>36944</c:v>
                </c:pt>
                <c:pt idx="943">
                  <c:v>36945</c:v>
                </c:pt>
                <c:pt idx="944">
                  <c:v>36948</c:v>
                </c:pt>
                <c:pt idx="945">
                  <c:v>36949</c:v>
                </c:pt>
                <c:pt idx="946">
                  <c:v>36950</c:v>
                </c:pt>
                <c:pt idx="947">
                  <c:v>36951</c:v>
                </c:pt>
                <c:pt idx="948">
                  <c:v>36952</c:v>
                </c:pt>
                <c:pt idx="949">
                  <c:v>36955</c:v>
                </c:pt>
                <c:pt idx="950">
                  <c:v>36956</c:v>
                </c:pt>
                <c:pt idx="951">
                  <c:v>36957</c:v>
                </c:pt>
                <c:pt idx="952">
                  <c:v>36958</c:v>
                </c:pt>
                <c:pt idx="953">
                  <c:v>36959</c:v>
                </c:pt>
                <c:pt idx="954">
                  <c:v>36962</c:v>
                </c:pt>
                <c:pt idx="955">
                  <c:v>36963</c:v>
                </c:pt>
                <c:pt idx="956">
                  <c:v>36964</c:v>
                </c:pt>
                <c:pt idx="957">
                  <c:v>36965</c:v>
                </c:pt>
                <c:pt idx="958">
                  <c:v>36966</c:v>
                </c:pt>
                <c:pt idx="959">
                  <c:v>36969</c:v>
                </c:pt>
                <c:pt idx="960">
                  <c:v>36970</c:v>
                </c:pt>
                <c:pt idx="961">
                  <c:v>36971</c:v>
                </c:pt>
                <c:pt idx="962">
                  <c:v>36972</c:v>
                </c:pt>
                <c:pt idx="963">
                  <c:v>36973</c:v>
                </c:pt>
                <c:pt idx="964">
                  <c:v>36976</c:v>
                </c:pt>
                <c:pt idx="965">
                  <c:v>36977</c:v>
                </c:pt>
                <c:pt idx="966">
                  <c:v>36978</c:v>
                </c:pt>
                <c:pt idx="967">
                  <c:v>36979</c:v>
                </c:pt>
                <c:pt idx="968">
                  <c:v>36980</c:v>
                </c:pt>
                <c:pt idx="969">
                  <c:v>36981</c:v>
                </c:pt>
                <c:pt idx="970">
                  <c:v>36983</c:v>
                </c:pt>
                <c:pt idx="971">
                  <c:v>36984</c:v>
                </c:pt>
                <c:pt idx="972">
                  <c:v>36985</c:v>
                </c:pt>
                <c:pt idx="973">
                  <c:v>36986</c:v>
                </c:pt>
                <c:pt idx="974">
                  <c:v>36987</c:v>
                </c:pt>
                <c:pt idx="975">
                  <c:v>36990</c:v>
                </c:pt>
                <c:pt idx="976">
                  <c:v>36991</c:v>
                </c:pt>
                <c:pt idx="977">
                  <c:v>36992</c:v>
                </c:pt>
                <c:pt idx="978">
                  <c:v>36993</c:v>
                </c:pt>
                <c:pt idx="979">
                  <c:v>36994</c:v>
                </c:pt>
                <c:pt idx="980">
                  <c:v>36997</c:v>
                </c:pt>
                <c:pt idx="981">
                  <c:v>36998</c:v>
                </c:pt>
                <c:pt idx="982">
                  <c:v>36999</c:v>
                </c:pt>
                <c:pt idx="983">
                  <c:v>37000</c:v>
                </c:pt>
                <c:pt idx="984">
                  <c:v>37001</c:v>
                </c:pt>
                <c:pt idx="985">
                  <c:v>37004</c:v>
                </c:pt>
                <c:pt idx="986">
                  <c:v>37005</c:v>
                </c:pt>
                <c:pt idx="987">
                  <c:v>37006</c:v>
                </c:pt>
                <c:pt idx="988">
                  <c:v>37007</c:v>
                </c:pt>
                <c:pt idx="989">
                  <c:v>37008</c:v>
                </c:pt>
                <c:pt idx="990">
                  <c:v>37011</c:v>
                </c:pt>
                <c:pt idx="991">
                  <c:v>37012</c:v>
                </c:pt>
                <c:pt idx="992">
                  <c:v>37013</c:v>
                </c:pt>
                <c:pt idx="993">
                  <c:v>37014</c:v>
                </c:pt>
                <c:pt idx="994">
                  <c:v>37015</c:v>
                </c:pt>
                <c:pt idx="995">
                  <c:v>37018</c:v>
                </c:pt>
                <c:pt idx="996">
                  <c:v>37019</c:v>
                </c:pt>
                <c:pt idx="997">
                  <c:v>37020</c:v>
                </c:pt>
                <c:pt idx="998">
                  <c:v>37021</c:v>
                </c:pt>
                <c:pt idx="999">
                  <c:v>37022</c:v>
                </c:pt>
                <c:pt idx="1000">
                  <c:v>37025</c:v>
                </c:pt>
                <c:pt idx="1001">
                  <c:v>37026</c:v>
                </c:pt>
                <c:pt idx="1002">
                  <c:v>37027</c:v>
                </c:pt>
                <c:pt idx="1003">
                  <c:v>37028</c:v>
                </c:pt>
                <c:pt idx="1004">
                  <c:v>37029</c:v>
                </c:pt>
                <c:pt idx="1005">
                  <c:v>37032</c:v>
                </c:pt>
                <c:pt idx="1006">
                  <c:v>37033</c:v>
                </c:pt>
                <c:pt idx="1007">
                  <c:v>37034</c:v>
                </c:pt>
                <c:pt idx="1008">
                  <c:v>37035</c:v>
                </c:pt>
                <c:pt idx="1009">
                  <c:v>37036</c:v>
                </c:pt>
                <c:pt idx="1010">
                  <c:v>37039</c:v>
                </c:pt>
                <c:pt idx="1011">
                  <c:v>37040</c:v>
                </c:pt>
                <c:pt idx="1012">
                  <c:v>37041</c:v>
                </c:pt>
                <c:pt idx="1013">
                  <c:v>37042</c:v>
                </c:pt>
                <c:pt idx="1014">
                  <c:v>37043</c:v>
                </c:pt>
                <c:pt idx="1015">
                  <c:v>37046</c:v>
                </c:pt>
                <c:pt idx="1016">
                  <c:v>37047</c:v>
                </c:pt>
                <c:pt idx="1017">
                  <c:v>37048</c:v>
                </c:pt>
                <c:pt idx="1018">
                  <c:v>37049</c:v>
                </c:pt>
                <c:pt idx="1019">
                  <c:v>37050</c:v>
                </c:pt>
                <c:pt idx="1020">
                  <c:v>37053</c:v>
                </c:pt>
                <c:pt idx="1021">
                  <c:v>37054</c:v>
                </c:pt>
                <c:pt idx="1022">
                  <c:v>37055</c:v>
                </c:pt>
                <c:pt idx="1023">
                  <c:v>37056</c:v>
                </c:pt>
                <c:pt idx="1024">
                  <c:v>37057</c:v>
                </c:pt>
                <c:pt idx="1025">
                  <c:v>37060</c:v>
                </c:pt>
                <c:pt idx="1026">
                  <c:v>37061</c:v>
                </c:pt>
                <c:pt idx="1027">
                  <c:v>37062</c:v>
                </c:pt>
                <c:pt idx="1028">
                  <c:v>37063</c:v>
                </c:pt>
                <c:pt idx="1029">
                  <c:v>37064</c:v>
                </c:pt>
                <c:pt idx="1030">
                  <c:v>37067</c:v>
                </c:pt>
                <c:pt idx="1031">
                  <c:v>37068</c:v>
                </c:pt>
                <c:pt idx="1032">
                  <c:v>37069</c:v>
                </c:pt>
                <c:pt idx="1033">
                  <c:v>37070</c:v>
                </c:pt>
                <c:pt idx="1034">
                  <c:v>37071</c:v>
                </c:pt>
                <c:pt idx="1035">
                  <c:v>37072</c:v>
                </c:pt>
                <c:pt idx="1036">
                  <c:v>37074</c:v>
                </c:pt>
                <c:pt idx="1037">
                  <c:v>37075</c:v>
                </c:pt>
                <c:pt idx="1038">
                  <c:v>37076</c:v>
                </c:pt>
                <c:pt idx="1039">
                  <c:v>37077</c:v>
                </c:pt>
                <c:pt idx="1040">
                  <c:v>37078</c:v>
                </c:pt>
                <c:pt idx="1041">
                  <c:v>37081</c:v>
                </c:pt>
                <c:pt idx="1042">
                  <c:v>37082</c:v>
                </c:pt>
                <c:pt idx="1043">
                  <c:v>37083</c:v>
                </c:pt>
                <c:pt idx="1044">
                  <c:v>37084</c:v>
                </c:pt>
                <c:pt idx="1045">
                  <c:v>37085</c:v>
                </c:pt>
                <c:pt idx="1046">
                  <c:v>37088</c:v>
                </c:pt>
                <c:pt idx="1047">
                  <c:v>37089</c:v>
                </c:pt>
                <c:pt idx="1048">
                  <c:v>37090</c:v>
                </c:pt>
                <c:pt idx="1049">
                  <c:v>37091</c:v>
                </c:pt>
                <c:pt idx="1050">
                  <c:v>37092</c:v>
                </c:pt>
                <c:pt idx="1051">
                  <c:v>37095</c:v>
                </c:pt>
                <c:pt idx="1052">
                  <c:v>37096</c:v>
                </c:pt>
                <c:pt idx="1053">
                  <c:v>37097</c:v>
                </c:pt>
                <c:pt idx="1054">
                  <c:v>37098</c:v>
                </c:pt>
                <c:pt idx="1055">
                  <c:v>37099</c:v>
                </c:pt>
                <c:pt idx="1056">
                  <c:v>37102</c:v>
                </c:pt>
                <c:pt idx="1057">
                  <c:v>37103</c:v>
                </c:pt>
                <c:pt idx="1058">
                  <c:v>37104</c:v>
                </c:pt>
                <c:pt idx="1059">
                  <c:v>37105</c:v>
                </c:pt>
                <c:pt idx="1060">
                  <c:v>37106</c:v>
                </c:pt>
                <c:pt idx="1061">
                  <c:v>37109</c:v>
                </c:pt>
                <c:pt idx="1062">
                  <c:v>37110</c:v>
                </c:pt>
                <c:pt idx="1063">
                  <c:v>37111</c:v>
                </c:pt>
                <c:pt idx="1064">
                  <c:v>37112</c:v>
                </c:pt>
                <c:pt idx="1065">
                  <c:v>37113</c:v>
                </c:pt>
                <c:pt idx="1066">
                  <c:v>37116</c:v>
                </c:pt>
                <c:pt idx="1067">
                  <c:v>37117</c:v>
                </c:pt>
                <c:pt idx="1068">
                  <c:v>37118</c:v>
                </c:pt>
                <c:pt idx="1069">
                  <c:v>37119</c:v>
                </c:pt>
                <c:pt idx="1070">
                  <c:v>37120</c:v>
                </c:pt>
                <c:pt idx="1071">
                  <c:v>37123</c:v>
                </c:pt>
                <c:pt idx="1072">
                  <c:v>37124</c:v>
                </c:pt>
                <c:pt idx="1073">
                  <c:v>37125</c:v>
                </c:pt>
                <c:pt idx="1074">
                  <c:v>37126</c:v>
                </c:pt>
                <c:pt idx="1075">
                  <c:v>37127</c:v>
                </c:pt>
                <c:pt idx="1076">
                  <c:v>37130</c:v>
                </c:pt>
                <c:pt idx="1077">
                  <c:v>37131</c:v>
                </c:pt>
                <c:pt idx="1078">
                  <c:v>37132</c:v>
                </c:pt>
                <c:pt idx="1079">
                  <c:v>37133</c:v>
                </c:pt>
                <c:pt idx="1080">
                  <c:v>37134</c:v>
                </c:pt>
                <c:pt idx="1081">
                  <c:v>37137</c:v>
                </c:pt>
                <c:pt idx="1082">
                  <c:v>37138</c:v>
                </c:pt>
                <c:pt idx="1083">
                  <c:v>37139</c:v>
                </c:pt>
                <c:pt idx="1084">
                  <c:v>37140</c:v>
                </c:pt>
                <c:pt idx="1085">
                  <c:v>37141</c:v>
                </c:pt>
                <c:pt idx="1086">
                  <c:v>37144</c:v>
                </c:pt>
                <c:pt idx="1087">
                  <c:v>37145</c:v>
                </c:pt>
                <c:pt idx="1088">
                  <c:v>37146</c:v>
                </c:pt>
                <c:pt idx="1089">
                  <c:v>37147</c:v>
                </c:pt>
                <c:pt idx="1090">
                  <c:v>37148</c:v>
                </c:pt>
                <c:pt idx="1091">
                  <c:v>37151</c:v>
                </c:pt>
                <c:pt idx="1092">
                  <c:v>37152</c:v>
                </c:pt>
                <c:pt idx="1093">
                  <c:v>37153</c:v>
                </c:pt>
                <c:pt idx="1094">
                  <c:v>37154</c:v>
                </c:pt>
                <c:pt idx="1095">
                  <c:v>37155</c:v>
                </c:pt>
                <c:pt idx="1096">
                  <c:v>37158</c:v>
                </c:pt>
                <c:pt idx="1097">
                  <c:v>37159</c:v>
                </c:pt>
                <c:pt idx="1098">
                  <c:v>37160</c:v>
                </c:pt>
                <c:pt idx="1099">
                  <c:v>37161</c:v>
                </c:pt>
                <c:pt idx="1100">
                  <c:v>37162</c:v>
                </c:pt>
                <c:pt idx="1101">
                  <c:v>37164</c:v>
                </c:pt>
                <c:pt idx="1102">
                  <c:v>37165</c:v>
                </c:pt>
                <c:pt idx="1103">
                  <c:v>37166</c:v>
                </c:pt>
                <c:pt idx="1104">
                  <c:v>37167</c:v>
                </c:pt>
                <c:pt idx="1105">
                  <c:v>37168</c:v>
                </c:pt>
                <c:pt idx="1106">
                  <c:v>37169</c:v>
                </c:pt>
                <c:pt idx="1107">
                  <c:v>37172</c:v>
                </c:pt>
                <c:pt idx="1108">
                  <c:v>37173</c:v>
                </c:pt>
                <c:pt idx="1109">
                  <c:v>37174</c:v>
                </c:pt>
                <c:pt idx="1110">
                  <c:v>37175</c:v>
                </c:pt>
                <c:pt idx="1111">
                  <c:v>37176</c:v>
                </c:pt>
                <c:pt idx="1112">
                  <c:v>37179</c:v>
                </c:pt>
                <c:pt idx="1113">
                  <c:v>37180</c:v>
                </c:pt>
                <c:pt idx="1114">
                  <c:v>37181</c:v>
                </c:pt>
                <c:pt idx="1115">
                  <c:v>37182</c:v>
                </c:pt>
                <c:pt idx="1116">
                  <c:v>37183</c:v>
                </c:pt>
                <c:pt idx="1117">
                  <c:v>37186</c:v>
                </c:pt>
                <c:pt idx="1118">
                  <c:v>37187</c:v>
                </c:pt>
                <c:pt idx="1119">
                  <c:v>37188</c:v>
                </c:pt>
                <c:pt idx="1120">
                  <c:v>37189</c:v>
                </c:pt>
                <c:pt idx="1121">
                  <c:v>37190</c:v>
                </c:pt>
                <c:pt idx="1122">
                  <c:v>37193</c:v>
                </c:pt>
                <c:pt idx="1123">
                  <c:v>37194</c:v>
                </c:pt>
                <c:pt idx="1124">
                  <c:v>37195</c:v>
                </c:pt>
                <c:pt idx="1125">
                  <c:v>37196</c:v>
                </c:pt>
                <c:pt idx="1126">
                  <c:v>37197</c:v>
                </c:pt>
                <c:pt idx="1127">
                  <c:v>37200</c:v>
                </c:pt>
                <c:pt idx="1128">
                  <c:v>37201</c:v>
                </c:pt>
                <c:pt idx="1129">
                  <c:v>37202</c:v>
                </c:pt>
                <c:pt idx="1130">
                  <c:v>37203</c:v>
                </c:pt>
                <c:pt idx="1131">
                  <c:v>37204</c:v>
                </c:pt>
                <c:pt idx="1132">
                  <c:v>37207</c:v>
                </c:pt>
                <c:pt idx="1133">
                  <c:v>37208</c:v>
                </c:pt>
                <c:pt idx="1134">
                  <c:v>37209</c:v>
                </c:pt>
                <c:pt idx="1135">
                  <c:v>37210</c:v>
                </c:pt>
                <c:pt idx="1136">
                  <c:v>37211</c:v>
                </c:pt>
                <c:pt idx="1137">
                  <c:v>37214</c:v>
                </c:pt>
                <c:pt idx="1138">
                  <c:v>37215</c:v>
                </c:pt>
                <c:pt idx="1139">
                  <c:v>37216</c:v>
                </c:pt>
                <c:pt idx="1140">
                  <c:v>37217</c:v>
                </c:pt>
                <c:pt idx="1141">
                  <c:v>37218</c:v>
                </c:pt>
                <c:pt idx="1142">
                  <c:v>37221</c:v>
                </c:pt>
                <c:pt idx="1143">
                  <c:v>37222</c:v>
                </c:pt>
                <c:pt idx="1144">
                  <c:v>37223</c:v>
                </c:pt>
                <c:pt idx="1145">
                  <c:v>37224</c:v>
                </c:pt>
                <c:pt idx="1146">
                  <c:v>37225</c:v>
                </c:pt>
                <c:pt idx="1147">
                  <c:v>37228</c:v>
                </c:pt>
                <c:pt idx="1148">
                  <c:v>37229</c:v>
                </c:pt>
                <c:pt idx="1149">
                  <c:v>37230</c:v>
                </c:pt>
                <c:pt idx="1150">
                  <c:v>37231</c:v>
                </c:pt>
                <c:pt idx="1151">
                  <c:v>37232</c:v>
                </c:pt>
                <c:pt idx="1152">
                  <c:v>37235</c:v>
                </c:pt>
                <c:pt idx="1153">
                  <c:v>37236</c:v>
                </c:pt>
                <c:pt idx="1154">
                  <c:v>37237</c:v>
                </c:pt>
                <c:pt idx="1155">
                  <c:v>37238</c:v>
                </c:pt>
                <c:pt idx="1156">
                  <c:v>37239</c:v>
                </c:pt>
                <c:pt idx="1157">
                  <c:v>37242</c:v>
                </c:pt>
                <c:pt idx="1158">
                  <c:v>37243</c:v>
                </c:pt>
                <c:pt idx="1159">
                  <c:v>37244</c:v>
                </c:pt>
                <c:pt idx="1160">
                  <c:v>37245</c:v>
                </c:pt>
                <c:pt idx="1161">
                  <c:v>37246</c:v>
                </c:pt>
                <c:pt idx="1162">
                  <c:v>37249</c:v>
                </c:pt>
                <c:pt idx="1163">
                  <c:v>37250</c:v>
                </c:pt>
                <c:pt idx="1164">
                  <c:v>37251</c:v>
                </c:pt>
                <c:pt idx="1165">
                  <c:v>37252</c:v>
                </c:pt>
                <c:pt idx="1166">
                  <c:v>37253</c:v>
                </c:pt>
                <c:pt idx="1167">
                  <c:v>37256</c:v>
                </c:pt>
                <c:pt idx="1168">
                  <c:v>37257</c:v>
                </c:pt>
                <c:pt idx="1169">
                  <c:v>37258</c:v>
                </c:pt>
                <c:pt idx="1170">
                  <c:v>37259</c:v>
                </c:pt>
                <c:pt idx="1171">
                  <c:v>37260</c:v>
                </c:pt>
                <c:pt idx="1172">
                  <c:v>37263</c:v>
                </c:pt>
                <c:pt idx="1173">
                  <c:v>37264</c:v>
                </c:pt>
                <c:pt idx="1174">
                  <c:v>37265</c:v>
                </c:pt>
                <c:pt idx="1175">
                  <c:v>37266</c:v>
                </c:pt>
                <c:pt idx="1176">
                  <c:v>37267</c:v>
                </c:pt>
                <c:pt idx="1177">
                  <c:v>37270</c:v>
                </c:pt>
                <c:pt idx="1178">
                  <c:v>37271</c:v>
                </c:pt>
                <c:pt idx="1179">
                  <c:v>37272</c:v>
                </c:pt>
                <c:pt idx="1180">
                  <c:v>37273</c:v>
                </c:pt>
                <c:pt idx="1181">
                  <c:v>37274</c:v>
                </c:pt>
                <c:pt idx="1182">
                  <c:v>37277</c:v>
                </c:pt>
                <c:pt idx="1183">
                  <c:v>37278</c:v>
                </c:pt>
                <c:pt idx="1184">
                  <c:v>37279</c:v>
                </c:pt>
                <c:pt idx="1185">
                  <c:v>37280</c:v>
                </c:pt>
                <c:pt idx="1186">
                  <c:v>37281</c:v>
                </c:pt>
                <c:pt idx="1187">
                  <c:v>37284</c:v>
                </c:pt>
                <c:pt idx="1188">
                  <c:v>37285</c:v>
                </c:pt>
                <c:pt idx="1189">
                  <c:v>37286</c:v>
                </c:pt>
                <c:pt idx="1190">
                  <c:v>37287</c:v>
                </c:pt>
                <c:pt idx="1191">
                  <c:v>37288</c:v>
                </c:pt>
                <c:pt idx="1192">
                  <c:v>37291</c:v>
                </c:pt>
                <c:pt idx="1193">
                  <c:v>37292</c:v>
                </c:pt>
                <c:pt idx="1194">
                  <c:v>37293</c:v>
                </c:pt>
                <c:pt idx="1195">
                  <c:v>37294</c:v>
                </c:pt>
                <c:pt idx="1196">
                  <c:v>37295</c:v>
                </c:pt>
                <c:pt idx="1197">
                  <c:v>37298</c:v>
                </c:pt>
                <c:pt idx="1198">
                  <c:v>37299</c:v>
                </c:pt>
                <c:pt idx="1199">
                  <c:v>37300</c:v>
                </c:pt>
                <c:pt idx="1200">
                  <c:v>37301</c:v>
                </c:pt>
                <c:pt idx="1201">
                  <c:v>37302</c:v>
                </c:pt>
                <c:pt idx="1202">
                  <c:v>37305</c:v>
                </c:pt>
                <c:pt idx="1203">
                  <c:v>37306</c:v>
                </c:pt>
                <c:pt idx="1204">
                  <c:v>37307</c:v>
                </c:pt>
                <c:pt idx="1205">
                  <c:v>37308</c:v>
                </c:pt>
                <c:pt idx="1206">
                  <c:v>37309</c:v>
                </c:pt>
                <c:pt idx="1207">
                  <c:v>37312</c:v>
                </c:pt>
                <c:pt idx="1208">
                  <c:v>37313</c:v>
                </c:pt>
                <c:pt idx="1209">
                  <c:v>37314</c:v>
                </c:pt>
                <c:pt idx="1210">
                  <c:v>37315</c:v>
                </c:pt>
                <c:pt idx="1211">
                  <c:v>37316</c:v>
                </c:pt>
                <c:pt idx="1212">
                  <c:v>37319</c:v>
                </c:pt>
                <c:pt idx="1213">
                  <c:v>37320</c:v>
                </c:pt>
                <c:pt idx="1214">
                  <c:v>37321</c:v>
                </c:pt>
                <c:pt idx="1215">
                  <c:v>37322</c:v>
                </c:pt>
                <c:pt idx="1216">
                  <c:v>37323</c:v>
                </c:pt>
                <c:pt idx="1217">
                  <c:v>37326</c:v>
                </c:pt>
                <c:pt idx="1218">
                  <c:v>37327</c:v>
                </c:pt>
                <c:pt idx="1219">
                  <c:v>37328</c:v>
                </c:pt>
                <c:pt idx="1220">
                  <c:v>37329</c:v>
                </c:pt>
                <c:pt idx="1221">
                  <c:v>37330</c:v>
                </c:pt>
                <c:pt idx="1222">
                  <c:v>37333</c:v>
                </c:pt>
                <c:pt idx="1223">
                  <c:v>37334</c:v>
                </c:pt>
                <c:pt idx="1224">
                  <c:v>37335</c:v>
                </c:pt>
                <c:pt idx="1225">
                  <c:v>37336</c:v>
                </c:pt>
                <c:pt idx="1226">
                  <c:v>37337</c:v>
                </c:pt>
                <c:pt idx="1227">
                  <c:v>37340</c:v>
                </c:pt>
                <c:pt idx="1228">
                  <c:v>37341</c:v>
                </c:pt>
                <c:pt idx="1229">
                  <c:v>37342</c:v>
                </c:pt>
                <c:pt idx="1230">
                  <c:v>37343</c:v>
                </c:pt>
                <c:pt idx="1231">
                  <c:v>37344</c:v>
                </c:pt>
                <c:pt idx="1232">
                  <c:v>37346</c:v>
                </c:pt>
                <c:pt idx="1233">
                  <c:v>37347</c:v>
                </c:pt>
                <c:pt idx="1234">
                  <c:v>37348</c:v>
                </c:pt>
                <c:pt idx="1235">
                  <c:v>37349</c:v>
                </c:pt>
                <c:pt idx="1236">
                  <c:v>37350</c:v>
                </c:pt>
                <c:pt idx="1237">
                  <c:v>37351</c:v>
                </c:pt>
                <c:pt idx="1238">
                  <c:v>37354</c:v>
                </c:pt>
                <c:pt idx="1239">
                  <c:v>37355</c:v>
                </c:pt>
                <c:pt idx="1240">
                  <c:v>37356</c:v>
                </c:pt>
                <c:pt idx="1241">
                  <c:v>37357</c:v>
                </c:pt>
                <c:pt idx="1242">
                  <c:v>37358</c:v>
                </c:pt>
                <c:pt idx="1243">
                  <c:v>37361</c:v>
                </c:pt>
                <c:pt idx="1244">
                  <c:v>37362</c:v>
                </c:pt>
                <c:pt idx="1245">
                  <c:v>37363</c:v>
                </c:pt>
                <c:pt idx="1246">
                  <c:v>37364</c:v>
                </c:pt>
                <c:pt idx="1247">
                  <c:v>37365</c:v>
                </c:pt>
                <c:pt idx="1248">
                  <c:v>37368</c:v>
                </c:pt>
                <c:pt idx="1249">
                  <c:v>37369</c:v>
                </c:pt>
                <c:pt idx="1250">
                  <c:v>37370</c:v>
                </c:pt>
                <c:pt idx="1251">
                  <c:v>37371</c:v>
                </c:pt>
                <c:pt idx="1252">
                  <c:v>37372</c:v>
                </c:pt>
                <c:pt idx="1253">
                  <c:v>37375</c:v>
                </c:pt>
                <c:pt idx="1254">
                  <c:v>37376</c:v>
                </c:pt>
                <c:pt idx="1255">
                  <c:v>37377</c:v>
                </c:pt>
                <c:pt idx="1256">
                  <c:v>37378</c:v>
                </c:pt>
                <c:pt idx="1257">
                  <c:v>37379</c:v>
                </c:pt>
                <c:pt idx="1258">
                  <c:v>37382</c:v>
                </c:pt>
                <c:pt idx="1259">
                  <c:v>37383</c:v>
                </c:pt>
                <c:pt idx="1260">
                  <c:v>37384</c:v>
                </c:pt>
                <c:pt idx="1261">
                  <c:v>37385</c:v>
                </c:pt>
                <c:pt idx="1262">
                  <c:v>37386</c:v>
                </c:pt>
                <c:pt idx="1263">
                  <c:v>37389</c:v>
                </c:pt>
                <c:pt idx="1264">
                  <c:v>37390</c:v>
                </c:pt>
                <c:pt idx="1265">
                  <c:v>37391</c:v>
                </c:pt>
                <c:pt idx="1266">
                  <c:v>37392</c:v>
                </c:pt>
                <c:pt idx="1267">
                  <c:v>37393</c:v>
                </c:pt>
                <c:pt idx="1268">
                  <c:v>37396</c:v>
                </c:pt>
                <c:pt idx="1269">
                  <c:v>37397</c:v>
                </c:pt>
                <c:pt idx="1270">
                  <c:v>37398</c:v>
                </c:pt>
                <c:pt idx="1271">
                  <c:v>37399</c:v>
                </c:pt>
                <c:pt idx="1272">
                  <c:v>37400</c:v>
                </c:pt>
                <c:pt idx="1273">
                  <c:v>37403</c:v>
                </c:pt>
                <c:pt idx="1274">
                  <c:v>37404</c:v>
                </c:pt>
                <c:pt idx="1275">
                  <c:v>37405</c:v>
                </c:pt>
                <c:pt idx="1276">
                  <c:v>37406</c:v>
                </c:pt>
                <c:pt idx="1277">
                  <c:v>37407</c:v>
                </c:pt>
                <c:pt idx="1278">
                  <c:v>37410</c:v>
                </c:pt>
                <c:pt idx="1279">
                  <c:v>37411</c:v>
                </c:pt>
                <c:pt idx="1280">
                  <c:v>37412</c:v>
                </c:pt>
                <c:pt idx="1281">
                  <c:v>37413</c:v>
                </c:pt>
                <c:pt idx="1282">
                  <c:v>37414</c:v>
                </c:pt>
                <c:pt idx="1283">
                  <c:v>37417</c:v>
                </c:pt>
                <c:pt idx="1284">
                  <c:v>37418</c:v>
                </c:pt>
                <c:pt idx="1285">
                  <c:v>37419</c:v>
                </c:pt>
                <c:pt idx="1286">
                  <c:v>37420</c:v>
                </c:pt>
                <c:pt idx="1287">
                  <c:v>37421</c:v>
                </c:pt>
                <c:pt idx="1288">
                  <c:v>37424</c:v>
                </c:pt>
                <c:pt idx="1289">
                  <c:v>37425</c:v>
                </c:pt>
                <c:pt idx="1290">
                  <c:v>37426</c:v>
                </c:pt>
                <c:pt idx="1291">
                  <c:v>37427</c:v>
                </c:pt>
                <c:pt idx="1292">
                  <c:v>37428</c:v>
                </c:pt>
                <c:pt idx="1293">
                  <c:v>37431</c:v>
                </c:pt>
                <c:pt idx="1294">
                  <c:v>37432</c:v>
                </c:pt>
                <c:pt idx="1295">
                  <c:v>37433</c:v>
                </c:pt>
                <c:pt idx="1296">
                  <c:v>37434</c:v>
                </c:pt>
                <c:pt idx="1297">
                  <c:v>37435</c:v>
                </c:pt>
                <c:pt idx="1298">
                  <c:v>37437</c:v>
                </c:pt>
                <c:pt idx="1299">
                  <c:v>37438</c:v>
                </c:pt>
                <c:pt idx="1300">
                  <c:v>37439</c:v>
                </c:pt>
                <c:pt idx="1301">
                  <c:v>37440</c:v>
                </c:pt>
                <c:pt idx="1302">
                  <c:v>37441</c:v>
                </c:pt>
                <c:pt idx="1303">
                  <c:v>37442</c:v>
                </c:pt>
                <c:pt idx="1304">
                  <c:v>37445</c:v>
                </c:pt>
                <c:pt idx="1305">
                  <c:v>37446</c:v>
                </c:pt>
                <c:pt idx="1306">
                  <c:v>37447</c:v>
                </c:pt>
                <c:pt idx="1307">
                  <c:v>37448</c:v>
                </c:pt>
                <c:pt idx="1308">
                  <c:v>37449</c:v>
                </c:pt>
                <c:pt idx="1309">
                  <c:v>37452</c:v>
                </c:pt>
                <c:pt idx="1310">
                  <c:v>37453</c:v>
                </c:pt>
                <c:pt idx="1311">
                  <c:v>37454</c:v>
                </c:pt>
                <c:pt idx="1312">
                  <c:v>37455</c:v>
                </c:pt>
                <c:pt idx="1313">
                  <c:v>37456</c:v>
                </c:pt>
                <c:pt idx="1314">
                  <c:v>37459</c:v>
                </c:pt>
                <c:pt idx="1315">
                  <c:v>37460</c:v>
                </c:pt>
                <c:pt idx="1316">
                  <c:v>37461</c:v>
                </c:pt>
                <c:pt idx="1317">
                  <c:v>37462</c:v>
                </c:pt>
                <c:pt idx="1318">
                  <c:v>37463</c:v>
                </c:pt>
                <c:pt idx="1319">
                  <c:v>37466</c:v>
                </c:pt>
                <c:pt idx="1320">
                  <c:v>37467</c:v>
                </c:pt>
                <c:pt idx="1321">
                  <c:v>37468</c:v>
                </c:pt>
                <c:pt idx="1322">
                  <c:v>37469</c:v>
                </c:pt>
                <c:pt idx="1323">
                  <c:v>37470</c:v>
                </c:pt>
                <c:pt idx="1324">
                  <c:v>37473</c:v>
                </c:pt>
                <c:pt idx="1325">
                  <c:v>37474</c:v>
                </c:pt>
                <c:pt idx="1326">
                  <c:v>37475</c:v>
                </c:pt>
                <c:pt idx="1327">
                  <c:v>37476</c:v>
                </c:pt>
                <c:pt idx="1328">
                  <c:v>37477</c:v>
                </c:pt>
                <c:pt idx="1329">
                  <c:v>37480</c:v>
                </c:pt>
                <c:pt idx="1330">
                  <c:v>37481</c:v>
                </c:pt>
                <c:pt idx="1331">
                  <c:v>37482</c:v>
                </c:pt>
                <c:pt idx="1332">
                  <c:v>37483</c:v>
                </c:pt>
                <c:pt idx="1333">
                  <c:v>37484</c:v>
                </c:pt>
                <c:pt idx="1334">
                  <c:v>37487</c:v>
                </c:pt>
                <c:pt idx="1335">
                  <c:v>37488</c:v>
                </c:pt>
                <c:pt idx="1336">
                  <c:v>37489</c:v>
                </c:pt>
                <c:pt idx="1337">
                  <c:v>37490</c:v>
                </c:pt>
                <c:pt idx="1338">
                  <c:v>37491</c:v>
                </c:pt>
                <c:pt idx="1339">
                  <c:v>37494</c:v>
                </c:pt>
                <c:pt idx="1340">
                  <c:v>37495</c:v>
                </c:pt>
                <c:pt idx="1341">
                  <c:v>37496</c:v>
                </c:pt>
                <c:pt idx="1342">
                  <c:v>37497</c:v>
                </c:pt>
                <c:pt idx="1343">
                  <c:v>37498</c:v>
                </c:pt>
                <c:pt idx="1344">
                  <c:v>37499</c:v>
                </c:pt>
                <c:pt idx="1345">
                  <c:v>37501</c:v>
                </c:pt>
                <c:pt idx="1346">
                  <c:v>37502</c:v>
                </c:pt>
                <c:pt idx="1347">
                  <c:v>37503</c:v>
                </c:pt>
                <c:pt idx="1348">
                  <c:v>37504</c:v>
                </c:pt>
                <c:pt idx="1349">
                  <c:v>37505</c:v>
                </c:pt>
                <c:pt idx="1350">
                  <c:v>37508</c:v>
                </c:pt>
                <c:pt idx="1351">
                  <c:v>37509</c:v>
                </c:pt>
                <c:pt idx="1352">
                  <c:v>37510</c:v>
                </c:pt>
                <c:pt idx="1353">
                  <c:v>37511</c:v>
                </c:pt>
                <c:pt idx="1354">
                  <c:v>37512</c:v>
                </c:pt>
                <c:pt idx="1355">
                  <c:v>37515</c:v>
                </c:pt>
                <c:pt idx="1356">
                  <c:v>37516</c:v>
                </c:pt>
                <c:pt idx="1357">
                  <c:v>37517</c:v>
                </c:pt>
                <c:pt idx="1358">
                  <c:v>37518</c:v>
                </c:pt>
                <c:pt idx="1359">
                  <c:v>37519</c:v>
                </c:pt>
                <c:pt idx="1360">
                  <c:v>37522</c:v>
                </c:pt>
                <c:pt idx="1361">
                  <c:v>37523</c:v>
                </c:pt>
                <c:pt idx="1362">
                  <c:v>37524</c:v>
                </c:pt>
                <c:pt idx="1363">
                  <c:v>37525</c:v>
                </c:pt>
                <c:pt idx="1364">
                  <c:v>37526</c:v>
                </c:pt>
                <c:pt idx="1365">
                  <c:v>37529</c:v>
                </c:pt>
                <c:pt idx="1366">
                  <c:v>37530</c:v>
                </c:pt>
                <c:pt idx="1367">
                  <c:v>37531</c:v>
                </c:pt>
                <c:pt idx="1368">
                  <c:v>37532</c:v>
                </c:pt>
                <c:pt idx="1369">
                  <c:v>37533</c:v>
                </c:pt>
                <c:pt idx="1370">
                  <c:v>37536</c:v>
                </c:pt>
                <c:pt idx="1371">
                  <c:v>37537</c:v>
                </c:pt>
                <c:pt idx="1372">
                  <c:v>37538</c:v>
                </c:pt>
                <c:pt idx="1373">
                  <c:v>37539</c:v>
                </c:pt>
                <c:pt idx="1374">
                  <c:v>37540</c:v>
                </c:pt>
                <c:pt idx="1375">
                  <c:v>37543</c:v>
                </c:pt>
                <c:pt idx="1376">
                  <c:v>37544</c:v>
                </c:pt>
                <c:pt idx="1377">
                  <c:v>37545</c:v>
                </c:pt>
                <c:pt idx="1378">
                  <c:v>37546</c:v>
                </c:pt>
                <c:pt idx="1379">
                  <c:v>37547</c:v>
                </c:pt>
                <c:pt idx="1380">
                  <c:v>37550</c:v>
                </c:pt>
                <c:pt idx="1381">
                  <c:v>37551</c:v>
                </c:pt>
                <c:pt idx="1382">
                  <c:v>37552</c:v>
                </c:pt>
                <c:pt idx="1383">
                  <c:v>37553</c:v>
                </c:pt>
                <c:pt idx="1384">
                  <c:v>37554</c:v>
                </c:pt>
                <c:pt idx="1385">
                  <c:v>37557</c:v>
                </c:pt>
                <c:pt idx="1386">
                  <c:v>37558</c:v>
                </c:pt>
                <c:pt idx="1387">
                  <c:v>37559</c:v>
                </c:pt>
                <c:pt idx="1388">
                  <c:v>37560</c:v>
                </c:pt>
                <c:pt idx="1389">
                  <c:v>37561</c:v>
                </c:pt>
                <c:pt idx="1390">
                  <c:v>37564</c:v>
                </c:pt>
                <c:pt idx="1391">
                  <c:v>37565</c:v>
                </c:pt>
                <c:pt idx="1392">
                  <c:v>37566</c:v>
                </c:pt>
                <c:pt idx="1393">
                  <c:v>37567</c:v>
                </c:pt>
                <c:pt idx="1394">
                  <c:v>37568</c:v>
                </c:pt>
                <c:pt idx="1395">
                  <c:v>37571</c:v>
                </c:pt>
                <c:pt idx="1396">
                  <c:v>37572</c:v>
                </c:pt>
                <c:pt idx="1397">
                  <c:v>37573</c:v>
                </c:pt>
                <c:pt idx="1398">
                  <c:v>37574</c:v>
                </c:pt>
                <c:pt idx="1399">
                  <c:v>37575</c:v>
                </c:pt>
                <c:pt idx="1400">
                  <c:v>37578</c:v>
                </c:pt>
                <c:pt idx="1401">
                  <c:v>37579</c:v>
                </c:pt>
                <c:pt idx="1402">
                  <c:v>37580</c:v>
                </c:pt>
                <c:pt idx="1403">
                  <c:v>37581</c:v>
                </c:pt>
                <c:pt idx="1404">
                  <c:v>37582</c:v>
                </c:pt>
                <c:pt idx="1405">
                  <c:v>37585</c:v>
                </c:pt>
                <c:pt idx="1406">
                  <c:v>37586</c:v>
                </c:pt>
                <c:pt idx="1407">
                  <c:v>37587</c:v>
                </c:pt>
                <c:pt idx="1408">
                  <c:v>37588</c:v>
                </c:pt>
                <c:pt idx="1409">
                  <c:v>37589</c:v>
                </c:pt>
                <c:pt idx="1410">
                  <c:v>37590</c:v>
                </c:pt>
                <c:pt idx="1411">
                  <c:v>37592</c:v>
                </c:pt>
                <c:pt idx="1412">
                  <c:v>37593</c:v>
                </c:pt>
                <c:pt idx="1413">
                  <c:v>37594</c:v>
                </c:pt>
                <c:pt idx="1414">
                  <c:v>37595</c:v>
                </c:pt>
                <c:pt idx="1415">
                  <c:v>37596</c:v>
                </c:pt>
                <c:pt idx="1416">
                  <c:v>37599</c:v>
                </c:pt>
                <c:pt idx="1417">
                  <c:v>37600</c:v>
                </c:pt>
                <c:pt idx="1418">
                  <c:v>37601</c:v>
                </c:pt>
                <c:pt idx="1419">
                  <c:v>37602</c:v>
                </c:pt>
                <c:pt idx="1420">
                  <c:v>37603</c:v>
                </c:pt>
                <c:pt idx="1421">
                  <c:v>37606</c:v>
                </c:pt>
                <c:pt idx="1422">
                  <c:v>37607</c:v>
                </c:pt>
                <c:pt idx="1423">
                  <c:v>37608</c:v>
                </c:pt>
                <c:pt idx="1424">
                  <c:v>37609</c:v>
                </c:pt>
                <c:pt idx="1425">
                  <c:v>37610</c:v>
                </c:pt>
                <c:pt idx="1426">
                  <c:v>37613</c:v>
                </c:pt>
                <c:pt idx="1427">
                  <c:v>37614</c:v>
                </c:pt>
                <c:pt idx="1428">
                  <c:v>37615</c:v>
                </c:pt>
                <c:pt idx="1429">
                  <c:v>37616</c:v>
                </c:pt>
                <c:pt idx="1430">
                  <c:v>37617</c:v>
                </c:pt>
                <c:pt idx="1431">
                  <c:v>37620</c:v>
                </c:pt>
                <c:pt idx="1432">
                  <c:v>37621</c:v>
                </c:pt>
                <c:pt idx="1433">
                  <c:v>37622</c:v>
                </c:pt>
                <c:pt idx="1434">
                  <c:v>37623</c:v>
                </c:pt>
                <c:pt idx="1435">
                  <c:v>37624</c:v>
                </c:pt>
                <c:pt idx="1436">
                  <c:v>37627</c:v>
                </c:pt>
                <c:pt idx="1437">
                  <c:v>37628</c:v>
                </c:pt>
                <c:pt idx="1438">
                  <c:v>37629</c:v>
                </c:pt>
                <c:pt idx="1439">
                  <c:v>37630</c:v>
                </c:pt>
                <c:pt idx="1440">
                  <c:v>37631</c:v>
                </c:pt>
                <c:pt idx="1441">
                  <c:v>37634</c:v>
                </c:pt>
                <c:pt idx="1442">
                  <c:v>37635</c:v>
                </c:pt>
                <c:pt idx="1443">
                  <c:v>37636</c:v>
                </c:pt>
                <c:pt idx="1444">
                  <c:v>37637</c:v>
                </c:pt>
                <c:pt idx="1445">
                  <c:v>37638</c:v>
                </c:pt>
                <c:pt idx="1446">
                  <c:v>37641</c:v>
                </c:pt>
                <c:pt idx="1447">
                  <c:v>37642</c:v>
                </c:pt>
                <c:pt idx="1448">
                  <c:v>37643</c:v>
                </c:pt>
                <c:pt idx="1449">
                  <c:v>37644</c:v>
                </c:pt>
                <c:pt idx="1450">
                  <c:v>37645</c:v>
                </c:pt>
                <c:pt idx="1451">
                  <c:v>37648</c:v>
                </c:pt>
                <c:pt idx="1452">
                  <c:v>37649</c:v>
                </c:pt>
                <c:pt idx="1453">
                  <c:v>37650</c:v>
                </c:pt>
                <c:pt idx="1454">
                  <c:v>37651</c:v>
                </c:pt>
                <c:pt idx="1455">
                  <c:v>37652</c:v>
                </c:pt>
                <c:pt idx="1456">
                  <c:v>37655</c:v>
                </c:pt>
                <c:pt idx="1457">
                  <c:v>37656</c:v>
                </c:pt>
                <c:pt idx="1458">
                  <c:v>37657</c:v>
                </c:pt>
                <c:pt idx="1459">
                  <c:v>37658</c:v>
                </c:pt>
                <c:pt idx="1460">
                  <c:v>37659</c:v>
                </c:pt>
                <c:pt idx="1461">
                  <c:v>37662</c:v>
                </c:pt>
                <c:pt idx="1462">
                  <c:v>37663</c:v>
                </c:pt>
                <c:pt idx="1463">
                  <c:v>37664</c:v>
                </c:pt>
                <c:pt idx="1464">
                  <c:v>37665</c:v>
                </c:pt>
                <c:pt idx="1465">
                  <c:v>37666</c:v>
                </c:pt>
                <c:pt idx="1466">
                  <c:v>37669</c:v>
                </c:pt>
                <c:pt idx="1467">
                  <c:v>37670</c:v>
                </c:pt>
                <c:pt idx="1468">
                  <c:v>37671</c:v>
                </c:pt>
                <c:pt idx="1469">
                  <c:v>37672</c:v>
                </c:pt>
                <c:pt idx="1470">
                  <c:v>37673</c:v>
                </c:pt>
                <c:pt idx="1471">
                  <c:v>37676</c:v>
                </c:pt>
                <c:pt idx="1472">
                  <c:v>37677</c:v>
                </c:pt>
                <c:pt idx="1473">
                  <c:v>37678</c:v>
                </c:pt>
                <c:pt idx="1474">
                  <c:v>37679</c:v>
                </c:pt>
                <c:pt idx="1475">
                  <c:v>37680</c:v>
                </c:pt>
                <c:pt idx="1476">
                  <c:v>37683</c:v>
                </c:pt>
                <c:pt idx="1477">
                  <c:v>37684</c:v>
                </c:pt>
                <c:pt idx="1478">
                  <c:v>37685</c:v>
                </c:pt>
                <c:pt idx="1479">
                  <c:v>37686</c:v>
                </c:pt>
                <c:pt idx="1480">
                  <c:v>37687</c:v>
                </c:pt>
                <c:pt idx="1481">
                  <c:v>37690</c:v>
                </c:pt>
                <c:pt idx="1482">
                  <c:v>37691</c:v>
                </c:pt>
                <c:pt idx="1483">
                  <c:v>37692</c:v>
                </c:pt>
                <c:pt idx="1484">
                  <c:v>37693</c:v>
                </c:pt>
                <c:pt idx="1485">
                  <c:v>37694</c:v>
                </c:pt>
                <c:pt idx="1486">
                  <c:v>37697</c:v>
                </c:pt>
                <c:pt idx="1487">
                  <c:v>37698</c:v>
                </c:pt>
                <c:pt idx="1488">
                  <c:v>37699</c:v>
                </c:pt>
                <c:pt idx="1489">
                  <c:v>37700</c:v>
                </c:pt>
                <c:pt idx="1490">
                  <c:v>37701</c:v>
                </c:pt>
                <c:pt idx="1491">
                  <c:v>37704</c:v>
                </c:pt>
                <c:pt idx="1492">
                  <c:v>37705</c:v>
                </c:pt>
                <c:pt idx="1493">
                  <c:v>37706</c:v>
                </c:pt>
                <c:pt idx="1494">
                  <c:v>37707</c:v>
                </c:pt>
                <c:pt idx="1495">
                  <c:v>37708</c:v>
                </c:pt>
                <c:pt idx="1496">
                  <c:v>37711</c:v>
                </c:pt>
                <c:pt idx="1497">
                  <c:v>37712</c:v>
                </c:pt>
                <c:pt idx="1498">
                  <c:v>37713</c:v>
                </c:pt>
                <c:pt idx="1499">
                  <c:v>37714</c:v>
                </c:pt>
                <c:pt idx="1500">
                  <c:v>37715</c:v>
                </c:pt>
                <c:pt idx="1501">
                  <c:v>37718</c:v>
                </c:pt>
                <c:pt idx="1502">
                  <c:v>37719</c:v>
                </c:pt>
                <c:pt idx="1503">
                  <c:v>37720</c:v>
                </c:pt>
                <c:pt idx="1504">
                  <c:v>37721</c:v>
                </c:pt>
                <c:pt idx="1505">
                  <c:v>37722</c:v>
                </c:pt>
                <c:pt idx="1506">
                  <c:v>37725</c:v>
                </c:pt>
                <c:pt idx="1507">
                  <c:v>37726</c:v>
                </c:pt>
                <c:pt idx="1508">
                  <c:v>37727</c:v>
                </c:pt>
                <c:pt idx="1509">
                  <c:v>37728</c:v>
                </c:pt>
                <c:pt idx="1510">
                  <c:v>37729</c:v>
                </c:pt>
                <c:pt idx="1511">
                  <c:v>37732</c:v>
                </c:pt>
                <c:pt idx="1512">
                  <c:v>37733</c:v>
                </c:pt>
                <c:pt idx="1513">
                  <c:v>37734</c:v>
                </c:pt>
                <c:pt idx="1514">
                  <c:v>37735</c:v>
                </c:pt>
                <c:pt idx="1515">
                  <c:v>37736</c:v>
                </c:pt>
                <c:pt idx="1516">
                  <c:v>37739</c:v>
                </c:pt>
                <c:pt idx="1517">
                  <c:v>37740</c:v>
                </c:pt>
                <c:pt idx="1518">
                  <c:v>37741</c:v>
                </c:pt>
                <c:pt idx="1519">
                  <c:v>37742</c:v>
                </c:pt>
                <c:pt idx="1520">
                  <c:v>37743</c:v>
                </c:pt>
                <c:pt idx="1521">
                  <c:v>37746</c:v>
                </c:pt>
                <c:pt idx="1522">
                  <c:v>37747</c:v>
                </c:pt>
                <c:pt idx="1523">
                  <c:v>37748</c:v>
                </c:pt>
                <c:pt idx="1524">
                  <c:v>37749</c:v>
                </c:pt>
                <c:pt idx="1525">
                  <c:v>37750</c:v>
                </c:pt>
                <c:pt idx="1526">
                  <c:v>37753</c:v>
                </c:pt>
                <c:pt idx="1527">
                  <c:v>37754</c:v>
                </c:pt>
                <c:pt idx="1528">
                  <c:v>37755</c:v>
                </c:pt>
                <c:pt idx="1529">
                  <c:v>37756</c:v>
                </c:pt>
                <c:pt idx="1530">
                  <c:v>37757</c:v>
                </c:pt>
                <c:pt idx="1531">
                  <c:v>37760</c:v>
                </c:pt>
                <c:pt idx="1532">
                  <c:v>37761</c:v>
                </c:pt>
                <c:pt idx="1533">
                  <c:v>37762</c:v>
                </c:pt>
                <c:pt idx="1534">
                  <c:v>37763</c:v>
                </c:pt>
                <c:pt idx="1535">
                  <c:v>37764</c:v>
                </c:pt>
                <c:pt idx="1536">
                  <c:v>37767</c:v>
                </c:pt>
                <c:pt idx="1537">
                  <c:v>37768</c:v>
                </c:pt>
                <c:pt idx="1538">
                  <c:v>37769</c:v>
                </c:pt>
                <c:pt idx="1539">
                  <c:v>37770</c:v>
                </c:pt>
                <c:pt idx="1540">
                  <c:v>37771</c:v>
                </c:pt>
                <c:pt idx="1541">
                  <c:v>37772</c:v>
                </c:pt>
                <c:pt idx="1542">
                  <c:v>37774</c:v>
                </c:pt>
                <c:pt idx="1543">
                  <c:v>37775</c:v>
                </c:pt>
                <c:pt idx="1544">
                  <c:v>37776</c:v>
                </c:pt>
                <c:pt idx="1545">
                  <c:v>37777</c:v>
                </c:pt>
                <c:pt idx="1546">
                  <c:v>37778</c:v>
                </c:pt>
                <c:pt idx="1547">
                  <c:v>37781</c:v>
                </c:pt>
                <c:pt idx="1548">
                  <c:v>37782</c:v>
                </c:pt>
                <c:pt idx="1549">
                  <c:v>37783</c:v>
                </c:pt>
                <c:pt idx="1550">
                  <c:v>37784</c:v>
                </c:pt>
                <c:pt idx="1551">
                  <c:v>37785</c:v>
                </c:pt>
                <c:pt idx="1552">
                  <c:v>37788</c:v>
                </c:pt>
                <c:pt idx="1553">
                  <c:v>37789</c:v>
                </c:pt>
                <c:pt idx="1554">
                  <c:v>37790</c:v>
                </c:pt>
                <c:pt idx="1555">
                  <c:v>37791</c:v>
                </c:pt>
                <c:pt idx="1556">
                  <c:v>37792</c:v>
                </c:pt>
                <c:pt idx="1557">
                  <c:v>37795</c:v>
                </c:pt>
                <c:pt idx="1558">
                  <c:v>37796</c:v>
                </c:pt>
                <c:pt idx="1559">
                  <c:v>37797</c:v>
                </c:pt>
                <c:pt idx="1560">
                  <c:v>37798</c:v>
                </c:pt>
                <c:pt idx="1561">
                  <c:v>37799</c:v>
                </c:pt>
                <c:pt idx="1562">
                  <c:v>37802</c:v>
                </c:pt>
                <c:pt idx="1563">
                  <c:v>37803</c:v>
                </c:pt>
                <c:pt idx="1564">
                  <c:v>37804</c:v>
                </c:pt>
                <c:pt idx="1565">
                  <c:v>37805</c:v>
                </c:pt>
                <c:pt idx="1566">
                  <c:v>37806</c:v>
                </c:pt>
                <c:pt idx="1567">
                  <c:v>37809</c:v>
                </c:pt>
                <c:pt idx="1568">
                  <c:v>37810</c:v>
                </c:pt>
                <c:pt idx="1569">
                  <c:v>37811</c:v>
                </c:pt>
                <c:pt idx="1570">
                  <c:v>37812</c:v>
                </c:pt>
                <c:pt idx="1571">
                  <c:v>37813</c:v>
                </c:pt>
                <c:pt idx="1572">
                  <c:v>37816</c:v>
                </c:pt>
                <c:pt idx="1573">
                  <c:v>37817</c:v>
                </c:pt>
                <c:pt idx="1574">
                  <c:v>37818</c:v>
                </c:pt>
                <c:pt idx="1575">
                  <c:v>37819</c:v>
                </c:pt>
                <c:pt idx="1576">
                  <c:v>37820</c:v>
                </c:pt>
                <c:pt idx="1577">
                  <c:v>37823</c:v>
                </c:pt>
                <c:pt idx="1578">
                  <c:v>37824</c:v>
                </c:pt>
                <c:pt idx="1579">
                  <c:v>37825</c:v>
                </c:pt>
                <c:pt idx="1580">
                  <c:v>37826</c:v>
                </c:pt>
                <c:pt idx="1581">
                  <c:v>37827</c:v>
                </c:pt>
                <c:pt idx="1582">
                  <c:v>37830</c:v>
                </c:pt>
                <c:pt idx="1583">
                  <c:v>37831</c:v>
                </c:pt>
                <c:pt idx="1584">
                  <c:v>37832</c:v>
                </c:pt>
                <c:pt idx="1585">
                  <c:v>37833</c:v>
                </c:pt>
                <c:pt idx="1586">
                  <c:v>37834</c:v>
                </c:pt>
                <c:pt idx="1587">
                  <c:v>37837</c:v>
                </c:pt>
                <c:pt idx="1588">
                  <c:v>37838</c:v>
                </c:pt>
                <c:pt idx="1589">
                  <c:v>37839</c:v>
                </c:pt>
                <c:pt idx="1590">
                  <c:v>37840</c:v>
                </c:pt>
                <c:pt idx="1591">
                  <c:v>37841</c:v>
                </c:pt>
                <c:pt idx="1592">
                  <c:v>37844</c:v>
                </c:pt>
                <c:pt idx="1593">
                  <c:v>37845</c:v>
                </c:pt>
                <c:pt idx="1594">
                  <c:v>37846</c:v>
                </c:pt>
                <c:pt idx="1595">
                  <c:v>37847</c:v>
                </c:pt>
                <c:pt idx="1596">
                  <c:v>37848</c:v>
                </c:pt>
                <c:pt idx="1597">
                  <c:v>37851</c:v>
                </c:pt>
                <c:pt idx="1598">
                  <c:v>37852</c:v>
                </c:pt>
                <c:pt idx="1599">
                  <c:v>37853</c:v>
                </c:pt>
                <c:pt idx="1600">
                  <c:v>37854</c:v>
                </c:pt>
                <c:pt idx="1601">
                  <c:v>37855</c:v>
                </c:pt>
                <c:pt idx="1602">
                  <c:v>37858</c:v>
                </c:pt>
                <c:pt idx="1603">
                  <c:v>37859</c:v>
                </c:pt>
                <c:pt idx="1604">
                  <c:v>37860</c:v>
                </c:pt>
                <c:pt idx="1605">
                  <c:v>37861</c:v>
                </c:pt>
                <c:pt idx="1606">
                  <c:v>37862</c:v>
                </c:pt>
                <c:pt idx="1607">
                  <c:v>37864</c:v>
                </c:pt>
                <c:pt idx="1608">
                  <c:v>37865</c:v>
                </c:pt>
                <c:pt idx="1609">
                  <c:v>37866</c:v>
                </c:pt>
                <c:pt idx="1610">
                  <c:v>37867</c:v>
                </c:pt>
                <c:pt idx="1611">
                  <c:v>37868</c:v>
                </c:pt>
                <c:pt idx="1612">
                  <c:v>37869</c:v>
                </c:pt>
                <c:pt idx="1613">
                  <c:v>37872</c:v>
                </c:pt>
                <c:pt idx="1614">
                  <c:v>37873</c:v>
                </c:pt>
                <c:pt idx="1615">
                  <c:v>37874</c:v>
                </c:pt>
                <c:pt idx="1616">
                  <c:v>37875</c:v>
                </c:pt>
                <c:pt idx="1617">
                  <c:v>37876</c:v>
                </c:pt>
                <c:pt idx="1618">
                  <c:v>37879</c:v>
                </c:pt>
                <c:pt idx="1619">
                  <c:v>37880</c:v>
                </c:pt>
                <c:pt idx="1620">
                  <c:v>37881</c:v>
                </c:pt>
                <c:pt idx="1621">
                  <c:v>37882</c:v>
                </c:pt>
                <c:pt idx="1622">
                  <c:v>37883</c:v>
                </c:pt>
                <c:pt idx="1623">
                  <c:v>37886</c:v>
                </c:pt>
                <c:pt idx="1624">
                  <c:v>37887</c:v>
                </c:pt>
                <c:pt idx="1625">
                  <c:v>37888</c:v>
                </c:pt>
                <c:pt idx="1626">
                  <c:v>37889</c:v>
                </c:pt>
                <c:pt idx="1627">
                  <c:v>37890</c:v>
                </c:pt>
                <c:pt idx="1628">
                  <c:v>37893</c:v>
                </c:pt>
                <c:pt idx="1629">
                  <c:v>37894</c:v>
                </c:pt>
                <c:pt idx="1630">
                  <c:v>37895</c:v>
                </c:pt>
                <c:pt idx="1631">
                  <c:v>37896</c:v>
                </c:pt>
                <c:pt idx="1632">
                  <c:v>37897</c:v>
                </c:pt>
                <c:pt idx="1633">
                  <c:v>37900</c:v>
                </c:pt>
                <c:pt idx="1634">
                  <c:v>37901</c:v>
                </c:pt>
                <c:pt idx="1635">
                  <c:v>37902</c:v>
                </c:pt>
                <c:pt idx="1636">
                  <c:v>37903</c:v>
                </c:pt>
                <c:pt idx="1637">
                  <c:v>37904</c:v>
                </c:pt>
                <c:pt idx="1638">
                  <c:v>37907</c:v>
                </c:pt>
                <c:pt idx="1639">
                  <c:v>37908</c:v>
                </c:pt>
                <c:pt idx="1640">
                  <c:v>37909</c:v>
                </c:pt>
                <c:pt idx="1641">
                  <c:v>37910</c:v>
                </c:pt>
                <c:pt idx="1642">
                  <c:v>37911</c:v>
                </c:pt>
                <c:pt idx="1643">
                  <c:v>37914</c:v>
                </c:pt>
                <c:pt idx="1644">
                  <c:v>37915</c:v>
                </c:pt>
                <c:pt idx="1645">
                  <c:v>37916</c:v>
                </c:pt>
                <c:pt idx="1646">
                  <c:v>37917</c:v>
                </c:pt>
                <c:pt idx="1647">
                  <c:v>37918</c:v>
                </c:pt>
                <c:pt idx="1648">
                  <c:v>37921</c:v>
                </c:pt>
                <c:pt idx="1649">
                  <c:v>37922</c:v>
                </c:pt>
                <c:pt idx="1650">
                  <c:v>37923</c:v>
                </c:pt>
                <c:pt idx="1651">
                  <c:v>37924</c:v>
                </c:pt>
                <c:pt idx="1652">
                  <c:v>37925</c:v>
                </c:pt>
                <c:pt idx="1653">
                  <c:v>37928</c:v>
                </c:pt>
                <c:pt idx="1654">
                  <c:v>37929</c:v>
                </c:pt>
                <c:pt idx="1655">
                  <c:v>37930</c:v>
                </c:pt>
                <c:pt idx="1656">
                  <c:v>37931</c:v>
                </c:pt>
                <c:pt idx="1657">
                  <c:v>37932</c:v>
                </c:pt>
                <c:pt idx="1658">
                  <c:v>37935</c:v>
                </c:pt>
                <c:pt idx="1659">
                  <c:v>37936</c:v>
                </c:pt>
                <c:pt idx="1660">
                  <c:v>37937</c:v>
                </c:pt>
                <c:pt idx="1661">
                  <c:v>37938</c:v>
                </c:pt>
                <c:pt idx="1662">
                  <c:v>37939</c:v>
                </c:pt>
                <c:pt idx="1663">
                  <c:v>37942</c:v>
                </c:pt>
                <c:pt idx="1664">
                  <c:v>37943</c:v>
                </c:pt>
                <c:pt idx="1665">
                  <c:v>37944</c:v>
                </c:pt>
                <c:pt idx="1666">
                  <c:v>37945</c:v>
                </c:pt>
                <c:pt idx="1667">
                  <c:v>37946</c:v>
                </c:pt>
                <c:pt idx="1668">
                  <c:v>37949</c:v>
                </c:pt>
                <c:pt idx="1669">
                  <c:v>37950</c:v>
                </c:pt>
                <c:pt idx="1670">
                  <c:v>37951</c:v>
                </c:pt>
                <c:pt idx="1671">
                  <c:v>37952</c:v>
                </c:pt>
                <c:pt idx="1672">
                  <c:v>37953</c:v>
                </c:pt>
                <c:pt idx="1673">
                  <c:v>37955</c:v>
                </c:pt>
                <c:pt idx="1674">
                  <c:v>37956</c:v>
                </c:pt>
                <c:pt idx="1675">
                  <c:v>37957</c:v>
                </c:pt>
                <c:pt idx="1676">
                  <c:v>37958</c:v>
                </c:pt>
                <c:pt idx="1677">
                  <c:v>37959</c:v>
                </c:pt>
                <c:pt idx="1678">
                  <c:v>37960</c:v>
                </c:pt>
                <c:pt idx="1679">
                  <c:v>37963</c:v>
                </c:pt>
                <c:pt idx="1680">
                  <c:v>37964</c:v>
                </c:pt>
                <c:pt idx="1681">
                  <c:v>37965</c:v>
                </c:pt>
                <c:pt idx="1682">
                  <c:v>37966</c:v>
                </c:pt>
                <c:pt idx="1683">
                  <c:v>37967</c:v>
                </c:pt>
                <c:pt idx="1684">
                  <c:v>37970</c:v>
                </c:pt>
                <c:pt idx="1685">
                  <c:v>37971</c:v>
                </c:pt>
                <c:pt idx="1686">
                  <c:v>37972</c:v>
                </c:pt>
                <c:pt idx="1687">
                  <c:v>37973</c:v>
                </c:pt>
                <c:pt idx="1688">
                  <c:v>37974</c:v>
                </c:pt>
                <c:pt idx="1689">
                  <c:v>37977</c:v>
                </c:pt>
                <c:pt idx="1690">
                  <c:v>37978</c:v>
                </c:pt>
                <c:pt idx="1691">
                  <c:v>37979</c:v>
                </c:pt>
                <c:pt idx="1692">
                  <c:v>37980</c:v>
                </c:pt>
                <c:pt idx="1693">
                  <c:v>37981</c:v>
                </c:pt>
                <c:pt idx="1694">
                  <c:v>37984</c:v>
                </c:pt>
                <c:pt idx="1695">
                  <c:v>37985</c:v>
                </c:pt>
                <c:pt idx="1696">
                  <c:v>37986</c:v>
                </c:pt>
                <c:pt idx="1697">
                  <c:v>37987</c:v>
                </c:pt>
                <c:pt idx="1698">
                  <c:v>37988</c:v>
                </c:pt>
                <c:pt idx="1699">
                  <c:v>37991</c:v>
                </c:pt>
                <c:pt idx="1700">
                  <c:v>37992</c:v>
                </c:pt>
                <c:pt idx="1701">
                  <c:v>37993</c:v>
                </c:pt>
                <c:pt idx="1702">
                  <c:v>37994</c:v>
                </c:pt>
                <c:pt idx="1703">
                  <c:v>37995</c:v>
                </c:pt>
                <c:pt idx="1704">
                  <c:v>37998</c:v>
                </c:pt>
                <c:pt idx="1705">
                  <c:v>37999</c:v>
                </c:pt>
                <c:pt idx="1706">
                  <c:v>38000</c:v>
                </c:pt>
                <c:pt idx="1707">
                  <c:v>38001</c:v>
                </c:pt>
                <c:pt idx="1708">
                  <c:v>38002</c:v>
                </c:pt>
                <c:pt idx="1709">
                  <c:v>38005</c:v>
                </c:pt>
                <c:pt idx="1710">
                  <c:v>38006</c:v>
                </c:pt>
                <c:pt idx="1711">
                  <c:v>38007</c:v>
                </c:pt>
                <c:pt idx="1712">
                  <c:v>38008</c:v>
                </c:pt>
                <c:pt idx="1713">
                  <c:v>38009</c:v>
                </c:pt>
                <c:pt idx="1714">
                  <c:v>38012</c:v>
                </c:pt>
                <c:pt idx="1715">
                  <c:v>38013</c:v>
                </c:pt>
                <c:pt idx="1716">
                  <c:v>38014</c:v>
                </c:pt>
                <c:pt idx="1717">
                  <c:v>38015</c:v>
                </c:pt>
                <c:pt idx="1718">
                  <c:v>38016</c:v>
                </c:pt>
                <c:pt idx="1719">
                  <c:v>38017</c:v>
                </c:pt>
                <c:pt idx="1720">
                  <c:v>38019</c:v>
                </c:pt>
                <c:pt idx="1721">
                  <c:v>38020</c:v>
                </c:pt>
                <c:pt idx="1722">
                  <c:v>38021</c:v>
                </c:pt>
                <c:pt idx="1723">
                  <c:v>38022</c:v>
                </c:pt>
                <c:pt idx="1724">
                  <c:v>38023</c:v>
                </c:pt>
                <c:pt idx="1725">
                  <c:v>38026</c:v>
                </c:pt>
                <c:pt idx="1726">
                  <c:v>38027</c:v>
                </c:pt>
                <c:pt idx="1727">
                  <c:v>38028</c:v>
                </c:pt>
                <c:pt idx="1728">
                  <c:v>38029</c:v>
                </c:pt>
                <c:pt idx="1729">
                  <c:v>38030</c:v>
                </c:pt>
                <c:pt idx="1730">
                  <c:v>38033</c:v>
                </c:pt>
                <c:pt idx="1731">
                  <c:v>38034</c:v>
                </c:pt>
                <c:pt idx="1732">
                  <c:v>38035</c:v>
                </c:pt>
                <c:pt idx="1733">
                  <c:v>38036</c:v>
                </c:pt>
                <c:pt idx="1734">
                  <c:v>38037</c:v>
                </c:pt>
                <c:pt idx="1735">
                  <c:v>38040</c:v>
                </c:pt>
                <c:pt idx="1736">
                  <c:v>38041</c:v>
                </c:pt>
                <c:pt idx="1737">
                  <c:v>38042</c:v>
                </c:pt>
                <c:pt idx="1738">
                  <c:v>38043</c:v>
                </c:pt>
                <c:pt idx="1739">
                  <c:v>38044</c:v>
                </c:pt>
                <c:pt idx="1740">
                  <c:v>38046</c:v>
                </c:pt>
                <c:pt idx="1741">
                  <c:v>38047</c:v>
                </c:pt>
                <c:pt idx="1742">
                  <c:v>38048</c:v>
                </c:pt>
                <c:pt idx="1743">
                  <c:v>38049</c:v>
                </c:pt>
                <c:pt idx="1744">
                  <c:v>38050</c:v>
                </c:pt>
                <c:pt idx="1745">
                  <c:v>38051</c:v>
                </c:pt>
                <c:pt idx="1746">
                  <c:v>38054</c:v>
                </c:pt>
                <c:pt idx="1747">
                  <c:v>38055</c:v>
                </c:pt>
                <c:pt idx="1748">
                  <c:v>38056</c:v>
                </c:pt>
                <c:pt idx="1749">
                  <c:v>38057</c:v>
                </c:pt>
                <c:pt idx="1750">
                  <c:v>38058</c:v>
                </c:pt>
                <c:pt idx="1751">
                  <c:v>38061</c:v>
                </c:pt>
                <c:pt idx="1752">
                  <c:v>38062</c:v>
                </c:pt>
                <c:pt idx="1753">
                  <c:v>38063</c:v>
                </c:pt>
                <c:pt idx="1754">
                  <c:v>38064</c:v>
                </c:pt>
                <c:pt idx="1755">
                  <c:v>38065</c:v>
                </c:pt>
                <c:pt idx="1756">
                  <c:v>38068</c:v>
                </c:pt>
                <c:pt idx="1757">
                  <c:v>38069</c:v>
                </c:pt>
                <c:pt idx="1758">
                  <c:v>38070</c:v>
                </c:pt>
                <c:pt idx="1759">
                  <c:v>38071</c:v>
                </c:pt>
                <c:pt idx="1760">
                  <c:v>38072</c:v>
                </c:pt>
                <c:pt idx="1761">
                  <c:v>38075</c:v>
                </c:pt>
                <c:pt idx="1762">
                  <c:v>38076</c:v>
                </c:pt>
                <c:pt idx="1763">
                  <c:v>38077</c:v>
                </c:pt>
                <c:pt idx="1764">
                  <c:v>38078</c:v>
                </c:pt>
                <c:pt idx="1765">
                  <c:v>38079</c:v>
                </c:pt>
                <c:pt idx="1766">
                  <c:v>38082</c:v>
                </c:pt>
                <c:pt idx="1767">
                  <c:v>38083</c:v>
                </c:pt>
                <c:pt idx="1768">
                  <c:v>38084</c:v>
                </c:pt>
                <c:pt idx="1769">
                  <c:v>38085</c:v>
                </c:pt>
                <c:pt idx="1770">
                  <c:v>38086</c:v>
                </c:pt>
                <c:pt idx="1771">
                  <c:v>38089</c:v>
                </c:pt>
                <c:pt idx="1772">
                  <c:v>38090</c:v>
                </c:pt>
                <c:pt idx="1773">
                  <c:v>38091</c:v>
                </c:pt>
                <c:pt idx="1774">
                  <c:v>38092</c:v>
                </c:pt>
                <c:pt idx="1775">
                  <c:v>38093</c:v>
                </c:pt>
                <c:pt idx="1776">
                  <c:v>38096</c:v>
                </c:pt>
                <c:pt idx="1777">
                  <c:v>38097</c:v>
                </c:pt>
                <c:pt idx="1778">
                  <c:v>38098</c:v>
                </c:pt>
                <c:pt idx="1779">
                  <c:v>38099</c:v>
                </c:pt>
                <c:pt idx="1780">
                  <c:v>38100</c:v>
                </c:pt>
                <c:pt idx="1781">
                  <c:v>38103</c:v>
                </c:pt>
                <c:pt idx="1782">
                  <c:v>38104</c:v>
                </c:pt>
                <c:pt idx="1783">
                  <c:v>38105</c:v>
                </c:pt>
                <c:pt idx="1784">
                  <c:v>38106</c:v>
                </c:pt>
                <c:pt idx="1785">
                  <c:v>38107</c:v>
                </c:pt>
                <c:pt idx="1786">
                  <c:v>38110</c:v>
                </c:pt>
                <c:pt idx="1787">
                  <c:v>38111</c:v>
                </c:pt>
                <c:pt idx="1788">
                  <c:v>38112</c:v>
                </c:pt>
                <c:pt idx="1789">
                  <c:v>38113</c:v>
                </c:pt>
                <c:pt idx="1790">
                  <c:v>38114</c:v>
                </c:pt>
                <c:pt idx="1791">
                  <c:v>38117</c:v>
                </c:pt>
                <c:pt idx="1792">
                  <c:v>38118</c:v>
                </c:pt>
                <c:pt idx="1793">
                  <c:v>38119</c:v>
                </c:pt>
                <c:pt idx="1794">
                  <c:v>38120</c:v>
                </c:pt>
                <c:pt idx="1795">
                  <c:v>38121</c:v>
                </c:pt>
                <c:pt idx="1796">
                  <c:v>38124</c:v>
                </c:pt>
                <c:pt idx="1797">
                  <c:v>38125</c:v>
                </c:pt>
                <c:pt idx="1798">
                  <c:v>38126</c:v>
                </c:pt>
                <c:pt idx="1799">
                  <c:v>38127</c:v>
                </c:pt>
                <c:pt idx="1800">
                  <c:v>38128</c:v>
                </c:pt>
                <c:pt idx="1801">
                  <c:v>38131</c:v>
                </c:pt>
                <c:pt idx="1802">
                  <c:v>38132</c:v>
                </c:pt>
                <c:pt idx="1803">
                  <c:v>38133</c:v>
                </c:pt>
                <c:pt idx="1804">
                  <c:v>38134</c:v>
                </c:pt>
                <c:pt idx="1805">
                  <c:v>38135</c:v>
                </c:pt>
                <c:pt idx="1806">
                  <c:v>38138</c:v>
                </c:pt>
                <c:pt idx="1807">
                  <c:v>38139</c:v>
                </c:pt>
                <c:pt idx="1808">
                  <c:v>38140</c:v>
                </c:pt>
                <c:pt idx="1809">
                  <c:v>38141</c:v>
                </c:pt>
                <c:pt idx="1810">
                  <c:v>38142</c:v>
                </c:pt>
                <c:pt idx="1811">
                  <c:v>38145</c:v>
                </c:pt>
                <c:pt idx="1812">
                  <c:v>38146</c:v>
                </c:pt>
                <c:pt idx="1813">
                  <c:v>38147</c:v>
                </c:pt>
                <c:pt idx="1814">
                  <c:v>38148</c:v>
                </c:pt>
                <c:pt idx="1815">
                  <c:v>38149</c:v>
                </c:pt>
                <c:pt idx="1816">
                  <c:v>38152</c:v>
                </c:pt>
                <c:pt idx="1817">
                  <c:v>38153</c:v>
                </c:pt>
                <c:pt idx="1818">
                  <c:v>38154</c:v>
                </c:pt>
                <c:pt idx="1819">
                  <c:v>38155</c:v>
                </c:pt>
                <c:pt idx="1820">
                  <c:v>38156</c:v>
                </c:pt>
                <c:pt idx="1821">
                  <c:v>38159</c:v>
                </c:pt>
                <c:pt idx="1822">
                  <c:v>38160</c:v>
                </c:pt>
                <c:pt idx="1823">
                  <c:v>38161</c:v>
                </c:pt>
                <c:pt idx="1824">
                  <c:v>38162</c:v>
                </c:pt>
                <c:pt idx="1825">
                  <c:v>38163</c:v>
                </c:pt>
                <c:pt idx="1826">
                  <c:v>38166</c:v>
                </c:pt>
                <c:pt idx="1827">
                  <c:v>38167</c:v>
                </c:pt>
                <c:pt idx="1828">
                  <c:v>38168</c:v>
                </c:pt>
                <c:pt idx="1829">
                  <c:v>38169</c:v>
                </c:pt>
                <c:pt idx="1830">
                  <c:v>38170</c:v>
                </c:pt>
                <c:pt idx="1831">
                  <c:v>38173</c:v>
                </c:pt>
                <c:pt idx="1832">
                  <c:v>38174</c:v>
                </c:pt>
                <c:pt idx="1833">
                  <c:v>38175</c:v>
                </c:pt>
                <c:pt idx="1834">
                  <c:v>38176</c:v>
                </c:pt>
                <c:pt idx="1835">
                  <c:v>38177</c:v>
                </c:pt>
                <c:pt idx="1836">
                  <c:v>38180</c:v>
                </c:pt>
                <c:pt idx="1837">
                  <c:v>38181</c:v>
                </c:pt>
                <c:pt idx="1838">
                  <c:v>38182</c:v>
                </c:pt>
                <c:pt idx="1839">
                  <c:v>38183</c:v>
                </c:pt>
                <c:pt idx="1840">
                  <c:v>38184</c:v>
                </c:pt>
                <c:pt idx="1841">
                  <c:v>38187</c:v>
                </c:pt>
                <c:pt idx="1842">
                  <c:v>38188</c:v>
                </c:pt>
                <c:pt idx="1843">
                  <c:v>38189</c:v>
                </c:pt>
                <c:pt idx="1844">
                  <c:v>38190</c:v>
                </c:pt>
                <c:pt idx="1845">
                  <c:v>38191</c:v>
                </c:pt>
                <c:pt idx="1846">
                  <c:v>38194</c:v>
                </c:pt>
                <c:pt idx="1847">
                  <c:v>38195</c:v>
                </c:pt>
                <c:pt idx="1848">
                  <c:v>38196</c:v>
                </c:pt>
                <c:pt idx="1849">
                  <c:v>38197</c:v>
                </c:pt>
                <c:pt idx="1850">
                  <c:v>38198</c:v>
                </c:pt>
                <c:pt idx="1851">
                  <c:v>38199</c:v>
                </c:pt>
                <c:pt idx="1852">
                  <c:v>38201</c:v>
                </c:pt>
                <c:pt idx="1853">
                  <c:v>38202</c:v>
                </c:pt>
                <c:pt idx="1854">
                  <c:v>38203</c:v>
                </c:pt>
                <c:pt idx="1855">
                  <c:v>38204</c:v>
                </c:pt>
                <c:pt idx="1856">
                  <c:v>38205</c:v>
                </c:pt>
                <c:pt idx="1857">
                  <c:v>38208</c:v>
                </c:pt>
                <c:pt idx="1858">
                  <c:v>38209</c:v>
                </c:pt>
                <c:pt idx="1859">
                  <c:v>38210</c:v>
                </c:pt>
                <c:pt idx="1860">
                  <c:v>38211</c:v>
                </c:pt>
                <c:pt idx="1861">
                  <c:v>38212</c:v>
                </c:pt>
                <c:pt idx="1862">
                  <c:v>38215</c:v>
                </c:pt>
                <c:pt idx="1863">
                  <c:v>38216</c:v>
                </c:pt>
                <c:pt idx="1864">
                  <c:v>38217</c:v>
                </c:pt>
                <c:pt idx="1865">
                  <c:v>38218</c:v>
                </c:pt>
                <c:pt idx="1866">
                  <c:v>38219</c:v>
                </c:pt>
                <c:pt idx="1867">
                  <c:v>38222</c:v>
                </c:pt>
                <c:pt idx="1868">
                  <c:v>38223</c:v>
                </c:pt>
                <c:pt idx="1869">
                  <c:v>38224</c:v>
                </c:pt>
                <c:pt idx="1870">
                  <c:v>38225</c:v>
                </c:pt>
                <c:pt idx="1871">
                  <c:v>38226</c:v>
                </c:pt>
                <c:pt idx="1872">
                  <c:v>38229</c:v>
                </c:pt>
                <c:pt idx="1873">
                  <c:v>38230</c:v>
                </c:pt>
                <c:pt idx="1874">
                  <c:v>38231</c:v>
                </c:pt>
                <c:pt idx="1875">
                  <c:v>38232</c:v>
                </c:pt>
                <c:pt idx="1876">
                  <c:v>38233</c:v>
                </c:pt>
                <c:pt idx="1877">
                  <c:v>38236</c:v>
                </c:pt>
                <c:pt idx="1878">
                  <c:v>38237</c:v>
                </c:pt>
                <c:pt idx="1879">
                  <c:v>38238</c:v>
                </c:pt>
                <c:pt idx="1880">
                  <c:v>38239</c:v>
                </c:pt>
                <c:pt idx="1881">
                  <c:v>38240</c:v>
                </c:pt>
                <c:pt idx="1882">
                  <c:v>38243</c:v>
                </c:pt>
                <c:pt idx="1883">
                  <c:v>38244</c:v>
                </c:pt>
                <c:pt idx="1884">
                  <c:v>38245</c:v>
                </c:pt>
                <c:pt idx="1885">
                  <c:v>38246</c:v>
                </c:pt>
                <c:pt idx="1886">
                  <c:v>38247</c:v>
                </c:pt>
                <c:pt idx="1887">
                  <c:v>38250</c:v>
                </c:pt>
                <c:pt idx="1888">
                  <c:v>38251</c:v>
                </c:pt>
                <c:pt idx="1889">
                  <c:v>38252</c:v>
                </c:pt>
                <c:pt idx="1890">
                  <c:v>38253</c:v>
                </c:pt>
                <c:pt idx="1891">
                  <c:v>38254</c:v>
                </c:pt>
                <c:pt idx="1892">
                  <c:v>38257</c:v>
                </c:pt>
                <c:pt idx="1893">
                  <c:v>38258</c:v>
                </c:pt>
                <c:pt idx="1894">
                  <c:v>38259</c:v>
                </c:pt>
                <c:pt idx="1895">
                  <c:v>38260</c:v>
                </c:pt>
                <c:pt idx="1896">
                  <c:v>38261</c:v>
                </c:pt>
                <c:pt idx="1897">
                  <c:v>38264</c:v>
                </c:pt>
                <c:pt idx="1898">
                  <c:v>38265</c:v>
                </c:pt>
                <c:pt idx="1899">
                  <c:v>38266</c:v>
                </c:pt>
                <c:pt idx="1900">
                  <c:v>38267</c:v>
                </c:pt>
                <c:pt idx="1901">
                  <c:v>38268</c:v>
                </c:pt>
                <c:pt idx="1902">
                  <c:v>38271</c:v>
                </c:pt>
                <c:pt idx="1903">
                  <c:v>38272</c:v>
                </c:pt>
                <c:pt idx="1904">
                  <c:v>38273</c:v>
                </c:pt>
                <c:pt idx="1905">
                  <c:v>38274</c:v>
                </c:pt>
                <c:pt idx="1906">
                  <c:v>38275</c:v>
                </c:pt>
                <c:pt idx="1907">
                  <c:v>38278</c:v>
                </c:pt>
                <c:pt idx="1908">
                  <c:v>38279</c:v>
                </c:pt>
                <c:pt idx="1909">
                  <c:v>38280</c:v>
                </c:pt>
                <c:pt idx="1910">
                  <c:v>38281</c:v>
                </c:pt>
                <c:pt idx="1911">
                  <c:v>38282</c:v>
                </c:pt>
                <c:pt idx="1912">
                  <c:v>38285</c:v>
                </c:pt>
                <c:pt idx="1913">
                  <c:v>38286</c:v>
                </c:pt>
                <c:pt idx="1914">
                  <c:v>38287</c:v>
                </c:pt>
                <c:pt idx="1915">
                  <c:v>38288</c:v>
                </c:pt>
                <c:pt idx="1916">
                  <c:v>38289</c:v>
                </c:pt>
                <c:pt idx="1917">
                  <c:v>38291</c:v>
                </c:pt>
                <c:pt idx="1918">
                  <c:v>38292</c:v>
                </c:pt>
                <c:pt idx="1919">
                  <c:v>38293</c:v>
                </c:pt>
                <c:pt idx="1920">
                  <c:v>38294</c:v>
                </c:pt>
                <c:pt idx="1921">
                  <c:v>38295</c:v>
                </c:pt>
                <c:pt idx="1922">
                  <c:v>38296</c:v>
                </c:pt>
                <c:pt idx="1923">
                  <c:v>38299</c:v>
                </c:pt>
                <c:pt idx="1924">
                  <c:v>38300</c:v>
                </c:pt>
                <c:pt idx="1925">
                  <c:v>38301</c:v>
                </c:pt>
                <c:pt idx="1926">
                  <c:v>38302</c:v>
                </c:pt>
                <c:pt idx="1927">
                  <c:v>38303</c:v>
                </c:pt>
                <c:pt idx="1928">
                  <c:v>38306</c:v>
                </c:pt>
                <c:pt idx="1929">
                  <c:v>38307</c:v>
                </c:pt>
                <c:pt idx="1930">
                  <c:v>38308</c:v>
                </c:pt>
                <c:pt idx="1931">
                  <c:v>38309</c:v>
                </c:pt>
                <c:pt idx="1932">
                  <c:v>38310</c:v>
                </c:pt>
                <c:pt idx="1933">
                  <c:v>38313</c:v>
                </c:pt>
                <c:pt idx="1934">
                  <c:v>38314</c:v>
                </c:pt>
                <c:pt idx="1935">
                  <c:v>38315</c:v>
                </c:pt>
                <c:pt idx="1936">
                  <c:v>38316</c:v>
                </c:pt>
                <c:pt idx="1937">
                  <c:v>38317</c:v>
                </c:pt>
                <c:pt idx="1938">
                  <c:v>38320</c:v>
                </c:pt>
                <c:pt idx="1939">
                  <c:v>38321</c:v>
                </c:pt>
                <c:pt idx="1940">
                  <c:v>38322</c:v>
                </c:pt>
                <c:pt idx="1941">
                  <c:v>38323</c:v>
                </c:pt>
                <c:pt idx="1942">
                  <c:v>38324</c:v>
                </c:pt>
                <c:pt idx="1943">
                  <c:v>38327</c:v>
                </c:pt>
                <c:pt idx="1944">
                  <c:v>38328</c:v>
                </c:pt>
                <c:pt idx="1945">
                  <c:v>38329</c:v>
                </c:pt>
                <c:pt idx="1946">
                  <c:v>38330</c:v>
                </c:pt>
                <c:pt idx="1947">
                  <c:v>38331</c:v>
                </c:pt>
                <c:pt idx="1948">
                  <c:v>38334</c:v>
                </c:pt>
                <c:pt idx="1949">
                  <c:v>38335</c:v>
                </c:pt>
                <c:pt idx="1950">
                  <c:v>38336</c:v>
                </c:pt>
                <c:pt idx="1951">
                  <c:v>38337</c:v>
                </c:pt>
                <c:pt idx="1952">
                  <c:v>38338</c:v>
                </c:pt>
                <c:pt idx="1953">
                  <c:v>38341</c:v>
                </c:pt>
                <c:pt idx="1954">
                  <c:v>38342</c:v>
                </c:pt>
                <c:pt idx="1955">
                  <c:v>38343</c:v>
                </c:pt>
                <c:pt idx="1956">
                  <c:v>38344</c:v>
                </c:pt>
                <c:pt idx="1957">
                  <c:v>38345</c:v>
                </c:pt>
                <c:pt idx="1958">
                  <c:v>38348</c:v>
                </c:pt>
                <c:pt idx="1959">
                  <c:v>38349</c:v>
                </c:pt>
                <c:pt idx="1960">
                  <c:v>38350</c:v>
                </c:pt>
                <c:pt idx="1961">
                  <c:v>38351</c:v>
                </c:pt>
                <c:pt idx="1962">
                  <c:v>38352</c:v>
                </c:pt>
                <c:pt idx="1963">
                  <c:v>38355</c:v>
                </c:pt>
                <c:pt idx="1964">
                  <c:v>38356</c:v>
                </c:pt>
                <c:pt idx="1965">
                  <c:v>38357</c:v>
                </c:pt>
                <c:pt idx="1966">
                  <c:v>38358</c:v>
                </c:pt>
                <c:pt idx="1967">
                  <c:v>38359</c:v>
                </c:pt>
                <c:pt idx="1968">
                  <c:v>38362</c:v>
                </c:pt>
                <c:pt idx="1969">
                  <c:v>38363</c:v>
                </c:pt>
                <c:pt idx="1970">
                  <c:v>38364</c:v>
                </c:pt>
                <c:pt idx="1971">
                  <c:v>38365</c:v>
                </c:pt>
                <c:pt idx="1972">
                  <c:v>38366</c:v>
                </c:pt>
                <c:pt idx="1973">
                  <c:v>38369</c:v>
                </c:pt>
                <c:pt idx="1974">
                  <c:v>38370</c:v>
                </c:pt>
                <c:pt idx="1975">
                  <c:v>38371</c:v>
                </c:pt>
                <c:pt idx="1976">
                  <c:v>38372</c:v>
                </c:pt>
                <c:pt idx="1977">
                  <c:v>38373</c:v>
                </c:pt>
                <c:pt idx="1978">
                  <c:v>38376</c:v>
                </c:pt>
                <c:pt idx="1979">
                  <c:v>38377</c:v>
                </c:pt>
                <c:pt idx="1980">
                  <c:v>38378</c:v>
                </c:pt>
                <c:pt idx="1981">
                  <c:v>38379</c:v>
                </c:pt>
                <c:pt idx="1982">
                  <c:v>38380</c:v>
                </c:pt>
                <c:pt idx="1983">
                  <c:v>38383</c:v>
                </c:pt>
                <c:pt idx="1984">
                  <c:v>38384</c:v>
                </c:pt>
                <c:pt idx="1985">
                  <c:v>38385</c:v>
                </c:pt>
                <c:pt idx="1986">
                  <c:v>38386</c:v>
                </c:pt>
                <c:pt idx="1987">
                  <c:v>38387</c:v>
                </c:pt>
                <c:pt idx="1988">
                  <c:v>38390</c:v>
                </c:pt>
                <c:pt idx="1989">
                  <c:v>38391</c:v>
                </c:pt>
                <c:pt idx="1990">
                  <c:v>38392</c:v>
                </c:pt>
                <c:pt idx="1991">
                  <c:v>38393</c:v>
                </c:pt>
                <c:pt idx="1992">
                  <c:v>38394</c:v>
                </c:pt>
                <c:pt idx="1993">
                  <c:v>38397</c:v>
                </c:pt>
                <c:pt idx="1994">
                  <c:v>38398</c:v>
                </c:pt>
                <c:pt idx="1995">
                  <c:v>38399</c:v>
                </c:pt>
                <c:pt idx="1996">
                  <c:v>38400</c:v>
                </c:pt>
                <c:pt idx="1997">
                  <c:v>38401</c:v>
                </c:pt>
                <c:pt idx="1998">
                  <c:v>38404</c:v>
                </c:pt>
                <c:pt idx="1999">
                  <c:v>38405</c:v>
                </c:pt>
                <c:pt idx="2000">
                  <c:v>38406</c:v>
                </c:pt>
                <c:pt idx="2001">
                  <c:v>38407</c:v>
                </c:pt>
                <c:pt idx="2002">
                  <c:v>38408</c:v>
                </c:pt>
                <c:pt idx="2003">
                  <c:v>38411</c:v>
                </c:pt>
                <c:pt idx="2004">
                  <c:v>38412</c:v>
                </c:pt>
                <c:pt idx="2005">
                  <c:v>38413</c:v>
                </c:pt>
                <c:pt idx="2006">
                  <c:v>38414</c:v>
                </c:pt>
                <c:pt idx="2007">
                  <c:v>38415</c:v>
                </c:pt>
                <c:pt idx="2008">
                  <c:v>38418</c:v>
                </c:pt>
                <c:pt idx="2009">
                  <c:v>38419</c:v>
                </c:pt>
                <c:pt idx="2010">
                  <c:v>38420</c:v>
                </c:pt>
                <c:pt idx="2011">
                  <c:v>38421</c:v>
                </c:pt>
                <c:pt idx="2012">
                  <c:v>38422</c:v>
                </c:pt>
                <c:pt idx="2013">
                  <c:v>38425</c:v>
                </c:pt>
                <c:pt idx="2014">
                  <c:v>38426</c:v>
                </c:pt>
                <c:pt idx="2015">
                  <c:v>38427</c:v>
                </c:pt>
                <c:pt idx="2016">
                  <c:v>38428</c:v>
                </c:pt>
                <c:pt idx="2017">
                  <c:v>38429</c:v>
                </c:pt>
                <c:pt idx="2018">
                  <c:v>38432</c:v>
                </c:pt>
                <c:pt idx="2019">
                  <c:v>38433</c:v>
                </c:pt>
                <c:pt idx="2020">
                  <c:v>38434</c:v>
                </c:pt>
                <c:pt idx="2021">
                  <c:v>38435</c:v>
                </c:pt>
                <c:pt idx="2022">
                  <c:v>38436</c:v>
                </c:pt>
                <c:pt idx="2023">
                  <c:v>38439</c:v>
                </c:pt>
                <c:pt idx="2024">
                  <c:v>38440</c:v>
                </c:pt>
                <c:pt idx="2025">
                  <c:v>38441</c:v>
                </c:pt>
                <c:pt idx="2026">
                  <c:v>38442</c:v>
                </c:pt>
                <c:pt idx="2027">
                  <c:v>38443</c:v>
                </c:pt>
                <c:pt idx="2028">
                  <c:v>38446</c:v>
                </c:pt>
                <c:pt idx="2029">
                  <c:v>38447</c:v>
                </c:pt>
                <c:pt idx="2030">
                  <c:v>38448</c:v>
                </c:pt>
                <c:pt idx="2031">
                  <c:v>38449</c:v>
                </c:pt>
                <c:pt idx="2032">
                  <c:v>38450</c:v>
                </c:pt>
                <c:pt idx="2033">
                  <c:v>38453</c:v>
                </c:pt>
                <c:pt idx="2034">
                  <c:v>38454</c:v>
                </c:pt>
                <c:pt idx="2035">
                  <c:v>38455</c:v>
                </c:pt>
                <c:pt idx="2036">
                  <c:v>38456</c:v>
                </c:pt>
                <c:pt idx="2037">
                  <c:v>38457</c:v>
                </c:pt>
                <c:pt idx="2038">
                  <c:v>38460</c:v>
                </c:pt>
                <c:pt idx="2039">
                  <c:v>38461</c:v>
                </c:pt>
                <c:pt idx="2040">
                  <c:v>38462</c:v>
                </c:pt>
                <c:pt idx="2041">
                  <c:v>38463</c:v>
                </c:pt>
                <c:pt idx="2042">
                  <c:v>38464</c:v>
                </c:pt>
                <c:pt idx="2043">
                  <c:v>38467</c:v>
                </c:pt>
                <c:pt idx="2044">
                  <c:v>38468</c:v>
                </c:pt>
                <c:pt idx="2045">
                  <c:v>38469</c:v>
                </c:pt>
                <c:pt idx="2046">
                  <c:v>38470</c:v>
                </c:pt>
                <c:pt idx="2047">
                  <c:v>38471</c:v>
                </c:pt>
                <c:pt idx="2048">
                  <c:v>38472</c:v>
                </c:pt>
                <c:pt idx="2049">
                  <c:v>38474</c:v>
                </c:pt>
                <c:pt idx="2050">
                  <c:v>38475</c:v>
                </c:pt>
                <c:pt idx="2051">
                  <c:v>38476</c:v>
                </c:pt>
                <c:pt idx="2052">
                  <c:v>38477</c:v>
                </c:pt>
                <c:pt idx="2053">
                  <c:v>38478</c:v>
                </c:pt>
                <c:pt idx="2054">
                  <c:v>38481</c:v>
                </c:pt>
                <c:pt idx="2055">
                  <c:v>38482</c:v>
                </c:pt>
                <c:pt idx="2056">
                  <c:v>38483</c:v>
                </c:pt>
                <c:pt idx="2057">
                  <c:v>38484</c:v>
                </c:pt>
                <c:pt idx="2058">
                  <c:v>38485</c:v>
                </c:pt>
                <c:pt idx="2059">
                  <c:v>38488</c:v>
                </c:pt>
                <c:pt idx="2060">
                  <c:v>38489</c:v>
                </c:pt>
                <c:pt idx="2061">
                  <c:v>38490</c:v>
                </c:pt>
                <c:pt idx="2062">
                  <c:v>38491</c:v>
                </c:pt>
                <c:pt idx="2063">
                  <c:v>38492</c:v>
                </c:pt>
                <c:pt idx="2064">
                  <c:v>38495</c:v>
                </c:pt>
                <c:pt idx="2065">
                  <c:v>38496</c:v>
                </c:pt>
                <c:pt idx="2066">
                  <c:v>38497</c:v>
                </c:pt>
                <c:pt idx="2067">
                  <c:v>38498</c:v>
                </c:pt>
                <c:pt idx="2068">
                  <c:v>38499</c:v>
                </c:pt>
                <c:pt idx="2069">
                  <c:v>38502</c:v>
                </c:pt>
                <c:pt idx="2070">
                  <c:v>38503</c:v>
                </c:pt>
                <c:pt idx="2071">
                  <c:v>38504</c:v>
                </c:pt>
                <c:pt idx="2072">
                  <c:v>38505</c:v>
                </c:pt>
                <c:pt idx="2073">
                  <c:v>38506</c:v>
                </c:pt>
                <c:pt idx="2074">
                  <c:v>38509</c:v>
                </c:pt>
                <c:pt idx="2075">
                  <c:v>38510</c:v>
                </c:pt>
                <c:pt idx="2076">
                  <c:v>38511</c:v>
                </c:pt>
                <c:pt idx="2077">
                  <c:v>38512</c:v>
                </c:pt>
                <c:pt idx="2078">
                  <c:v>38513</c:v>
                </c:pt>
                <c:pt idx="2079">
                  <c:v>38516</c:v>
                </c:pt>
                <c:pt idx="2080">
                  <c:v>38517</c:v>
                </c:pt>
                <c:pt idx="2081">
                  <c:v>38518</c:v>
                </c:pt>
                <c:pt idx="2082">
                  <c:v>38519</c:v>
                </c:pt>
                <c:pt idx="2083">
                  <c:v>38520</c:v>
                </c:pt>
                <c:pt idx="2084">
                  <c:v>38523</c:v>
                </c:pt>
                <c:pt idx="2085">
                  <c:v>38524</c:v>
                </c:pt>
                <c:pt idx="2086">
                  <c:v>38525</c:v>
                </c:pt>
                <c:pt idx="2087">
                  <c:v>38526</c:v>
                </c:pt>
                <c:pt idx="2088">
                  <c:v>38527</c:v>
                </c:pt>
                <c:pt idx="2089">
                  <c:v>38530</c:v>
                </c:pt>
                <c:pt idx="2090">
                  <c:v>38531</c:v>
                </c:pt>
                <c:pt idx="2091">
                  <c:v>38532</c:v>
                </c:pt>
                <c:pt idx="2092">
                  <c:v>38533</c:v>
                </c:pt>
                <c:pt idx="2093">
                  <c:v>38534</c:v>
                </c:pt>
                <c:pt idx="2094">
                  <c:v>38537</c:v>
                </c:pt>
                <c:pt idx="2095">
                  <c:v>38538</c:v>
                </c:pt>
                <c:pt idx="2096">
                  <c:v>38539</c:v>
                </c:pt>
                <c:pt idx="2097">
                  <c:v>38540</c:v>
                </c:pt>
                <c:pt idx="2098">
                  <c:v>38541</c:v>
                </c:pt>
                <c:pt idx="2099">
                  <c:v>38544</c:v>
                </c:pt>
                <c:pt idx="2100">
                  <c:v>38545</c:v>
                </c:pt>
                <c:pt idx="2101">
                  <c:v>38546</c:v>
                </c:pt>
                <c:pt idx="2102">
                  <c:v>38547</c:v>
                </c:pt>
                <c:pt idx="2103">
                  <c:v>38548</c:v>
                </c:pt>
                <c:pt idx="2104">
                  <c:v>38551</c:v>
                </c:pt>
                <c:pt idx="2105">
                  <c:v>38552</c:v>
                </c:pt>
                <c:pt idx="2106">
                  <c:v>38553</c:v>
                </c:pt>
                <c:pt idx="2107">
                  <c:v>38554</c:v>
                </c:pt>
                <c:pt idx="2108">
                  <c:v>38555</c:v>
                </c:pt>
                <c:pt idx="2109">
                  <c:v>38558</c:v>
                </c:pt>
                <c:pt idx="2110">
                  <c:v>38559</c:v>
                </c:pt>
                <c:pt idx="2111">
                  <c:v>38560</c:v>
                </c:pt>
                <c:pt idx="2112">
                  <c:v>38561</c:v>
                </c:pt>
                <c:pt idx="2113">
                  <c:v>38562</c:v>
                </c:pt>
                <c:pt idx="2114">
                  <c:v>38564</c:v>
                </c:pt>
                <c:pt idx="2115">
                  <c:v>38565</c:v>
                </c:pt>
                <c:pt idx="2116">
                  <c:v>38566</c:v>
                </c:pt>
                <c:pt idx="2117">
                  <c:v>38567</c:v>
                </c:pt>
                <c:pt idx="2118">
                  <c:v>38568</c:v>
                </c:pt>
                <c:pt idx="2119">
                  <c:v>38569</c:v>
                </c:pt>
                <c:pt idx="2120">
                  <c:v>38572</c:v>
                </c:pt>
                <c:pt idx="2121">
                  <c:v>38573</c:v>
                </c:pt>
                <c:pt idx="2122">
                  <c:v>38574</c:v>
                </c:pt>
                <c:pt idx="2123">
                  <c:v>38575</c:v>
                </c:pt>
                <c:pt idx="2124">
                  <c:v>38576</c:v>
                </c:pt>
                <c:pt idx="2125">
                  <c:v>38579</c:v>
                </c:pt>
                <c:pt idx="2126">
                  <c:v>38580</c:v>
                </c:pt>
                <c:pt idx="2127">
                  <c:v>38581</c:v>
                </c:pt>
                <c:pt idx="2128">
                  <c:v>38582</c:v>
                </c:pt>
                <c:pt idx="2129">
                  <c:v>38583</c:v>
                </c:pt>
                <c:pt idx="2130">
                  <c:v>38586</c:v>
                </c:pt>
                <c:pt idx="2131">
                  <c:v>38587</c:v>
                </c:pt>
                <c:pt idx="2132">
                  <c:v>38588</c:v>
                </c:pt>
                <c:pt idx="2133">
                  <c:v>38589</c:v>
                </c:pt>
                <c:pt idx="2134">
                  <c:v>38590</c:v>
                </c:pt>
                <c:pt idx="2135">
                  <c:v>38593</c:v>
                </c:pt>
                <c:pt idx="2136">
                  <c:v>38594</c:v>
                </c:pt>
                <c:pt idx="2137">
                  <c:v>38595</c:v>
                </c:pt>
                <c:pt idx="2138">
                  <c:v>38596</c:v>
                </c:pt>
                <c:pt idx="2139">
                  <c:v>38597</c:v>
                </c:pt>
                <c:pt idx="2140">
                  <c:v>38600</c:v>
                </c:pt>
                <c:pt idx="2141">
                  <c:v>38601</c:v>
                </c:pt>
                <c:pt idx="2142">
                  <c:v>38602</c:v>
                </c:pt>
                <c:pt idx="2143">
                  <c:v>38603</c:v>
                </c:pt>
                <c:pt idx="2144">
                  <c:v>38604</c:v>
                </c:pt>
                <c:pt idx="2145">
                  <c:v>38607</c:v>
                </c:pt>
                <c:pt idx="2146">
                  <c:v>38608</c:v>
                </c:pt>
                <c:pt idx="2147">
                  <c:v>38609</c:v>
                </c:pt>
                <c:pt idx="2148">
                  <c:v>38610</c:v>
                </c:pt>
                <c:pt idx="2149">
                  <c:v>38611</c:v>
                </c:pt>
                <c:pt idx="2150">
                  <c:v>38614</c:v>
                </c:pt>
                <c:pt idx="2151">
                  <c:v>38615</c:v>
                </c:pt>
                <c:pt idx="2152">
                  <c:v>38616</c:v>
                </c:pt>
                <c:pt idx="2153">
                  <c:v>38617</c:v>
                </c:pt>
                <c:pt idx="2154">
                  <c:v>38618</c:v>
                </c:pt>
                <c:pt idx="2155">
                  <c:v>38621</c:v>
                </c:pt>
                <c:pt idx="2156">
                  <c:v>38622</c:v>
                </c:pt>
                <c:pt idx="2157">
                  <c:v>38623</c:v>
                </c:pt>
                <c:pt idx="2158">
                  <c:v>38624</c:v>
                </c:pt>
                <c:pt idx="2159">
                  <c:v>38625</c:v>
                </c:pt>
                <c:pt idx="2160">
                  <c:v>38628</c:v>
                </c:pt>
                <c:pt idx="2161">
                  <c:v>38629</c:v>
                </c:pt>
                <c:pt idx="2162">
                  <c:v>38630</c:v>
                </c:pt>
                <c:pt idx="2163">
                  <c:v>38631</c:v>
                </c:pt>
                <c:pt idx="2164">
                  <c:v>38632</c:v>
                </c:pt>
                <c:pt idx="2165">
                  <c:v>38635</c:v>
                </c:pt>
                <c:pt idx="2166">
                  <c:v>38636</c:v>
                </c:pt>
                <c:pt idx="2167">
                  <c:v>38637</c:v>
                </c:pt>
                <c:pt idx="2168">
                  <c:v>38638</c:v>
                </c:pt>
                <c:pt idx="2169">
                  <c:v>38639</c:v>
                </c:pt>
                <c:pt idx="2170">
                  <c:v>38642</c:v>
                </c:pt>
                <c:pt idx="2171">
                  <c:v>38643</c:v>
                </c:pt>
                <c:pt idx="2172">
                  <c:v>38644</c:v>
                </c:pt>
                <c:pt idx="2173">
                  <c:v>38645</c:v>
                </c:pt>
                <c:pt idx="2174">
                  <c:v>38646</c:v>
                </c:pt>
                <c:pt idx="2175">
                  <c:v>38649</c:v>
                </c:pt>
                <c:pt idx="2176">
                  <c:v>38650</c:v>
                </c:pt>
                <c:pt idx="2177">
                  <c:v>38651</c:v>
                </c:pt>
                <c:pt idx="2178">
                  <c:v>38652</c:v>
                </c:pt>
                <c:pt idx="2179">
                  <c:v>38653</c:v>
                </c:pt>
                <c:pt idx="2180">
                  <c:v>38656</c:v>
                </c:pt>
                <c:pt idx="2181">
                  <c:v>38657</c:v>
                </c:pt>
                <c:pt idx="2182">
                  <c:v>38658</c:v>
                </c:pt>
                <c:pt idx="2183">
                  <c:v>38659</c:v>
                </c:pt>
                <c:pt idx="2184">
                  <c:v>38660</c:v>
                </c:pt>
                <c:pt idx="2185">
                  <c:v>38663</c:v>
                </c:pt>
                <c:pt idx="2186">
                  <c:v>38664</c:v>
                </c:pt>
                <c:pt idx="2187">
                  <c:v>38665</c:v>
                </c:pt>
                <c:pt idx="2188">
                  <c:v>38666</c:v>
                </c:pt>
                <c:pt idx="2189">
                  <c:v>38667</c:v>
                </c:pt>
                <c:pt idx="2190">
                  <c:v>38670</c:v>
                </c:pt>
                <c:pt idx="2191">
                  <c:v>38671</c:v>
                </c:pt>
                <c:pt idx="2192">
                  <c:v>38672</c:v>
                </c:pt>
                <c:pt idx="2193">
                  <c:v>38673</c:v>
                </c:pt>
                <c:pt idx="2194">
                  <c:v>38674</c:v>
                </c:pt>
                <c:pt idx="2195">
                  <c:v>38677</c:v>
                </c:pt>
                <c:pt idx="2196">
                  <c:v>38678</c:v>
                </c:pt>
                <c:pt idx="2197">
                  <c:v>38679</c:v>
                </c:pt>
                <c:pt idx="2198">
                  <c:v>38680</c:v>
                </c:pt>
                <c:pt idx="2199">
                  <c:v>38681</c:v>
                </c:pt>
                <c:pt idx="2200">
                  <c:v>38684</c:v>
                </c:pt>
                <c:pt idx="2201">
                  <c:v>38685</c:v>
                </c:pt>
                <c:pt idx="2202">
                  <c:v>38686</c:v>
                </c:pt>
                <c:pt idx="2203">
                  <c:v>38687</c:v>
                </c:pt>
                <c:pt idx="2204">
                  <c:v>38688</c:v>
                </c:pt>
                <c:pt idx="2205">
                  <c:v>38691</c:v>
                </c:pt>
                <c:pt idx="2206">
                  <c:v>38692</c:v>
                </c:pt>
                <c:pt idx="2207">
                  <c:v>38693</c:v>
                </c:pt>
                <c:pt idx="2208">
                  <c:v>38694</c:v>
                </c:pt>
                <c:pt idx="2209">
                  <c:v>38695</c:v>
                </c:pt>
                <c:pt idx="2210">
                  <c:v>38698</c:v>
                </c:pt>
                <c:pt idx="2211">
                  <c:v>38699</c:v>
                </c:pt>
                <c:pt idx="2212">
                  <c:v>38700</c:v>
                </c:pt>
                <c:pt idx="2213">
                  <c:v>38701</c:v>
                </c:pt>
                <c:pt idx="2214">
                  <c:v>38702</c:v>
                </c:pt>
                <c:pt idx="2215">
                  <c:v>38705</c:v>
                </c:pt>
                <c:pt idx="2216">
                  <c:v>38706</c:v>
                </c:pt>
                <c:pt idx="2217">
                  <c:v>38707</c:v>
                </c:pt>
                <c:pt idx="2218">
                  <c:v>38708</c:v>
                </c:pt>
                <c:pt idx="2219">
                  <c:v>38709</c:v>
                </c:pt>
                <c:pt idx="2220">
                  <c:v>38712</c:v>
                </c:pt>
                <c:pt idx="2221">
                  <c:v>38713</c:v>
                </c:pt>
                <c:pt idx="2222">
                  <c:v>38714</c:v>
                </c:pt>
                <c:pt idx="2223">
                  <c:v>38715</c:v>
                </c:pt>
                <c:pt idx="2224">
                  <c:v>38716</c:v>
                </c:pt>
                <c:pt idx="2225">
                  <c:v>38717</c:v>
                </c:pt>
                <c:pt idx="2226">
                  <c:v>38719</c:v>
                </c:pt>
                <c:pt idx="2227">
                  <c:v>38720</c:v>
                </c:pt>
                <c:pt idx="2228">
                  <c:v>38721</c:v>
                </c:pt>
                <c:pt idx="2229">
                  <c:v>38722</c:v>
                </c:pt>
                <c:pt idx="2230">
                  <c:v>38723</c:v>
                </c:pt>
                <c:pt idx="2231">
                  <c:v>38726</c:v>
                </c:pt>
                <c:pt idx="2232">
                  <c:v>38727</c:v>
                </c:pt>
                <c:pt idx="2233">
                  <c:v>38728</c:v>
                </c:pt>
                <c:pt idx="2234">
                  <c:v>38729</c:v>
                </c:pt>
                <c:pt idx="2235">
                  <c:v>38730</c:v>
                </c:pt>
                <c:pt idx="2236">
                  <c:v>38733</c:v>
                </c:pt>
                <c:pt idx="2237">
                  <c:v>38734</c:v>
                </c:pt>
                <c:pt idx="2238">
                  <c:v>38735</c:v>
                </c:pt>
                <c:pt idx="2239">
                  <c:v>38736</c:v>
                </c:pt>
                <c:pt idx="2240">
                  <c:v>38737</c:v>
                </c:pt>
                <c:pt idx="2241">
                  <c:v>38740</c:v>
                </c:pt>
                <c:pt idx="2242">
                  <c:v>38741</c:v>
                </c:pt>
                <c:pt idx="2243">
                  <c:v>38742</c:v>
                </c:pt>
                <c:pt idx="2244">
                  <c:v>38743</c:v>
                </c:pt>
                <c:pt idx="2245">
                  <c:v>38744</c:v>
                </c:pt>
                <c:pt idx="2246">
                  <c:v>38747</c:v>
                </c:pt>
                <c:pt idx="2247">
                  <c:v>38748</c:v>
                </c:pt>
                <c:pt idx="2248">
                  <c:v>38749</c:v>
                </c:pt>
                <c:pt idx="2249">
                  <c:v>38750</c:v>
                </c:pt>
                <c:pt idx="2250">
                  <c:v>38751</c:v>
                </c:pt>
                <c:pt idx="2251">
                  <c:v>38754</c:v>
                </c:pt>
                <c:pt idx="2252">
                  <c:v>38755</c:v>
                </c:pt>
                <c:pt idx="2253">
                  <c:v>38756</c:v>
                </c:pt>
                <c:pt idx="2254">
                  <c:v>38757</c:v>
                </c:pt>
                <c:pt idx="2255">
                  <c:v>38758</c:v>
                </c:pt>
                <c:pt idx="2256">
                  <c:v>38761</c:v>
                </c:pt>
                <c:pt idx="2257">
                  <c:v>38762</c:v>
                </c:pt>
                <c:pt idx="2258">
                  <c:v>38763</c:v>
                </c:pt>
                <c:pt idx="2259">
                  <c:v>38764</c:v>
                </c:pt>
                <c:pt idx="2260">
                  <c:v>38765</c:v>
                </c:pt>
                <c:pt idx="2261">
                  <c:v>38768</c:v>
                </c:pt>
                <c:pt idx="2262">
                  <c:v>38769</c:v>
                </c:pt>
                <c:pt idx="2263">
                  <c:v>38770</c:v>
                </c:pt>
                <c:pt idx="2264">
                  <c:v>38771</c:v>
                </c:pt>
                <c:pt idx="2265">
                  <c:v>38772</c:v>
                </c:pt>
                <c:pt idx="2266">
                  <c:v>38775</c:v>
                </c:pt>
                <c:pt idx="2267">
                  <c:v>38776</c:v>
                </c:pt>
                <c:pt idx="2268">
                  <c:v>38777</c:v>
                </c:pt>
                <c:pt idx="2269">
                  <c:v>38778</c:v>
                </c:pt>
                <c:pt idx="2270">
                  <c:v>38779</c:v>
                </c:pt>
                <c:pt idx="2271">
                  <c:v>38782</c:v>
                </c:pt>
                <c:pt idx="2272">
                  <c:v>38783</c:v>
                </c:pt>
                <c:pt idx="2273">
                  <c:v>38784</c:v>
                </c:pt>
                <c:pt idx="2274">
                  <c:v>38785</c:v>
                </c:pt>
                <c:pt idx="2275">
                  <c:v>38786</c:v>
                </c:pt>
                <c:pt idx="2276">
                  <c:v>38789</c:v>
                </c:pt>
                <c:pt idx="2277">
                  <c:v>38790</c:v>
                </c:pt>
                <c:pt idx="2278">
                  <c:v>38791</c:v>
                </c:pt>
                <c:pt idx="2279">
                  <c:v>38792</c:v>
                </c:pt>
                <c:pt idx="2280">
                  <c:v>38793</c:v>
                </c:pt>
                <c:pt idx="2281">
                  <c:v>38796</c:v>
                </c:pt>
                <c:pt idx="2282">
                  <c:v>38797</c:v>
                </c:pt>
                <c:pt idx="2283">
                  <c:v>38798</c:v>
                </c:pt>
                <c:pt idx="2284">
                  <c:v>38799</c:v>
                </c:pt>
                <c:pt idx="2285">
                  <c:v>38800</c:v>
                </c:pt>
                <c:pt idx="2286">
                  <c:v>38803</c:v>
                </c:pt>
                <c:pt idx="2287">
                  <c:v>38804</c:v>
                </c:pt>
                <c:pt idx="2288">
                  <c:v>38805</c:v>
                </c:pt>
                <c:pt idx="2289">
                  <c:v>38806</c:v>
                </c:pt>
                <c:pt idx="2290">
                  <c:v>38807</c:v>
                </c:pt>
                <c:pt idx="2291">
                  <c:v>38810</c:v>
                </c:pt>
                <c:pt idx="2292">
                  <c:v>38811</c:v>
                </c:pt>
                <c:pt idx="2293">
                  <c:v>38812</c:v>
                </c:pt>
                <c:pt idx="2294">
                  <c:v>38813</c:v>
                </c:pt>
                <c:pt idx="2295">
                  <c:v>38814</c:v>
                </c:pt>
                <c:pt idx="2296">
                  <c:v>38817</c:v>
                </c:pt>
                <c:pt idx="2297">
                  <c:v>38818</c:v>
                </c:pt>
                <c:pt idx="2298">
                  <c:v>38819</c:v>
                </c:pt>
                <c:pt idx="2299">
                  <c:v>38820</c:v>
                </c:pt>
                <c:pt idx="2300">
                  <c:v>38821</c:v>
                </c:pt>
                <c:pt idx="2301">
                  <c:v>38824</c:v>
                </c:pt>
                <c:pt idx="2302">
                  <c:v>38825</c:v>
                </c:pt>
                <c:pt idx="2303">
                  <c:v>38826</c:v>
                </c:pt>
                <c:pt idx="2304">
                  <c:v>38827</c:v>
                </c:pt>
                <c:pt idx="2305">
                  <c:v>38828</c:v>
                </c:pt>
                <c:pt idx="2306">
                  <c:v>38831</c:v>
                </c:pt>
                <c:pt idx="2307">
                  <c:v>38832</c:v>
                </c:pt>
                <c:pt idx="2308">
                  <c:v>38833</c:v>
                </c:pt>
                <c:pt idx="2309">
                  <c:v>38834</c:v>
                </c:pt>
                <c:pt idx="2310">
                  <c:v>38835</c:v>
                </c:pt>
                <c:pt idx="2311">
                  <c:v>38837</c:v>
                </c:pt>
                <c:pt idx="2312">
                  <c:v>38838</c:v>
                </c:pt>
                <c:pt idx="2313">
                  <c:v>38839</c:v>
                </c:pt>
                <c:pt idx="2314">
                  <c:v>38840</c:v>
                </c:pt>
                <c:pt idx="2315">
                  <c:v>38841</c:v>
                </c:pt>
                <c:pt idx="2316">
                  <c:v>38842</c:v>
                </c:pt>
                <c:pt idx="2317">
                  <c:v>38845</c:v>
                </c:pt>
                <c:pt idx="2318">
                  <c:v>38846</c:v>
                </c:pt>
                <c:pt idx="2319">
                  <c:v>38847</c:v>
                </c:pt>
                <c:pt idx="2320">
                  <c:v>38848</c:v>
                </c:pt>
                <c:pt idx="2321">
                  <c:v>38849</c:v>
                </c:pt>
                <c:pt idx="2322">
                  <c:v>38852</c:v>
                </c:pt>
                <c:pt idx="2323">
                  <c:v>38853</c:v>
                </c:pt>
                <c:pt idx="2324">
                  <c:v>38854</c:v>
                </c:pt>
                <c:pt idx="2325">
                  <c:v>38855</c:v>
                </c:pt>
                <c:pt idx="2326">
                  <c:v>38856</c:v>
                </c:pt>
                <c:pt idx="2327">
                  <c:v>38859</c:v>
                </c:pt>
                <c:pt idx="2328">
                  <c:v>38860</c:v>
                </c:pt>
                <c:pt idx="2329">
                  <c:v>38861</c:v>
                </c:pt>
                <c:pt idx="2330">
                  <c:v>38862</c:v>
                </c:pt>
                <c:pt idx="2331">
                  <c:v>38863</c:v>
                </c:pt>
                <c:pt idx="2332">
                  <c:v>38866</c:v>
                </c:pt>
                <c:pt idx="2333">
                  <c:v>38867</c:v>
                </c:pt>
                <c:pt idx="2334">
                  <c:v>38868</c:v>
                </c:pt>
                <c:pt idx="2335">
                  <c:v>38869</c:v>
                </c:pt>
                <c:pt idx="2336">
                  <c:v>38870</c:v>
                </c:pt>
                <c:pt idx="2337">
                  <c:v>38873</c:v>
                </c:pt>
                <c:pt idx="2338">
                  <c:v>38874</c:v>
                </c:pt>
                <c:pt idx="2339">
                  <c:v>38875</c:v>
                </c:pt>
                <c:pt idx="2340">
                  <c:v>38876</c:v>
                </c:pt>
                <c:pt idx="2341">
                  <c:v>38877</c:v>
                </c:pt>
                <c:pt idx="2342">
                  <c:v>38880</c:v>
                </c:pt>
                <c:pt idx="2343">
                  <c:v>38881</c:v>
                </c:pt>
                <c:pt idx="2344">
                  <c:v>38882</c:v>
                </c:pt>
                <c:pt idx="2345">
                  <c:v>38883</c:v>
                </c:pt>
                <c:pt idx="2346">
                  <c:v>38884</c:v>
                </c:pt>
                <c:pt idx="2347">
                  <c:v>38887</c:v>
                </c:pt>
                <c:pt idx="2348">
                  <c:v>38888</c:v>
                </c:pt>
                <c:pt idx="2349">
                  <c:v>38889</c:v>
                </c:pt>
                <c:pt idx="2350">
                  <c:v>38890</c:v>
                </c:pt>
                <c:pt idx="2351">
                  <c:v>38891</c:v>
                </c:pt>
                <c:pt idx="2352">
                  <c:v>38894</c:v>
                </c:pt>
                <c:pt idx="2353">
                  <c:v>38895</c:v>
                </c:pt>
                <c:pt idx="2354">
                  <c:v>38896</c:v>
                </c:pt>
                <c:pt idx="2355">
                  <c:v>38897</c:v>
                </c:pt>
                <c:pt idx="2356">
                  <c:v>38898</c:v>
                </c:pt>
                <c:pt idx="2357">
                  <c:v>38901</c:v>
                </c:pt>
                <c:pt idx="2358">
                  <c:v>38902</c:v>
                </c:pt>
                <c:pt idx="2359">
                  <c:v>38903</c:v>
                </c:pt>
                <c:pt idx="2360">
                  <c:v>38904</c:v>
                </c:pt>
                <c:pt idx="2361">
                  <c:v>38905</c:v>
                </c:pt>
                <c:pt idx="2362">
                  <c:v>38908</c:v>
                </c:pt>
                <c:pt idx="2363">
                  <c:v>38909</c:v>
                </c:pt>
                <c:pt idx="2364">
                  <c:v>38910</c:v>
                </c:pt>
                <c:pt idx="2365">
                  <c:v>38911</c:v>
                </c:pt>
                <c:pt idx="2366">
                  <c:v>38912</c:v>
                </c:pt>
                <c:pt idx="2367">
                  <c:v>38915</c:v>
                </c:pt>
                <c:pt idx="2368">
                  <c:v>38916</c:v>
                </c:pt>
                <c:pt idx="2369">
                  <c:v>38917</c:v>
                </c:pt>
                <c:pt idx="2370">
                  <c:v>38918</c:v>
                </c:pt>
                <c:pt idx="2371">
                  <c:v>38919</c:v>
                </c:pt>
                <c:pt idx="2372">
                  <c:v>38922</c:v>
                </c:pt>
                <c:pt idx="2373">
                  <c:v>38923</c:v>
                </c:pt>
                <c:pt idx="2374">
                  <c:v>38924</c:v>
                </c:pt>
                <c:pt idx="2375">
                  <c:v>38925</c:v>
                </c:pt>
                <c:pt idx="2376">
                  <c:v>38926</c:v>
                </c:pt>
                <c:pt idx="2377">
                  <c:v>38929</c:v>
                </c:pt>
                <c:pt idx="2378">
                  <c:v>38930</c:v>
                </c:pt>
                <c:pt idx="2379">
                  <c:v>38931</c:v>
                </c:pt>
                <c:pt idx="2380">
                  <c:v>38932</c:v>
                </c:pt>
                <c:pt idx="2381">
                  <c:v>38933</c:v>
                </c:pt>
                <c:pt idx="2382">
                  <c:v>38936</c:v>
                </c:pt>
                <c:pt idx="2383">
                  <c:v>38937</c:v>
                </c:pt>
                <c:pt idx="2384">
                  <c:v>38938</c:v>
                </c:pt>
                <c:pt idx="2385">
                  <c:v>38939</c:v>
                </c:pt>
                <c:pt idx="2386">
                  <c:v>38940</c:v>
                </c:pt>
                <c:pt idx="2387">
                  <c:v>38943</c:v>
                </c:pt>
                <c:pt idx="2388">
                  <c:v>38944</c:v>
                </c:pt>
                <c:pt idx="2389">
                  <c:v>38945</c:v>
                </c:pt>
                <c:pt idx="2390">
                  <c:v>38946</c:v>
                </c:pt>
                <c:pt idx="2391">
                  <c:v>38947</c:v>
                </c:pt>
                <c:pt idx="2392">
                  <c:v>38950</c:v>
                </c:pt>
                <c:pt idx="2393">
                  <c:v>38951</c:v>
                </c:pt>
                <c:pt idx="2394">
                  <c:v>38952</c:v>
                </c:pt>
                <c:pt idx="2395">
                  <c:v>38953</c:v>
                </c:pt>
                <c:pt idx="2396">
                  <c:v>38954</c:v>
                </c:pt>
                <c:pt idx="2397">
                  <c:v>38957</c:v>
                </c:pt>
                <c:pt idx="2398">
                  <c:v>38958</c:v>
                </c:pt>
                <c:pt idx="2399">
                  <c:v>38959</c:v>
                </c:pt>
                <c:pt idx="2400">
                  <c:v>38960</c:v>
                </c:pt>
                <c:pt idx="2401">
                  <c:v>38961</c:v>
                </c:pt>
                <c:pt idx="2402">
                  <c:v>38964</c:v>
                </c:pt>
                <c:pt idx="2403">
                  <c:v>38965</c:v>
                </c:pt>
                <c:pt idx="2404">
                  <c:v>38966</c:v>
                </c:pt>
                <c:pt idx="2405">
                  <c:v>38967</c:v>
                </c:pt>
                <c:pt idx="2406">
                  <c:v>38968</c:v>
                </c:pt>
                <c:pt idx="2407">
                  <c:v>38971</c:v>
                </c:pt>
                <c:pt idx="2408">
                  <c:v>38972</c:v>
                </c:pt>
                <c:pt idx="2409">
                  <c:v>38973</c:v>
                </c:pt>
                <c:pt idx="2410">
                  <c:v>38974</c:v>
                </c:pt>
                <c:pt idx="2411">
                  <c:v>38975</c:v>
                </c:pt>
                <c:pt idx="2412">
                  <c:v>38978</c:v>
                </c:pt>
                <c:pt idx="2413">
                  <c:v>38979</c:v>
                </c:pt>
                <c:pt idx="2414">
                  <c:v>38980</c:v>
                </c:pt>
                <c:pt idx="2415">
                  <c:v>38981</c:v>
                </c:pt>
                <c:pt idx="2416">
                  <c:v>38982</c:v>
                </c:pt>
                <c:pt idx="2417">
                  <c:v>38985</c:v>
                </c:pt>
                <c:pt idx="2418">
                  <c:v>38986</c:v>
                </c:pt>
                <c:pt idx="2419">
                  <c:v>38987</c:v>
                </c:pt>
                <c:pt idx="2420">
                  <c:v>38988</c:v>
                </c:pt>
                <c:pt idx="2421">
                  <c:v>38989</c:v>
                </c:pt>
                <c:pt idx="2422">
                  <c:v>38990</c:v>
                </c:pt>
                <c:pt idx="2423">
                  <c:v>38992</c:v>
                </c:pt>
                <c:pt idx="2424">
                  <c:v>38993</c:v>
                </c:pt>
                <c:pt idx="2425">
                  <c:v>38994</c:v>
                </c:pt>
                <c:pt idx="2426">
                  <c:v>38995</c:v>
                </c:pt>
                <c:pt idx="2427">
                  <c:v>38996</c:v>
                </c:pt>
                <c:pt idx="2428">
                  <c:v>38999</c:v>
                </c:pt>
                <c:pt idx="2429">
                  <c:v>39000</c:v>
                </c:pt>
                <c:pt idx="2430">
                  <c:v>39001</c:v>
                </c:pt>
                <c:pt idx="2431">
                  <c:v>39002</c:v>
                </c:pt>
                <c:pt idx="2432">
                  <c:v>39003</c:v>
                </c:pt>
                <c:pt idx="2433">
                  <c:v>39006</c:v>
                </c:pt>
                <c:pt idx="2434">
                  <c:v>39007</c:v>
                </c:pt>
                <c:pt idx="2435">
                  <c:v>39008</c:v>
                </c:pt>
                <c:pt idx="2436">
                  <c:v>39009</c:v>
                </c:pt>
                <c:pt idx="2437">
                  <c:v>39010</c:v>
                </c:pt>
                <c:pt idx="2438">
                  <c:v>39013</c:v>
                </c:pt>
                <c:pt idx="2439">
                  <c:v>39014</c:v>
                </c:pt>
                <c:pt idx="2440">
                  <c:v>39015</c:v>
                </c:pt>
                <c:pt idx="2441">
                  <c:v>39016</c:v>
                </c:pt>
                <c:pt idx="2442">
                  <c:v>39017</c:v>
                </c:pt>
                <c:pt idx="2443">
                  <c:v>39020</c:v>
                </c:pt>
                <c:pt idx="2444">
                  <c:v>39021</c:v>
                </c:pt>
                <c:pt idx="2445">
                  <c:v>39022</c:v>
                </c:pt>
                <c:pt idx="2446">
                  <c:v>39023</c:v>
                </c:pt>
                <c:pt idx="2447">
                  <c:v>39024</c:v>
                </c:pt>
                <c:pt idx="2448">
                  <c:v>39027</c:v>
                </c:pt>
                <c:pt idx="2449">
                  <c:v>39028</c:v>
                </c:pt>
                <c:pt idx="2450">
                  <c:v>39029</c:v>
                </c:pt>
                <c:pt idx="2451">
                  <c:v>39030</c:v>
                </c:pt>
                <c:pt idx="2452">
                  <c:v>39031</c:v>
                </c:pt>
                <c:pt idx="2453">
                  <c:v>39034</c:v>
                </c:pt>
                <c:pt idx="2454">
                  <c:v>39035</c:v>
                </c:pt>
                <c:pt idx="2455">
                  <c:v>39036</c:v>
                </c:pt>
                <c:pt idx="2456">
                  <c:v>39037</c:v>
                </c:pt>
                <c:pt idx="2457">
                  <c:v>39038</c:v>
                </c:pt>
                <c:pt idx="2458">
                  <c:v>39041</c:v>
                </c:pt>
                <c:pt idx="2459">
                  <c:v>39042</c:v>
                </c:pt>
                <c:pt idx="2460">
                  <c:v>39043</c:v>
                </c:pt>
                <c:pt idx="2461">
                  <c:v>39044</c:v>
                </c:pt>
                <c:pt idx="2462">
                  <c:v>39045</c:v>
                </c:pt>
                <c:pt idx="2463">
                  <c:v>39048</c:v>
                </c:pt>
                <c:pt idx="2464">
                  <c:v>39049</c:v>
                </c:pt>
                <c:pt idx="2465">
                  <c:v>39050</c:v>
                </c:pt>
                <c:pt idx="2466">
                  <c:v>39051</c:v>
                </c:pt>
                <c:pt idx="2467">
                  <c:v>39052</c:v>
                </c:pt>
                <c:pt idx="2468">
                  <c:v>39055</c:v>
                </c:pt>
                <c:pt idx="2469">
                  <c:v>39056</c:v>
                </c:pt>
                <c:pt idx="2470">
                  <c:v>39057</c:v>
                </c:pt>
                <c:pt idx="2471">
                  <c:v>39058</c:v>
                </c:pt>
                <c:pt idx="2472">
                  <c:v>39059</c:v>
                </c:pt>
                <c:pt idx="2473">
                  <c:v>39062</c:v>
                </c:pt>
                <c:pt idx="2474">
                  <c:v>39063</c:v>
                </c:pt>
                <c:pt idx="2475">
                  <c:v>39064</c:v>
                </c:pt>
                <c:pt idx="2476">
                  <c:v>39065</c:v>
                </c:pt>
                <c:pt idx="2477">
                  <c:v>39066</c:v>
                </c:pt>
                <c:pt idx="2478">
                  <c:v>39069</c:v>
                </c:pt>
                <c:pt idx="2479">
                  <c:v>39070</c:v>
                </c:pt>
                <c:pt idx="2480">
                  <c:v>39071</c:v>
                </c:pt>
                <c:pt idx="2481">
                  <c:v>39072</c:v>
                </c:pt>
                <c:pt idx="2482">
                  <c:v>39073</c:v>
                </c:pt>
                <c:pt idx="2483">
                  <c:v>39076</c:v>
                </c:pt>
                <c:pt idx="2484">
                  <c:v>39077</c:v>
                </c:pt>
                <c:pt idx="2485">
                  <c:v>39078</c:v>
                </c:pt>
                <c:pt idx="2486">
                  <c:v>39079</c:v>
                </c:pt>
                <c:pt idx="2487">
                  <c:v>39080</c:v>
                </c:pt>
                <c:pt idx="2488">
                  <c:v>39082</c:v>
                </c:pt>
                <c:pt idx="2489">
                  <c:v>39083</c:v>
                </c:pt>
                <c:pt idx="2490">
                  <c:v>39084</c:v>
                </c:pt>
                <c:pt idx="2491">
                  <c:v>39085</c:v>
                </c:pt>
                <c:pt idx="2492">
                  <c:v>39086</c:v>
                </c:pt>
                <c:pt idx="2493">
                  <c:v>39087</c:v>
                </c:pt>
                <c:pt idx="2494">
                  <c:v>39090</c:v>
                </c:pt>
                <c:pt idx="2495">
                  <c:v>39091</c:v>
                </c:pt>
                <c:pt idx="2496">
                  <c:v>39092</c:v>
                </c:pt>
                <c:pt idx="2497">
                  <c:v>39093</c:v>
                </c:pt>
                <c:pt idx="2498">
                  <c:v>39094</c:v>
                </c:pt>
                <c:pt idx="2499">
                  <c:v>39097</c:v>
                </c:pt>
                <c:pt idx="2500">
                  <c:v>39098</c:v>
                </c:pt>
                <c:pt idx="2501">
                  <c:v>39099</c:v>
                </c:pt>
                <c:pt idx="2502">
                  <c:v>39100</c:v>
                </c:pt>
                <c:pt idx="2503">
                  <c:v>39101</c:v>
                </c:pt>
                <c:pt idx="2504">
                  <c:v>39104</c:v>
                </c:pt>
                <c:pt idx="2505">
                  <c:v>39105</c:v>
                </c:pt>
                <c:pt idx="2506">
                  <c:v>39106</c:v>
                </c:pt>
                <c:pt idx="2507">
                  <c:v>39107</c:v>
                </c:pt>
                <c:pt idx="2508">
                  <c:v>39108</c:v>
                </c:pt>
                <c:pt idx="2509">
                  <c:v>39111</c:v>
                </c:pt>
                <c:pt idx="2510">
                  <c:v>39112</c:v>
                </c:pt>
                <c:pt idx="2511">
                  <c:v>39113</c:v>
                </c:pt>
                <c:pt idx="2512">
                  <c:v>39114</c:v>
                </c:pt>
                <c:pt idx="2513">
                  <c:v>39115</c:v>
                </c:pt>
                <c:pt idx="2514">
                  <c:v>39118</c:v>
                </c:pt>
                <c:pt idx="2515">
                  <c:v>39119</c:v>
                </c:pt>
                <c:pt idx="2516">
                  <c:v>39120</c:v>
                </c:pt>
                <c:pt idx="2517">
                  <c:v>39121</c:v>
                </c:pt>
                <c:pt idx="2518">
                  <c:v>39122</c:v>
                </c:pt>
                <c:pt idx="2519">
                  <c:v>39125</c:v>
                </c:pt>
                <c:pt idx="2520">
                  <c:v>39126</c:v>
                </c:pt>
                <c:pt idx="2521">
                  <c:v>39127</c:v>
                </c:pt>
                <c:pt idx="2522">
                  <c:v>39128</c:v>
                </c:pt>
                <c:pt idx="2523">
                  <c:v>39129</c:v>
                </c:pt>
                <c:pt idx="2524">
                  <c:v>39132</c:v>
                </c:pt>
                <c:pt idx="2525">
                  <c:v>39133</c:v>
                </c:pt>
                <c:pt idx="2526">
                  <c:v>39134</c:v>
                </c:pt>
                <c:pt idx="2527">
                  <c:v>39135</c:v>
                </c:pt>
                <c:pt idx="2528">
                  <c:v>39136</c:v>
                </c:pt>
                <c:pt idx="2529">
                  <c:v>39139</c:v>
                </c:pt>
                <c:pt idx="2530">
                  <c:v>39140</c:v>
                </c:pt>
                <c:pt idx="2531">
                  <c:v>39141</c:v>
                </c:pt>
                <c:pt idx="2532">
                  <c:v>39142</c:v>
                </c:pt>
                <c:pt idx="2533">
                  <c:v>39143</c:v>
                </c:pt>
                <c:pt idx="2534">
                  <c:v>39146</c:v>
                </c:pt>
                <c:pt idx="2535">
                  <c:v>39147</c:v>
                </c:pt>
                <c:pt idx="2536">
                  <c:v>39148</c:v>
                </c:pt>
                <c:pt idx="2537">
                  <c:v>39149</c:v>
                </c:pt>
                <c:pt idx="2538">
                  <c:v>39150</c:v>
                </c:pt>
                <c:pt idx="2539">
                  <c:v>39153</c:v>
                </c:pt>
                <c:pt idx="2540">
                  <c:v>39154</c:v>
                </c:pt>
                <c:pt idx="2541">
                  <c:v>39155</c:v>
                </c:pt>
                <c:pt idx="2542">
                  <c:v>39156</c:v>
                </c:pt>
                <c:pt idx="2543">
                  <c:v>39157</c:v>
                </c:pt>
                <c:pt idx="2544">
                  <c:v>39160</c:v>
                </c:pt>
                <c:pt idx="2545">
                  <c:v>39161</c:v>
                </c:pt>
                <c:pt idx="2546">
                  <c:v>39162</c:v>
                </c:pt>
                <c:pt idx="2547">
                  <c:v>39163</c:v>
                </c:pt>
                <c:pt idx="2548">
                  <c:v>39164</c:v>
                </c:pt>
                <c:pt idx="2549">
                  <c:v>39167</c:v>
                </c:pt>
                <c:pt idx="2550">
                  <c:v>39168</c:v>
                </c:pt>
                <c:pt idx="2551">
                  <c:v>39169</c:v>
                </c:pt>
                <c:pt idx="2552">
                  <c:v>39170</c:v>
                </c:pt>
                <c:pt idx="2553">
                  <c:v>39171</c:v>
                </c:pt>
                <c:pt idx="2554">
                  <c:v>39172</c:v>
                </c:pt>
                <c:pt idx="2555">
                  <c:v>39174</c:v>
                </c:pt>
                <c:pt idx="2556">
                  <c:v>39175</c:v>
                </c:pt>
                <c:pt idx="2557">
                  <c:v>39176</c:v>
                </c:pt>
                <c:pt idx="2558">
                  <c:v>39177</c:v>
                </c:pt>
                <c:pt idx="2559">
                  <c:v>39178</c:v>
                </c:pt>
                <c:pt idx="2560">
                  <c:v>39181</c:v>
                </c:pt>
                <c:pt idx="2561">
                  <c:v>39182</c:v>
                </c:pt>
                <c:pt idx="2562">
                  <c:v>39183</c:v>
                </c:pt>
                <c:pt idx="2563">
                  <c:v>39184</c:v>
                </c:pt>
                <c:pt idx="2564">
                  <c:v>39185</c:v>
                </c:pt>
                <c:pt idx="2565">
                  <c:v>39188</c:v>
                </c:pt>
                <c:pt idx="2566">
                  <c:v>39189</c:v>
                </c:pt>
                <c:pt idx="2567">
                  <c:v>39190</c:v>
                </c:pt>
                <c:pt idx="2568">
                  <c:v>39191</c:v>
                </c:pt>
                <c:pt idx="2569">
                  <c:v>39192</c:v>
                </c:pt>
                <c:pt idx="2570">
                  <c:v>39195</c:v>
                </c:pt>
                <c:pt idx="2571">
                  <c:v>39196</c:v>
                </c:pt>
                <c:pt idx="2572">
                  <c:v>39197</c:v>
                </c:pt>
                <c:pt idx="2573">
                  <c:v>39198</c:v>
                </c:pt>
                <c:pt idx="2574">
                  <c:v>39199</c:v>
                </c:pt>
                <c:pt idx="2575">
                  <c:v>39202</c:v>
                </c:pt>
                <c:pt idx="2576">
                  <c:v>39203</c:v>
                </c:pt>
                <c:pt idx="2577">
                  <c:v>39204</c:v>
                </c:pt>
                <c:pt idx="2578">
                  <c:v>39205</c:v>
                </c:pt>
                <c:pt idx="2579">
                  <c:v>39206</c:v>
                </c:pt>
                <c:pt idx="2580">
                  <c:v>39209</c:v>
                </c:pt>
                <c:pt idx="2581">
                  <c:v>39210</c:v>
                </c:pt>
                <c:pt idx="2582">
                  <c:v>39211</c:v>
                </c:pt>
                <c:pt idx="2583">
                  <c:v>39212</c:v>
                </c:pt>
                <c:pt idx="2584">
                  <c:v>39213</c:v>
                </c:pt>
                <c:pt idx="2585">
                  <c:v>39216</c:v>
                </c:pt>
                <c:pt idx="2586">
                  <c:v>39217</c:v>
                </c:pt>
                <c:pt idx="2587">
                  <c:v>39218</c:v>
                </c:pt>
                <c:pt idx="2588">
                  <c:v>39219</c:v>
                </c:pt>
                <c:pt idx="2589">
                  <c:v>39220</c:v>
                </c:pt>
                <c:pt idx="2590">
                  <c:v>39223</c:v>
                </c:pt>
                <c:pt idx="2591">
                  <c:v>39224</c:v>
                </c:pt>
                <c:pt idx="2592">
                  <c:v>39225</c:v>
                </c:pt>
                <c:pt idx="2593">
                  <c:v>39226</c:v>
                </c:pt>
                <c:pt idx="2594">
                  <c:v>39227</c:v>
                </c:pt>
                <c:pt idx="2595">
                  <c:v>39230</c:v>
                </c:pt>
                <c:pt idx="2596">
                  <c:v>39231</c:v>
                </c:pt>
                <c:pt idx="2597">
                  <c:v>39232</c:v>
                </c:pt>
                <c:pt idx="2598">
                  <c:v>39233</c:v>
                </c:pt>
                <c:pt idx="2599">
                  <c:v>39234</c:v>
                </c:pt>
                <c:pt idx="2600">
                  <c:v>39237</c:v>
                </c:pt>
                <c:pt idx="2601">
                  <c:v>39238</c:v>
                </c:pt>
                <c:pt idx="2602">
                  <c:v>39239</c:v>
                </c:pt>
                <c:pt idx="2603">
                  <c:v>39240</c:v>
                </c:pt>
                <c:pt idx="2604">
                  <c:v>39241</c:v>
                </c:pt>
                <c:pt idx="2605">
                  <c:v>39244</c:v>
                </c:pt>
                <c:pt idx="2606">
                  <c:v>39245</c:v>
                </c:pt>
                <c:pt idx="2607">
                  <c:v>39246</c:v>
                </c:pt>
                <c:pt idx="2608">
                  <c:v>39247</c:v>
                </c:pt>
                <c:pt idx="2609">
                  <c:v>39248</c:v>
                </c:pt>
                <c:pt idx="2610">
                  <c:v>39251</c:v>
                </c:pt>
                <c:pt idx="2611">
                  <c:v>39252</c:v>
                </c:pt>
                <c:pt idx="2612">
                  <c:v>39253</c:v>
                </c:pt>
                <c:pt idx="2613">
                  <c:v>39254</c:v>
                </c:pt>
                <c:pt idx="2614">
                  <c:v>39255</c:v>
                </c:pt>
                <c:pt idx="2615">
                  <c:v>39258</c:v>
                </c:pt>
                <c:pt idx="2616">
                  <c:v>39259</c:v>
                </c:pt>
                <c:pt idx="2617">
                  <c:v>39260</c:v>
                </c:pt>
                <c:pt idx="2618">
                  <c:v>39261</c:v>
                </c:pt>
                <c:pt idx="2619">
                  <c:v>39262</c:v>
                </c:pt>
                <c:pt idx="2620">
                  <c:v>39263</c:v>
                </c:pt>
                <c:pt idx="2621">
                  <c:v>39265</c:v>
                </c:pt>
                <c:pt idx="2622">
                  <c:v>39266</c:v>
                </c:pt>
                <c:pt idx="2623">
                  <c:v>39267</c:v>
                </c:pt>
                <c:pt idx="2624">
                  <c:v>39268</c:v>
                </c:pt>
                <c:pt idx="2625">
                  <c:v>39269</c:v>
                </c:pt>
                <c:pt idx="2626">
                  <c:v>39272</c:v>
                </c:pt>
                <c:pt idx="2627">
                  <c:v>39273</c:v>
                </c:pt>
                <c:pt idx="2628">
                  <c:v>39274</c:v>
                </c:pt>
                <c:pt idx="2629">
                  <c:v>39275</c:v>
                </c:pt>
                <c:pt idx="2630">
                  <c:v>39276</c:v>
                </c:pt>
                <c:pt idx="2631">
                  <c:v>39279</c:v>
                </c:pt>
                <c:pt idx="2632">
                  <c:v>39280</c:v>
                </c:pt>
                <c:pt idx="2633">
                  <c:v>39281</c:v>
                </c:pt>
                <c:pt idx="2634">
                  <c:v>39282</c:v>
                </c:pt>
                <c:pt idx="2635">
                  <c:v>39283</c:v>
                </c:pt>
                <c:pt idx="2636">
                  <c:v>39286</c:v>
                </c:pt>
                <c:pt idx="2637">
                  <c:v>39287</c:v>
                </c:pt>
                <c:pt idx="2638">
                  <c:v>39288</c:v>
                </c:pt>
                <c:pt idx="2639">
                  <c:v>39289</c:v>
                </c:pt>
                <c:pt idx="2640">
                  <c:v>39290</c:v>
                </c:pt>
                <c:pt idx="2641">
                  <c:v>39293</c:v>
                </c:pt>
                <c:pt idx="2642">
                  <c:v>39294</c:v>
                </c:pt>
                <c:pt idx="2643">
                  <c:v>39295</c:v>
                </c:pt>
                <c:pt idx="2644">
                  <c:v>39296</c:v>
                </c:pt>
                <c:pt idx="2645">
                  <c:v>39297</c:v>
                </c:pt>
                <c:pt idx="2646">
                  <c:v>39300</c:v>
                </c:pt>
                <c:pt idx="2647">
                  <c:v>39301</c:v>
                </c:pt>
                <c:pt idx="2648">
                  <c:v>39302</c:v>
                </c:pt>
                <c:pt idx="2649">
                  <c:v>39303</c:v>
                </c:pt>
                <c:pt idx="2650">
                  <c:v>39304</c:v>
                </c:pt>
                <c:pt idx="2651">
                  <c:v>39307</c:v>
                </c:pt>
                <c:pt idx="2652">
                  <c:v>39308</c:v>
                </c:pt>
                <c:pt idx="2653">
                  <c:v>39309</c:v>
                </c:pt>
                <c:pt idx="2654">
                  <c:v>39310</c:v>
                </c:pt>
                <c:pt idx="2655">
                  <c:v>39311</c:v>
                </c:pt>
                <c:pt idx="2656">
                  <c:v>39314</c:v>
                </c:pt>
                <c:pt idx="2657">
                  <c:v>39315</c:v>
                </c:pt>
                <c:pt idx="2658">
                  <c:v>39316</c:v>
                </c:pt>
                <c:pt idx="2659">
                  <c:v>39317</c:v>
                </c:pt>
                <c:pt idx="2660">
                  <c:v>39318</c:v>
                </c:pt>
                <c:pt idx="2661">
                  <c:v>39321</c:v>
                </c:pt>
                <c:pt idx="2662">
                  <c:v>39322</c:v>
                </c:pt>
                <c:pt idx="2663">
                  <c:v>39323</c:v>
                </c:pt>
                <c:pt idx="2664">
                  <c:v>39324</c:v>
                </c:pt>
                <c:pt idx="2665">
                  <c:v>39325</c:v>
                </c:pt>
                <c:pt idx="2666">
                  <c:v>39328</c:v>
                </c:pt>
                <c:pt idx="2667">
                  <c:v>39329</c:v>
                </c:pt>
                <c:pt idx="2668">
                  <c:v>39330</c:v>
                </c:pt>
                <c:pt idx="2669">
                  <c:v>39331</c:v>
                </c:pt>
                <c:pt idx="2670">
                  <c:v>39332</c:v>
                </c:pt>
                <c:pt idx="2671">
                  <c:v>39335</c:v>
                </c:pt>
                <c:pt idx="2672">
                  <c:v>39336</c:v>
                </c:pt>
                <c:pt idx="2673">
                  <c:v>39337</c:v>
                </c:pt>
                <c:pt idx="2674">
                  <c:v>39338</c:v>
                </c:pt>
                <c:pt idx="2675">
                  <c:v>39339</c:v>
                </c:pt>
                <c:pt idx="2676">
                  <c:v>39342</c:v>
                </c:pt>
                <c:pt idx="2677">
                  <c:v>39343</c:v>
                </c:pt>
                <c:pt idx="2678">
                  <c:v>39344</c:v>
                </c:pt>
                <c:pt idx="2679">
                  <c:v>39345</c:v>
                </c:pt>
                <c:pt idx="2680">
                  <c:v>39346</c:v>
                </c:pt>
                <c:pt idx="2681">
                  <c:v>39349</c:v>
                </c:pt>
                <c:pt idx="2682">
                  <c:v>39350</c:v>
                </c:pt>
                <c:pt idx="2683">
                  <c:v>39351</c:v>
                </c:pt>
                <c:pt idx="2684">
                  <c:v>39352</c:v>
                </c:pt>
                <c:pt idx="2685">
                  <c:v>39353</c:v>
                </c:pt>
                <c:pt idx="2686">
                  <c:v>39355</c:v>
                </c:pt>
                <c:pt idx="2687">
                  <c:v>39356</c:v>
                </c:pt>
                <c:pt idx="2688">
                  <c:v>39357</c:v>
                </c:pt>
                <c:pt idx="2689">
                  <c:v>39358</c:v>
                </c:pt>
                <c:pt idx="2690">
                  <c:v>39359</c:v>
                </c:pt>
                <c:pt idx="2691">
                  <c:v>39360</c:v>
                </c:pt>
                <c:pt idx="2692">
                  <c:v>39363</c:v>
                </c:pt>
                <c:pt idx="2693">
                  <c:v>39364</c:v>
                </c:pt>
                <c:pt idx="2694">
                  <c:v>39365</c:v>
                </c:pt>
                <c:pt idx="2695">
                  <c:v>39366</c:v>
                </c:pt>
                <c:pt idx="2696">
                  <c:v>39367</c:v>
                </c:pt>
                <c:pt idx="2697">
                  <c:v>39370</c:v>
                </c:pt>
                <c:pt idx="2698">
                  <c:v>39371</c:v>
                </c:pt>
                <c:pt idx="2699">
                  <c:v>39372</c:v>
                </c:pt>
                <c:pt idx="2700">
                  <c:v>39373</c:v>
                </c:pt>
                <c:pt idx="2701">
                  <c:v>39374</c:v>
                </c:pt>
                <c:pt idx="2702">
                  <c:v>39377</c:v>
                </c:pt>
                <c:pt idx="2703">
                  <c:v>39378</c:v>
                </c:pt>
                <c:pt idx="2704">
                  <c:v>39379</c:v>
                </c:pt>
                <c:pt idx="2705">
                  <c:v>39380</c:v>
                </c:pt>
                <c:pt idx="2706">
                  <c:v>39381</c:v>
                </c:pt>
                <c:pt idx="2707">
                  <c:v>39384</c:v>
                </c:pt>
                <c:pt idx="2708">
                  <c:v>39385</c:v>
                </c:pt>
                <c:pt idx="2709">
                  <c:v>39386</c:v>
                </c:pt>
                <c:pt idx="2710">
                  <c:v>39387</c:v>
                </c:pt>
                <c:pt idx="2711">
                  <c:v>39388</c:v>
                </c:pt>
                <c:pt idx="2712">
                  <c:v>39391</c:v>
                </c:pt>
                <c:pt idx="2713">
                  <c:v>39392</c:v>
                </c:pt>
                <c:pt idx="2714">
                  <c:v>39393</c:v>
                </c:pt>
                <c:pt idx="2715">
                  <c:v>39394</c:v>
                </c:pt>
                <c:pt idx="2716">
                  <c:v>39395</c:v>
                </c:pt>
                <c:pt idx="2717">
                  <c:v>39398</c:v>
                </c:pt>
                <c:pt idx="2718">
                  <c:v>39399</c:v>
                </c:pt>
                <c:pt idx="2719">
                  <c:v>39400</c:v>
                </c:pt>
                <c:pt idx="2720">
                  <c:v>39401</c:v>
                </c:pt>
                <c:pt idx="2721">
                  <c:v>39402</c:v>
                </c:pt>
                <c:pt idx="2722">
                  <c:v>39405</c:v>
                </c:pt>
                <c:pt idx="2723">
                  <c:v>39406</c:v>
                </c:pt>
                <c:pt idx="2724">
                  <c:v>39407</c:v>
                </c:pt>
                <c:pt idx="2725">
                  <c:v>39408</c:v>
                </c:pt>
                <c:pt idx="2726">
                  <c:v>39409</c:v>
                </c:pt>
                <c:pt idx="2727">
                  <c:v>39412</c:v>
                </c:pt>
                <c:pt idx="2728">
                  <c:v>39413</c:v>
                </c:pt>
                <c:pt idx="2729">
                  <c:v>39414</c:v>
                </c:pt>
                <c:pt idx="2730">
                  <c:v>39415</c:v>
                </c:pt>
                <c:pt idx="2731">
                  <c:v>39416</c:v>
                </c:pt>
                <c:pt idx="2732">
                  <c:v>39419</c:v>
                </c:pt>
                <c:pt idx="2733">
                  <c:v>39420</c:v>
                </c:pt>
                <c:pt idx="2734">
                  <c:v>39421</c:v>
                </c:pt>
                <c:pt idx="2735">
                  <c:v>39422</c:v>
                </c:pt>
                <c:pt idx="2736">
                  <c:v>39423</c:v>
                </c:pt>
                <c:pt idx="2737">
                  <c:v>39426</c:v>
                </c:pt>
                <c:pt idx="2738">
                  <c:v>39427</c:v>
                </c:pt>
                <c:pt idx="2739">
                  <c:v>39428</c:v>
                </c:pt>
                <c:pt idx="2740">
                  <c:v>39429</c:v>
                </c:pt>
                <c:pt idx="2741">
                  <c:v>39430</c:v>
                </c:pt>
                <c:pt idx="2742">
                  <c:v>39433</c:v>
                </c:pt>
                <c:pt idx="2743">
                  <c:v>39434</c:v>
                </c:pt>
                <c:pt idx="2744">
                  <c:v>39435</c:v>
                </c:pt>
                <c:pt idx="2745">
                  <c:v>39436</c:v>
                </c:pt>
                <c:pt idx="2746">
                  <c:v>39437</c:v>
                </c:pt>
                <c:pt idx="2747">
                  <c:v>39440</c:v>
                </c:pt>
                <c:pt idx="2748">
                  <c:v>39441</c:v>
                </c:pt>
                <c:pt idx="2749">
                  <c:v>39442</c:v>
                </c:pt>
                <c:pt idx="2750">
                  <c:v>39443</c:v>
                </c:pt>
                <c:pt idx="2751">
                  <c:v>39444</c:v>
                </c:pt>
                <c:pt idx="2752">
                  <c:v>39447</c:v>
                </c:pt>
                <c:pt idx="2753">
                  <c:v>39448</c:v>
                </c:pt>
                <c:pt idx="2754">
                  <c:v>39449</c:v>
                </c:pt>
                <c:pt idx="2755">
                  <c:v>39450</c:v>
                </c:pt>
                <c:pt idx="2756">
                  <c:v>39451</c:v>
                </c:pt>
                <c:pt idx="2757">
                  <c:v>39454</c:v>
                </c:pt>
                <c:pt idx="2758">
                  <c:v>39455</c:v>
                </c:pt>
                <c:pt idx="2759">
                  <c:v>39456</c:v>
                </c:pt>
                <c:pt idx="2760">
                  <c:v>39457</c:v>
                </c:pt>
                <c:pt idx="2761">
                  <c:v>39458</c:v>
                </c:pt>
                <c:pt idx="2762">
                  <c:v>39461</c:v>
                </c:pt>
                <c:pt idx="2763">
                  <c:v>39462</c:v>
                </c:pt>
                <c:pt idx="2764">
                  <c:v>39463</c:v>
                </c:pt>
                <c:pt idx="2765">
                  <c:v>39464</c:v>
                </c:pt>
                <c:pt idx="2766">
                  <c:v>39465</c:v>
                </c:pt>
                <c:pt idx="2767">
                  <c:v>39468</c:v>
                </c:pt>
                <c:pt idx="2768">
                  <c:v>39469</c:v>
                </c:pt>
                <c:pt idx="2769">
                  <c:v>39470</c:v>
                </c:pt>
                <c:pt idx="2770">
                  <c:v>39471</c:v>
                </c:pt>
                <c:pt idx="2771">
                  <c:v>39472</c:v>
                </c:pt>
                <c:pt idx="2772">
                  <c:v>39475</c:v>
                </c:pt>
                <c:pt idx="2773">
                  <c:v>39476</c:v>
                </c:pt>
                <c:pt idx="2774">
                  <c:v>39477</c:v>
                </c:pt>
                <c:pt idx="2775">
                  <c:v>39478</c:v>
                </c:pt>
                <c:pt idx="2776">
                  <c:v>39479</c:v>
                </c:pt>
                <c:pt idx="2777">
                  <c:v>39482</c:v>
                </c:pt>
                <c:pt idx="2778">
                  <c:v>39483</c:v>
                </c:pt>
                <c:pt idx="2779">
                  <c:v>39484</c:v>
                </c:pt>
                <c:pt idx="2780">
                  <c:v>39485</c:v>
                </c:pt>
                <c:pt idx="2781">
                  <c:v>39486</c:v>
                </c:pt>
                <c:pt idx="2782">
                  <c:v>39489</c:v>
                </c:pt>
                <c:pt idx="2783">
                  <c:v>39490</c:v>
                </c:pt>
                <c:pt idx="2784">
                  <c:v>39491</c:v>
                </c:pt>
                <c:pt idx="2785">
                  <c:v>39492</c:v>
                </c:pt>
                <c:pt idx="2786">
                  <c:v>39493</c:v>
                </c:pt>
                <c:pt idx="2787">
                  <c:v>39496</c:v>
                </c:pt>
                <c:pt idx="2788">
                  <c:v>39497</c:v>
                </c:pt>
                <c:pt idx="2789">
                  <c:v>39498</c:v>
                </c:pt>
                <c:pt idx="2790">
                  <c:v>39499</c:v>
                </c:pt>
                <c:pt idx="2791">
                  <c:v>39500</c:v>
                </c:pt>
                <c:pt idx="2792">
                  <c:v>39503</c:v>
                </c:pt>
                <c:pt idx="2793">
                  <c:v>39504</c:v>
                </c:pt>
                <c:pt idx="2794">
                  <c:v>39505</c:v>
                </c:pt>
                <c:pt idx="2795">
                  <c:v>39506</c:v>
                </c:pt>
                <c:pt idx="2796">
                  <c:v>39507</c:v>
                </c:pt>
                <c:pt idx="2797">
                  <c:v>39510</c:v>
                </c:pt>
                <c:pt idx="2798">
                  <c:v>39511</c:v>
                </c:pt>
                <c:pt idx="2799">
                  <c:v>39512</c:v>
                </c:pt>
                <c:pt idx="2800">
                  <c:v>39513</c:v>
                </c:pt>
                <c:pt idx="2801">
                  <c:v>39514</c:v>
                </c:pt>
                <c:pt idx="2802">
                  <c:v>39517</c:v>
                </c:pt>
                <c:pt idx="2803">
                  <c:v>39518</c:v>
                </c:pt>
                <c:pt idx="2804">
                  <c:v>39519</c:v>
                </c:pt>
                <c:pt idx="2805">
                  <c:v>39520</c:v>
                </c:pt>
                <c:pt idx="2806">
                  <c:v>39521</c:v>
                </c:pt>
                <c:pt idx="2807">
                  <c:v>39524</c:v>
                </c:pt>
                <c:pt idx="2808">
                  <c:v>39525</c:v>
                </c:pt>
                <c:pt idx="2809">
                  <c:v>39526</c:v>
                </c:pt>
                <c:pt idx="2810">
                  <c:v>39527</c:v>
                </c:pt>
                <c:pt idx="2811">
                  <c:v>39528</c:v>
                </c:pt>
                <c:pt idx="2812">
                  <c:v>39531</c:v>
                </c:pt>
                <c:pt idx="2813">
                  <c:v>39532</c:v>
                </c:pt>
                <c:pt idx="2814">
                  <c:v>39533</c:v>
                </c:pt>
                <c:pt idx="2815">
                  <c:v>39534</c:v>
                </c:pt>
                <c:pt idx="2816">
                  <c:v>39535</c:v>
                </c:pt>
                <c:pt idx="2817">
                  <c:v>39538</c:v>
                </c:pt>
                <c:pt idx="2818">
                  <c:v>39539</c:v>
                </c:pt>
                <c:pt idx="2819">
                  <c:v>39540</c:v>
                </c:pt>
                <c:pt idx="2820">
                  <c:v>39541</c:v>
                </c:pt>
                <c:pt idx="2821">
                  <c:v>39542</c:v>
                </c:pt>
                <c:pt idx="2822">
                  <c:v>39545</c:v>
                </c:pt>
                <c:pt idx="2823">
                  <c:v>39546</c:v>
                </c:pt>
                <c:pt idx="2824">
                  <c:v>39547</c:v>
                </c:pt>
                <c:pt idx="2825">
                  <c:v>39548</c:v>
                </c:pt>
                <c:pt idx="2826">
                  <c:v>39549</c:v>
                </c:pt>
                <c:pt idx="2827">
                  <c:v>39552</c:v>
                </c:pt>
                <c:pt idx="2828">
                  <c:v>39553</c:v>
                </c:pt>
                <c:pt idx="2829">
                  <c:v>39554</c:v>
                </c:pt>
                <c:pt idx="2830">
                  <c:v>39555</c:v>
                </c:pt>
                <c:pt idx="2831">
                  <c:v>39556</c:v>
                </c:pt>
                <c:pt idx="2832">
                  <c:v>39559</c:v>
                </c:pt>
                <c:pt idx="2833">
                  <c:v>39560</c:v>
                </c:pt>
                <c:pt idx="2834">
                  <c:v>39561</c:v>
                </c:pt>
                <c:pt idx="2835">
                  <c:v>39562</c:v>
                </c:pt>
                <c:pt idx="2836">
                  <c:v>39563</c:v>
                </c:pt>
                <c:pt idx="2837">
                  <c:v>39566</c:v>
                </c:pt>
                <c:pt idx="2838">
                  <c:v>39567</c:v>
                </c:pt>
                <c:pt idx="2839">
                  <c:v>39568</c:v>
                </c:pt>
                <c:pt idx="2840">
                  <c:v>39569</c:v>
                </c:pt>
                <c:pt idx="2841">
                  <c:v>39570</c:v>
                </c:pt>
                <c:pt idx="2842">
                  <c:v>39573</c:v>
                </c:pt>
                <c:pt idx="2843">
                  <c:v>39574</c:v>
                </c:pt>
                <c:pt idx="2844">
                  <c:v>39575</c:v>
                </c:pt>
                <c:pt idx="2845">
                  <c:v>39576</c:v>
                </c:pt>
                <c:pt idx="2846">
                  <c:v>39577</c:v>
                </c:pt>
                <c:pt idx="2847">
                  <c:v>39580</c:v>
                </c:pt>
                <c:pt idx="2848">
                  <c:v>39581</c:v>
                </c:pt>
                <c:pt idx="2849">
                  <c:v>39582</c:v>
                </c:pt>
                <c:pt idx="2850">
                  <c:v>39583</c:v>
                </c:pt>
                <c:pt idx="2851">
                  <c:v>39584</c:v>
                </c:pt>
                <c:pt idx="2852">
                  <c:v>39587</c:v>
                </c:pt>
                <c:pt idx="2853">
                  <c:v>39588</c:v>
                </c:pt>
                <c:pt idx="2854">
                  <c:v>39589</c:v>
                </c:pt>
                <c:pt idx="2855">
                  <c:v>39590</c:v>
                </c:pt>
                <c:pt idx="2856">
                  <c:v>39591</c:v>
                </c:pt>
                <c:pt idx="2857">
                  <c:v>39594</c:v>
                </c:pt>
                <c:pt idx="2858">
                  <c:v>39595</c:v>
                </c:pt>
                <c:pt idx="2859">
                  <c:v>39596</c:v>
                </c:pt>
                <c:pt idx="2860">
                  <c:v>39597</c:v>
                </c:pt>
                <c:pt idx="2861">
                  <c:v>39598</c:v>
                </c:pt>
                <c:pt idx="2862">
                  <c:v>39599</c:v>
                </c:pt>
                <c:pt idx="2863">
                  <c:v>39601</c:v>
                </c:pt>
                <c:pt idx="2864">
                  <c:v>39602</c:v>
                </c:pt>
                <c:pt idx="2865">
                  <c:v>39603</c:v>
                </c:pt>
                <c:pt idx="2866">
                  <c:v>39604</c:v>
                </c:pt>
                <c:pt idx="2867">
                  <c:v>39605</c:v>
                </c:pt>
                <c:pt idx="2868">
                  <c:v>39608</c:v>
                </c:pt>
                <c:pt idx="2869">
                  <c:v>39609</c:v>
                </c:pt>
                <c:pt idx="2870">
                  <c:v>39610</c:v>
                </c:pt>
                <c:pt idx="2871">
                  <c:v>39611</c:v>
                </c:pt>
                <c:pt idx="2872">
                  <c:v>39612</c:v>
                </c:pt>
                <c:pt idx="2873">
                  <c:v>39615</c:v>
                </c:pt>
                <c:pt idx="2874">
                  <c:v>39616</c:v>
                </c:pt>
                <c:pt idx="2875">
                  <c:v>39617</c:v>
                </c:pt>
                <c:pt idx="2876">
                  <c:v>39618</c:v>
                </c:pt>
                <c:pt idx="2877">
                  <c:v>39619</c:v>
                </c:pt>
                <c:pt idx="2878">
                  <c:v>39622</c:v>
                </c:pt>
                <c:pt idx="2879">
                  <c:v>39623</c:v>
                </c:pt>
                <c:pt idx="2880">
                  <c:v>39624</c:v>
                </c:pt>
                <c:pt idx="2881">
                  <c:v>39625</c:v>
                </c:pt>
                <c:pt idx="2882">
                  <c:v>39626</c:v>
                </c:pt>
                <c:pt idx="2883">
                  <c:v>39629</c:v>
                </c:pt>
                <c:pt idx="2884">
                  <c:v>39630</c:v>
                </c:pt>
                <c:pt idx="2885">
                  <c:v>39631</c:v>
                </c:pt>
                <c:pt idx="2886">
                  <c:v>39632</c:v>
                </c:pt>
                <c:pt idx="2887">
                  <c:v>39633</c:v>
                </c:pt>
                <c:pt idx="2888">
                  <c:v>39636</c:v>
                </c:pt>
                <c:pt idx="2889">
                  <c:v>39637</c:v>
                </c:pt>
                <c:pt idx="2890">
                  <c:v>39638</c:v>
                </c:pt>
                <c:pt idx="2891">
                  <c:v>39639</c:v>
                </c:pt>
                <c:pt idx="2892">
                  <c:v>39640</c:v>
                </c:pt>
                <c:pt idx="2893">
                  <c:v>39643</c:v>
                </c:pt>
                <c:pt idx="2894">
                  <c:v>39644</c:v>
                </c:pt>
                <c:pt idx="2895">
                  <c:v>39645</c:v>
                </c:pt>
                <c:pt idx="2896">
                  <c:v>39646</c:v>
                </c:pt>
                <c:pt idx="2897">
                  <c:v>39647</c:v>
                </c:pt>
                <c:pt idx="2898">
                  <c:v>39650</c:v>
                </c:pt>
                <c:pt idx="2899">
                  <c:v>39651</c:v>
                </c:pt>
                <c:pt idx="2900">
                  <c:v>39652</c:v>
                </c:pt>
                <c:pt idx="2901">
                  <c:v>39653</c:v>
                </c:pt>
                <c:pt idx="2902">
                  <c:v>39654</c:v>
                </c:pt>
                <c:pt idx="2903">
                  <c:v>39657</c:v>
                </c:pt>
                <c:pt idx="2904">
                  <c:v>39658</c:v>
                </c:pt>
                <c:pt idx="2905">
                  <c:v>39659</c:v>
                </c:pt>
                <c:pt idx="2906">
                  <c:v>39660</c:v>
                </c:pt>
                <c:pt idx="2907">
                  <c:v>39661</c:v>
                </c:pt>
                <c:pt idx="2908">
                  <c:v>39664</c:v>
                </c:pt>
                <c:pt idx="2909">
                  <c:v>39665</c:v>
                </c:pt>
                <c:pt idx="2910">
                  <c:v>39666</c:v>
                </c:pt>
                <c:pt idx="2911">
                  <c:v>39667</c:v>
                </c:pt>
                <c:pt idx="2912">
                  <c:v>39668</c:v>
                </c:pt>
                <c:pt idx="2913">
                  <c:v>39671</c:v>
                </c:pt>
                <c:pt idx="2914">
                  <c:v>39672</c:v>
                </c:pt>
                <c:pt idx="2915">
                  <c:v>39673</c:v>
                </c:pt>
                <c:pt idx="2916">
                  <c:v>39674</c:v>
                </c:pt>
                <c:pt idx="2917">
                  <c:v>39675</c:v>
                </c:pt>
                <c:pt idx="2918">
                  <c:v>39678</c:v>
                </c:pt>
                <c:pt idx="2919">
                  <c:v>39679</c:v>
                </c:pt>
                <c:pt idx="2920">
                  <c:v>39680</c:v>
                </c:pt>
                <c:pt idx="2921">
                  <c:v>39681</c:v>
                </c:pt>
                <c:pt idx="2922">
                  <c:v>39682</c:v>
                </c:pt>
                <c:pt idx="2923">
                  <c:v>39685</c:v>
                </c:pt>
                <c:pt idx="2924">
                  <c:v>39686</c:v>
                </c:pt>
                <c:pt idx="2925">
                  <c:v>39687</c:v>
                </c:pt>
                <c:pt idx="2926">
                  <c:v>39688</c:v>
                </c:pt>
                <c:pt idx="2927">
                  <c:v>39689</c:v>
                </c:pt>
                <c:pt idx="2928">
                  <c:v>39691</c:v>
                </c:pt>
                <c:pt idx="2929">
                  <c:v>39692</c:v>
                </c:pt>
                <c:pt idx="2930">
                  <c:v>39693</c:v>
                </c:pt>
                <c:pt idx="2931">
                  <c:v>39694</c:v>
                </c:pt>
                <c:pt idx="2932">
                  <c:v>39695</c:v>
                </c:pt>
                <c:pt idx="2933">
                  <c:v>39696</c:v>
                </c:pt>
                <c:pt idx="2934">
                  <c:v>39699</c:v>
                </c:pt>
                <c:pt idx="2935">
                  <c:v>39700</c:v>
                </c:pt>
                <c:pt idx="2936">
                  <c:v>39701</c:v>
                </c:pt>
                <c:pt idx="2937">
                  <c:v>39702</c:v>
                </c:pt>
                <c:pt idx="2938">
                  <c:v>39703</c:v>
                </c:pt>
                <c:pt idx="2939">
                  <c:v>39706</c:v>
                </c:pt>
                <c:pt idx="2940">
                  <c:v>39707</c:v>
                </c:pt>
                <c:pt idx="2941">
                  <c:v>39708</c:v>
                </c:pt>
                <c:pt idx="2942">
                  <c:v>39709</c:v>
                </c:pt>
                <c:pt idx="2943">
                  <c:v>39710</c:v>
                </c:pt>
                <c:pt idx="2944">
                  <c:v>39713</c:v>
                </c:pt>
                <c:pt idx="2945">
                  <c:v>39714</c:v>
                </c:pt>
                <c:pt idx="2946">
                  <c:v>39715</c:v>
                </c:pt>
                <c:pt idx="2947">
                  <c:v>39716</c:v>
                </c:pt>
                <c:pt idx="2948">
                  <c:v>39717</c:v>
                </c:pt>
                <c:pt idx="2949">
                  <c:v>39720</c:v>
                </c:pt>
                <c:pt idx="2950">
                  <c:v>39721</c:v>
                </c:pt>
                <c:pt idx="2951">
                  <c:v>39722</c:v>
                </c:pt>
                <c:pt idx="2952">
                  <c:v>39723</c:v>
                </c:pt>
                <c:pt idx="2953">
                  <c:v>39724</c:v>
                </c:pt>
                <c:pt idx="2954">
                  <c:v>39727</c:v>
                </c:pt>
                <c:pt idx="2955">
                  <c:v>39728</c:v>
                </c:pt>
                <c:pt idx="2956">
                  <c:v>39729</c:v>
                </c:pt>
                <c:pt idx="2957">
                  <c:v>39730</c:v>
                </c:pt>
                <c:pt idx="2958">
                  <c:v>39731</c:v>
                </c:pt>
                <c:pt idx="2959">
                  <c:v>39734</c:v>
                </c:pt>
                <c:pt idx="2960">
                  <c:v>39735</c:v>
                </c:pt>
                <c:pt idx="2961">
                  <c:v>39736</c:v>
                </c:pt>
                <c:pt idx="2962">
                  <c:v>39737</c:v>
                </c:pt>
                <c:pt idx="2963">
                  <c:v>39738</c:v>
                </c:pt>
                <c:pt idx="2964">
                  <c:v>39741</c:v>
                </c:pt>
                <c:pt idx="2965">
                  <c:v>39742</c:v>
                </c:pt>
                <c:pt idx="2966">
                  <c:v>39743</c:v>
                </c:pt>
                <c:pt idx="2967">
                  <c:v>39744</c:v>
                </c:pt>
                <c:pt idx="2968">
                  <c:v>39745</c:v>
                </c:pt>
                <c:pt idx="2969">
                  <c:v>39748</c:v>
                </c:pt>
                <c:pt idx="2970">
                  <c:v>39749</c:v>
                </c:pt>
                <c:pt idx="2971">
                  <c:v>39750</c:v>
                </c:pt>
                <c:pt idx="2972">
                  <c:v>39751</c:v>
                </c:pt>
                <c:pt idx="2973">
                  <c:v>39752</c:v>
                </c:pt>
                <c:pt idx="2974">
                  <c:v>39755</c:v>
                </c:pt>
                <c:pt idx="2975">
                  <c:v>39756</c:v>
                </c:pt>
                <c:pt idx="2976">
                  <c:v>39757</c:v>
                </c:pt>
                <c:pt idx="2977">
                  <c:v>39758</c:v>
                </c:pt>
                <c:pt idx="2978">
                  <c:v>39759</c:v>
                </c:pt>
                <c:pt idx="2979">
                  <c:v>39762</c:v>
                </c:pt>
                <c:pt idx="2980">
                  <c:v>39763</c:v>
                </c:pt>
                <c:pt idx="2981">
                  <c:v>39764</c:v>
                </c:pt>
                <c:pt idx="2982">
                  <c:v>39765</c:v>
                </c:pt>
                <c:pt idx="2983">
                  <c:v>39766</c:v>
                </c:pt>
                <c:pt idx="2984">
                  <c:v>39769</c:v>
                </c:pt>
                <c:pt idx="2985">
                  <c:v>39770</c:v>
                </c:pt>
                <c:pt idx="2986">
                  <c:v>39771</c:v>
                </c:pt>
                <c:pt idx="2987">
                  <c:v>39772</c:v>
                </c:pt>
                <c:pt idx="2988">
                  <c:v>39773</c:v>
                </c:pt>
                <c:pt idx="2989">
                  <c:v>39776</c:v>
                </c:pt>
                <c:pt idx="2990">
                  <c:v>39777</c:v>
                </c:pt>
                <c:pt idx="2991">
                  <c:v>39778</c:v>
                </c:pt>
                <c:pt idx="2992">
                  <c:v>39779</c:v>
                </c:pt>
                <c:pt idx="2993">
                  <c:v>39780</c:v>
                </c:pt>
                <c:pt idx="2994">
                  <c:v>39782</c:v>
                </c:pt>
                <c:pt idx="2995">
                  <c:v>39783</c:v>
                </c:pt>
                <c:pt idx="2996">
                  <c:v>39784</c:v>
                </c:pt>
                <c:pt idx="2997">
                  <c:v>39785</c:v>
                </c:pt>
                <c:pt idx="2998">
                  <c:v>39786</c:v>
                </c:pt>
                <c:pt idx="2999">
                  <c:v>39787</c:v>
                </c:pt>
                <c:pt idx="3000">
                  <c:v>39790</c:v>
                </c:pt>
                <c:pt idx="3001">
                  <c:v>39791</c:v>
                </c:pt>
                <c:pt idx="3002">
                  <c:v>39792</c:v>
                </c:pt>
                <c:pt idx="3003">
                  <c:v>39793</c:v>
                </c:pt>
                <c:pt idx="3004">
                  <c:v>39794</c:v>
                </c:pt>
                <c:pt idx="3005">
                  <c:v>39797</c:v>
                </c:pt>
                <c:pt idx="3006">
                  <c:v>39798</c:v>
                </c:pt>
                <c:pt idx="3007">
                  <c:v>39799</c:v>
                </c:pt>
                <c:pt idx="3008">
                  <c:v>39800</c:v>
                </c:pt>
                <c:pt idx="3009">
                  <c:v>39801</c:v>
                </c:pt>
                <c:pt idx="3010">
                  <c:v>39804</c:v>
                </c:pt>
                <c:pt idx="3011">
                  <c:v>39805</c:v>
                </c:pt>
                <c:pt idx="3012">
                  <c:v>39806</c:v>
                </c:pt>
                <c:pt idx="3013">
                  <c:v>39807</c:v>
                </c:pt>
                <c:pt idx="3014">
                  <c:v>39808</c:v>
                </c:pt>
                <c:pt idx="3015">
                  <c:v>39811</c:v>
                </c:pt>
                <c:pt idx="3016">
                  <c:v>39812</c:v>
                </c:pt>
                <c:pt idx="3017">
                  <c:v>39813</c:v>
                </c:pt>
                <c:pt idx="3018">
                  <c:v>39814</c:v>
                </c:pt>
                <c:pt idx="3019">
                  <c:v>39815</c:v>
                </c:pt>
                <c:pt idx="3020">
                  <c:v>39818</c:v>
                </c:pt>
                <c:pt idx="3021">
                  <c:v>39819</c:v>
                </c:pt>
                <c:pt idx="3022">
                  <c:v>39820</c:v>
                </c:pt>
                <c:pt idx="3023">
                  <c:v>39821</c:v>
                </c:pt>
                <c:pt idx="3024">
                  <c:v>39822</c:v>
                </c:pt>
                <c:pt idx="3025">
                  <c:v>39825</c:v>
                </c:pt>
                <c:pt idx="3026">
                  <c:v>39826</c:v>
                </c:pt>
                <c:pt idx="3027">
                  <c:v>39827</c:v>
                </c:pt>
                <c:pt idx="3028">
                  <c:v>39828</c:v>
                </c:pt>
                <c:pt idx="3029">
                  <c:v>39829</c:v>
                </c:pt>
                <c:pt idx="3030">
                  <c:v>39832</c:v>
                </c:pt>
                <c:pt idx="3031">
                  <c:v>39833</c:v>
                </c:pt>
                <c:pt idx="3032">
                  <c:v>39834</c:v>
                </c:pt>
                <c:pt idx="3033">
                  <c:v>39835</c:v>
                </c:pt>
                <c:pt idx="3034">
                  <c:v>39836</c:v>
                </c:pt>
                <c:pt idx="3035">
                  <c:v>39839</c:v>
                </c:pt>
                <c:pt idx="3036">
                  <c:v>39840</c:v>
                </c:pt>
                <c:pt idx="3037">
                  <c:v>39841</c:v>
                </c:pt>
                <c:pt idx="3038">
                  <c:v>39842</c:v>
                </c:pt>
                <c:pt idx="3039">
                  <c:v>39843</c:v>
                </c:pt>
                <c:pt idx="3040">
                  <c:v>39844</c:v>
                </c:pt>
                <c:pt idx="3041">
                  <c:v>39846</c:v>
                </c:pt>
                <c:pt idx="3042">
                  <c:v>39847</c:v>
                </c:pt>
                <c:pt idx="3043">
                  <c:v>39848</c:v>
                </c:pt>
                <c:pt idx="3044">
                  <c:v>39849</c:v>
                </c:pt>
                <c:pt idx="3045">
                  <c:v>39850</c:v>
                </c:pt>
                <c:pt idx="3046">
                  <c:v>39853</c:v>
                </c:pt>
                <c:pt idx="3047">
                  <c:v>39854</c:v>
                </c:pt>
                <c:pt idx="3048">
                  <c:v>39855</c:v>
                </c:pt>
                <c:pt idx="3049">
                  <c:v>39856</c:v>
                </c:pt>
                <c:pt idx="3050">
                  <c:v>39857</c:v>
                </c:pt>
                <c:pt idx="3051">
                  <c:v>39860</c:v>
                </c:pt>
                <c:pt idx="3052">
                  <c:v>39861</c:v>
                </c:pt>
                <c:pt idx="3053">
                  <c:v>39862</c:v>
                </c:pt>
                <c:pt idx="3054">
                  <c:v>39863</c:v>
                </c:pt>
                <c:pt idx="3055">
                  <c:v>39864</c:v>
                </c:pt>
                <c:pt idx="3056">
                  <c:v>39867</c:v>
                </c:pt>
                <c:pt idx="3057">
                  <c:v>39868</c:v>
                </c:pt>
                <c:pt idx="3058">
                  <c:v>39869</c:v>
                </c:pt>
                <c:pt idx="3059">
                  <c:v>39870</c:v>
                </c:pt>
                <c:pt idx="3060">
                  <c:v>39871</c:v>
                </c:pt>
                <c:pt idx="3061">
                  <c:v>39872</c:v>
                </c:pt>
                <c:pt idx="3062">
                  <c:v>39874</c:v>
                </c:pt>
                <c:pt idx="3063">
                  <c:v>39875</c:v>
                </c:pt>
                <c:pt idx="3064">
                  <c:v>39876</c:v>
                </c:pt>
                <c:pt idx="3065">
                  <c:v>39877</c:v>
                </c:pt>
                <c:pt idx="3066">
                  <c:v>39878</c:v>
                </c:pt>
                <c:pt idx="3067">
                  <c:v>39881</c:v>
                </c:pt>
                <c:pt idx="3068">
                  <c:v>39882</c:v>
                </c:pt>
                <c:pt idx="3069">
                  <c:v>39883</c:v>
                </c:pt>
                <c:pt idx="3070">
                  <c:v>39884</c:v>
                </c:pt>
                <c:pt idx="3071">
                  <c:v>39885</c:v>
                </c:pt>
                <c:pt idx="3072">
                  <c:v>39888</c:v>
                </c:pt>
                <c:pt idx="3073">
                  <c:v>39889</c:v>
                </c:pt>
                <c:pt idx="3074">
                  <c:v>39890</c:v>
                </c:pt>
                <c:pt idx="3075">
                  <c:v>39891</c:v>
                </c:pt>
                <c:pt idx="3076">
                  <c:v>39892</c:v>
                </c:pt>
                <c:pt idx="3077">
                  <c:v>39895</c:v>
                </c:pt>
                <c:pt idx="3078">
                  <c:v>39896</c:v>
                </c:pt>
                <c:pt idx="3079">
                  <c:v>39897</c:v>
                </c:pt>
                <c:pt idx="3080">
                  <c:v>39898</c:v>
                </c:pt>
                <c:pt idx="3081">
                  <c:v>39899</c:v>
                </c:pt>
                <c:pt idx="3082">
                  <c:v>39902</c:v>
                </c:pt>
                <c:pt idx="3083">
                  <c:v>39903</c:v>
                </c:pt>
                <c:pt idx="3084">
                  <c:v>39904</c:v>
                </c:pt>
                <c:pt idx="3085">
                  <c:v>39905</c:v>
                </c:pt>
                <c:pt idx="3086">
                  <c:v>39906</c:v>
                </c:pt>
                <c:pt idx="3087">
                  <c:v>39909</c:v>
                </c:pt>
                <c:pt idx="3088">
                  <c:v>39910</c:v>
                </c:pt>
                <c:pt idx="3089">
                  <c:v>39911</c:v>
                </c:pt>
                <c:pt idx="3090">
                  <c:v>39912</c:v>
                </c:pt>
                <c:pt idx="3091">
                  <c:v>39913</c:v>
                </c:pt>
                <c:pt idx="3092">
                  <c:v>39916</c:v>
                </c:pt>
                <c:pt idx="3093">
                  <c:v>39917</c:v>
                </c:pt>
                <c:pt idx="3094">
                  <c:v>39918</c:v>
                </c:pt>
                <c:pt idx="3095">
                  <c:v>39919</c:v>
                </c:pt>
                <c:pt idx="3096">
                  <c:v>39920</c:v>
                </c:pt>
                <c:pt idx="3097">
                  <c:v>39923</c:v>
                </c:pt>
                <c:pt idx="3098">
                  <c:v>39924</c:v>
                </c:pt>
                <c:pt idx="3099">
                  <c:v>39925</c:v>
                </c:pt>
                <c:pt idx="3100">
                  <c:v>39926</c:v>
                </c:pt>
                <c:pt idx="3101">
                  <c:v>39927</c:v>
                </c:pt>
                <c:pt idx="3102">
                  <c:v>39930</c:v>
                </c:pt>
                <c:pt idx="3103">
                  <c:v>39931</c:v>
                </c:pt>
                <c:pt idx="3104">
                  <c:v>39932</c:v>
                </c:pt>
                <c:pt idx="3105">
                  <c:v>39933</c:v>
                </c:pt>
                <c:pt idx="3106">
                  <c:v>39934</c:v>
                </c:pt>
                <c:pt idx="3107">
                  <c:v>39937</c:v>
                </c:pt>
                <c:pt idx="3108">
                  <c:v>39938</c:v>
                </c:pt>
                <c:pt idx="3109">
                  <c:v>39939</c:v>
                </c:pt>
                <c:pt idx="3110">
                  <c:v>39940</c:v>
                </c:pt>
                <c:pt idx="3111">
                  <c:v>39941</c:v>
                </c:pt>
                <c:pt idx="3112">
                  <c:v>39944</c:v>
                </c:pt>
                <c:pt idx="3113">
                  <c:v>39945</c:v>
                </c:pt>
                <c:pt idx="3114">
                  <c:v>39946</c:v>
                </c:pt>
                <c:pt idx="3115">
                  <c:v>39947</c:v>
                </c:pt>
                <c:pt idx="3116">
                  <c:v>39948</c:v>
                </c:pt>
                <c:pt idx="3117">
                  <c:v>39951</c:v>
                </c:pt>
                <c:pt idx="3118">
                  <c:v>39952</c:v>
                </c:pt>
                <c:pt idx="3119">
                  <c:v>39953</c:v>
                </c:pt>
                <c:pt idx="3120">
                  <c:v>39954</c:v>
                </c:pt>
                <c:pt idx="3121">
                  <c:v>39955</c:v>
                </c:pt>
                <c:pt idx="3122">
                  <c:v>39958</c:v>
                </c:pt>
                <c:pt idx="3123">
                  <c:v>39959</c:v>
                </c:pt>
                <c:pt idx="3124">
                  <c:v>39960</c:v>
                </c:pt>
                <c:pt idx="3125">
                  <c:v>39961</c:v>
                </c:pt>
                <c:pt idx="3126">
                  <c:v>39962</c:v>
                </c:pt>
                <c:pt idx="3127">
                  <c:v>39964</c:v>
                </c:pt>
                <c:pt idx="3128">
                  <c:v>39965</c:v>
                </c:pt>
                <c:pt idx="3129">
                  <c:v>39966</c:v>
                </c:pt>
                <c:pt idx="3130">
                  <c:v>39967</c:v>
                </c:pt>
                <c:pt idx="3131">
                  <c:v>39968</c:v>
                </c:pt>
                <c:pt idx="3132">
                  <c:v>39969</c:v>
                </c:pt>
                <c:pt idx="3133">
                  <c:v>39972</c:v>
                </c:pt>
                <c:pt idx="3134">
                  <c:v>39973</c:v>
                </c:pt>
                <c:pt idx="3135">
                  <c:v>39974</c:v>
                </c:pt>
                <c:pt idx="3136">
                  <c:v>39975</c:v>
                </c:pt>
                <c:pt idx="3137">
                  <c:v>39976</c:v>
                </c:pt>
                <c:pt idx="3138">
                  <c:v>39979</c:v>
                </c:pt>
                <c:pt idx="3139">
                  <c:v>39980</c:v>
                </c:pt>
                <c:pt idx="3140">
                  <c:v>39981</c:v>
                </c:pt>
                <c:pt idx="3141">
                  <c:v>39982</c:v>
                </c:pt>
                <c:pt idx="3142">
                  <c:v>39983</c:v>
                </c:pt>
                <c:pt idx="3143">
                  <c:v>39986</c:v>
                </c:pt>
                <c:pt idx="3144">
                  <c:v>39987</c:v>
                </c:pt>
                <c:pt idx="3145">
                  <c:v>39988</c:v>
                </c:pt>
                <c:pt idx="3146">
                  <c:v>39989</c:v>
                </c:pt>
                <c:pt idx="3147">
                  <c:v>39990</c:v>
                </c:pt>
                <c:pt idx="3148">
                  <c:v>39993</c:v>
                </c:pt>
                <c:pt idx="3149">
                  <c:v>39994</c:v>
                </c:pt>
                <c:pt idx="3150">
                  <c:v>39995</c:v>
                </c:pt>
                <c:pt idx="3151">
                  <c:v>39996</c:v>
                </c:pt>
                <c:pt idx="3152">
                  <c:v>39997</c:v>
                </c:pt>
                <c:pt idx="3153">
                  <c:v>40000</c:v>
                </c:pt>
                <c:pt idx="3154">
                  <c:v>40001</c:v>
                </c:pt>
                <c:pt idx="3155">
                  <c:v>40002</c:v>
                </c:pt>
                <c:pt idx="3156">
                  <c:v>40003</c:v>
                </c:pt>
                <c:pt idx="3157">
                  <c:v>40004</c:v>
                </c:pt>
                <c:pt idx="3158">
                  <c:v>40007</c:v>
                </c:pt>
                <c:pt idx="3159">
                  <c:v>40008</c:v>
                </c:pt>
                <c:pt idx="3160">
                  <c:v>40009</c:v>
                </c:pt>
                <c:pt idx="3161">
                  <c:v>40010</c:v>
                </c:pt>
                <c:pt idx="3162">
                  <c:v>40011</c:v>
                </c:pt>
                <c:pt idx="3163">
                  <c:v>40014</c:v>
                </c:pt>
                <c:pt idx="3164">
                  <c:v>40015</c:v>
                </c:pt>
                <c:pt idx="3165">
                  <c:v>40016</c:v>
                </c:pt>
                <c:pt idx="3166">
                  <c:v>40017</c:v>
                </c:pt>
                <c:pt idx="3167">
                  <c:v>40018</c:v>
                </c:pt>
                <c:pt idx="3168">
                  <c:v>40021</c:v>
                </c:pt>
                <c:pt idx="3169">
                  <c:v>40022</c:v>
                </c:pt>
                <c:pt idx="3170">
                  <c:v>40023</c:v>
                </c:pt>
                <c:pt idx="3171">
                  <c:v>40024</c:v>
                </c:pt>
                <c:pt idx="3172">
                  <c:v>40025</c:v>
                </c:pt>
                <c:pt idx="3173">
                  <c:v>40028</c:v>
                </c:pt>
                <c:pt idx="3174">
                  <c:v>40029</c:v>
                </c:pt>
                <c:pt idx="3175">
                  <c:v>40030</c:v>
                </c:pt>
                <c:pt idx="3176">
                  <c:v>40031</c:v>
                </c:pt>
                <c:pt idx="3177">
                  <c:v>40032</c:v>
                </c:pt>
                <c:pt idx="3178">
                  <c:v>40035</c:v>
                </c:pt>
                <c:pt idx="3179">
                  <c:v>40036</c:v>
                </c:pt>
                <c:pt idx="3180">
                  <c:v>40037</c:v>
                </c:pt>
                <c:pt idx="3181">
                  <c:v>40038</c:v>
                </c:pt>
                <c:pt idx="3182">
                  <c:v>40039</c:v>
                </c:pt>
                <c:pt idx="3183">
                  <c:v>40042</c:v>
                </c:pt>
                <c:pt idx="3184">
                  <c:v>40043</c:v>
                </c:pt>
                <c:pt idx="3185">
                  <c:v>40044</c:v>
                </c:pt>
                <c:pt idx="3186">
                  <c:v>40045</c:v>
                </c:pt>
                <c:pt idx="3187">
                  <c:v>40046</c:v>
                </c:pt>
                <c:pt idx="3188">
                  <c:v>40049</c:v>
                </c:pt>
                <c:pt idx="3189">
                  <c:v>40050</c:v>
                </c:pt>
                <c:pt idx="3190">
                  <c:v>40051</c:v>
                </c:pt>
                <c:pt idx="3191">
                  <c:v>40052</c:v>
                </c:pt>
                <c:pt idx="3192">
                  <c:v>40053</c:v>
                </c:pt>
                <c:pt idx="3193">
                  <c:v>40056</c:v>
                </c:pt>
                <c:pt idx="3194">
                  <c:v>40057</c:v>
                </c:pt>
                <c:pt idx="3195">
                  <c:v>40058</c:v>
                </c:pt>
                <c:pt idx="3196">
                  <c:v>40059</c:v>
                </c:pt>
                <c:pt idx="3197">
                  <c:v>40060</c:v>
                </c:pt>
                <c:pt idx="3198">
                  <c:v>40063</c:v>
                </c:pt>
                <c:pt idx="3199">
                  <c:v>40064</c:v>
                </c:pt>
                <c:pt idx="3200">
                  <c:v>40065</c:v>
                </c:pt>
                <c:pt idx="3201">
                  <c:v>40066</c:v>
                </c:pt>
                <c:pt idx="3202">
                  <c:v>40067</c:v>
                </c:pt>
                <c:pt idx="3203">
                  <c:v>40070</c:v>
                </c:pt>
                <c:pt idx="3204">
                  <c:v>40071</c:v>
                </c:pt>
                <c:pt idx="3205">
                  <c:v>40072</c:v>
                </c:pt>
                <c:pt idx="3206">
                  <c:v>40073</c:v>
                </c:pt>
                <c:pt idx="3207">
                  <c:v>40074</c:v>
                </c:pt>
                <c:pt idx="3208">
                  <c:v>40077</c:v>
                </c:pt>
                <c:pt idx="3209">
                  <c:v>40078</c:v>
                </c:pt>
                <c:pt idx="3210">
                  <c:v>40079</c:v>
                </c:pt>
                <c:pt idx="3211">
                  <c:v>40080</c:v>
                </c:pt>
                <c:pt idx="3212">
                  <c:v>40081</c:v>
                </c:pt>
                <c:pt idx="3213">
                  <c:v>40084</c:v>
                </c:pt>
                <c:pt idx="3214">
                  <c:v>40085</c:v>
                </c:pt>
                <c:pt idx="3215">
                  <c:v>40086</c:v>
                </c:pt>
                <c:pt idx="3216">
                  <c:v>40087</c:v>
                </c:pt>
                <c:pt idx="3217">
                  <c:v>40088</c:v>
                </c:pt>
                <c:pt idx="3218">
                  <c:v>40091</c:v>
                </c:pt>
                <c:pt idx="3219">
                  <c:v>40092</c:v>
                </c:pt>
                <c:pt idx="3220">
                  <c:v>40093</c:v>
                </c:pt>
                <c:pt idx="3221">
                  <c:v>40094</c:v>
                </c:pt>
                <c:pt idx="3222">
                  <c:v>40095</c:v>
                </c:pt>
                <c:pt idx="3223">
                  <c:v>40098</c:v>
                </c:pt>
                <c:pt idx="3224">
                  <c:v>40099</c:v>
                </c:pt>
                <c:pt idx="3225">
                  <c:v>40100</c:v>
                </c:pt>
                <c:pt idx="3226">
                  <c:v>40101</c:v>
                </c:pt>
                <c:pt idx="3227">
                  <c:v>40102</c:v>
                </c:pt>
                <c:pt idx="3228">
                  <c:v>40105</c:v>
                </c:pt>
                <c:pt idx="3229">
                  <c:v>40106</c:v>
                </c:pt>
                <c:pt idx="3230">
                  <c:v>40107</c:v>
                </c:pt>
                <c:pt idx="3231">
                  <c:v>40108</c:v>
                </c:pt>
                <c:pt idx="3232">
                  <c:v>40109</c:v>
                </c:pt>
                <c:pt idx="3233">
                  <c:v>40112</c:v>
                </c:pt>
                <c:pt idx="3234">
                  <c:v>40113</c:v>
                </c:pt>
                <c:pt idx="3235">
                  <c:v>40114</c:v>
                </c:pt>
                <c:pt idx="3236">
                  <c:v>40115</c:v>
                </c:pt>
                <c:pt idx="3237">
                  <c:v>40116</c:v>
                </c:pt>
                <c:pt idx="3238">
                  <c:v>40117</c:v>
                </c:pt>
                <c:pt idx="3239">
                  <c:v>40119</c:v>
                </c:pt>
                <c:pt idx="3240">
                  <c:v>40120</c:v>
                </c:pt>
                <c:pt idx="3241">
                  <c:v>40121</c:v>
                </c:pt>
                <c:pt idx="3242">
                  <c:v>40122</c:v>
                </c:pt>
                <c:pt idx="3243">
                  <c:v>40123</c:v>
                </c:pt>
                <c:pt idx="3244">
                  <c:v>40126</c:v>
                </c:pt>
                <c:pt idx="3245">
                  <c:v>40127</c:v>
                </c:pt>
                <c:pt idx="3246">
                  <c:v>40128</c:v>
                </c:pt>
                <c:pt idx="3247">
                  <c:v>40129</c:v>
                </c:pt>
                <c:pt idx="3248">
                  <c:v>40130</c:v>
                </c:pt>
                <c:pt idx="3249">
                  <c:v>40133</c:v>
                </c:pt>
                <c:pt idx="3250">
                  <c:v>40134</c:v>
                </c:pt>
                <c:pt idx="3251">
                  <c:v>40135</c:v>
                </c:pt>
                <c:pt idx="3252">
                  <c:v>40136</c:v>
                </c:pt>
                <c:pt idx="3253">
                  <c:v>40137</c:v>
                </c:pt>
                <c:pt idx="3254">
                  <c:v>40140</c:v>
                </c:pt>
                <c:pt idx="3255">
                  <c:v>40141</c:v>
                </c:pt>
                <c:pt idx="3256">
                  <c:v>40142</c:v>
                </c:pt>
                <c:pt idx="3257">
                  <c:v>40143</c:v>
                </c:pt>
                <c:pt idx="3258">
                  <c:v>40144</c:v>
                </c:pt>
                <c:pt idx="3259">
                  <c:v>40147</c:v>
                </c:pt>
                <c:pt idx="3260">
                  <c:v>40148</c:v>
                </c:pt>
                <c:pt idx="3261">
                  <c:v>40149</c:v>
                </c:pt>
                <c:pt idx="3262">
                  <c:v>40150</c:v>
                </c:pt>
                <c:pt idx="3263">
                  <c:v>40151</c:v>
                </c:pt>
                <c:pt idx="3264">
                  <c:v>40154</c:v>
                </c:pt>
                <c:pt idx="3265">
                  <c:v>40155</c:v>
                </c:pt>
                <c:pt idx="3266">
                  <c:v>40156</c:v>
                </c:pt>
                <c:pt idx="3267">
                  <c:v>40157</c:v>
                </c:pt>
                <c:pt idx="3268">
                  <c:v>40158</c:v>
                </c:pt>
                <c:pt idx="3269">
                  <c:v>40161</c:v>
                </c:pt>
                <c:pt idx="3270">
                  <c:v>40162</c:v>
                </c:pt>
                <c:pt idx="3271">
                  <c:v>40163</c:v>
                </c:pt>
                <c:pt idx="3272">
                  <c:v>40164</c:v>
                </c:pt>
                <c:pt idx="3273">
                  <c:v>40165</c:v>
                </c:pt>
                <c:pt idx="3274">
                  <c:v>40168</c:v>
                </c:pt>
                <c:pt idx="3275">
                  <c:v>40169</c:v>
                </c:pt>
                <c:pt idx="3276">
                  <c:v>40170</c:v>
                </c:pt>
                <c:pt idx="3277">
                  <c:v>40171</c:v>
                </c:pt>
                <c:pt idx="3278">
                  <c:v>40172</c:v>
                </c:pt>
                <c:pt idx="3279">
                  <c:v>40175</c:v>
                </c:pt>
                <c:pt idx="3280">
                  <c:v>40176</c:v>
                </c:pt>
                <c:pt idx="3281">
                  <c:v>40177</c:v>
                </c:pt>
                <c:pt idx="3282">
                  <c:v>40178</c:v>
                </c:pt>
                <c:pt idx="3283">
                  <c:v>40179</c:v>
                </c:pt>
                <c:pt idx="3284">
                  <c:v>40182</c:v>
                </c:pt>
                <c:pt idx="3285">
                  <c:v>40183</c:v>
                </c:pt>
                <c:pt idx="3286">
                  <c:v>40184</c:v>
                </c:pt>
                <c:pt idx="3287">
                  <c:v>40185</c:v>
                </c:pt>
                <c:pt idx="3288">
                  <c:v>40186</c:v>
                </c:pt>
                <c:pt idx="3289">
                  <c:v>40189</c:v>
                </c:pt>
                <c:pt idx="3290">
                  <c:v>40190</c:v>
                </c:pt>
                <c:pt idx="3291">
                  <c:v>40191</c:v>
                </c:pt>
                <c:pt idx="3292">
                  <c:v>40192</c:v>
                </c:pt>
                <c:pt idx="3293">
                  <c:v>40193</c:v>
                </c:pt>
                <c:pt idx="3294">
                  <c:v>40196</c:v>
                </c:pt>
                <c:pt idx="3295">
                  <c:v>40197</c:v>
                </c:pt>
                <c:pt idx="3296">
                  <c:v>40198</c:v>
                </c:pt>
                <c:pt idx="3297">
                  <c:v>40199</c:v>
                </c:pt>
                <c:pt idx="3298">
                  <c:v>40200</c:v>
                </c:pt>
                <c:pt idx="3299">
                  <c:v>40203</c:v>
                </c:pt>
                <c:pt idx="3300">
                  <c:v>40204</c:v>
                </c:pt>
                <c:pt idx="3301">
                  <c:v>40205</c:v>
                </c:pt>
                <c:pt idx="3302">
                  <c:v>40206</c:v>
                </c:pt>
                <c:pt idx="3303">
                  <c:v>40207</c:v>
                </c:pt>
                <c:pt idx="3304">
                  <c:v>40209</c:v>
                </c:pt>
                <c:pt idx="3305">
                  <c:v>40210</c:v>
                </c:pt>
                <c:pt idx="3306">
                  <c:v>40211</c:v>
                </c:pt>
                <c:pt idx="3307">
                  <c:v>40212</c:v>
                </c:pt>
                <c:pt idx="3308">
                  <c:v>40213</c:v>
                </c:pt>
                <c:pt idx="3309">
                  <c:v>40214</c:v>
                </c:pt>
                <c:pt idx="3310">
                  <c:v>40217</c:v>
                </c:pt>
                <c:pt idx="3311">
                  <c:v>40218</c:v>
                </c:pt>
                <c:pt idx="3312">
                  <c:v>40219</c:v>
                </c:pt>
                <c:pt idx="3313">
                  <c:v>40220</c:v>
                </c:pt>
                <c:pt idx="3314">
                  <c:v>40221</c:v>
                </c:pt>
                <c:pt idx="3315">
                  <c:v>40224</c:v>
                </c:pt>
                <c:pt idx="3316">
                  <c:v>40225</c:v>
                </c:pt>
                <c:pt idx="3317">
                  <c:v>40226</c:v>
                </c:pt>
                <c:pt idx="3318">
                  <c:v>40227</c:v>
                </c:pt>
                <c:pt idx="3319">
                  <c:v>40228</c:v>
                </c:pt>
                <c:pt idx="3320">
                  <c:v>40231</c:v>
                </c:pt>
                <c:pt idx="3321">
                  <c:v>40232</c:v>
                </c:pt>
                <c:pt idx="3322">
                  <c:v>40233</c:v>
                </c:pt>
                <c:pt idx="3323">
                  <c:v>40234</c:v>
                </c:pt>
                <c:pt idx="3324">
                  <c:v>40235</c:v>
                </c:pt>
                <c:pt idx="3325">
                  <c:v>40237</c:v>
                </c:pt>
                <c:pt idx="3326">
                  <c:v>40238</c:v>
                </c:pt>
                <c:pt idx="3327">
                  <c:v>40239</c:v>
                </c:pt>
                <c:pt idx="3328">
                  <c:v>40240</c:v>
                </c:pt>
                <c:pt idx="3329">
                  <c:v>40241</c:v>
                </c:pt>
                <c:pt idx="3330">
                  <c:v>40242</c:v>
                </c:pt>
                <c:pt idx="3331">
                  <c:v>40245</c:v>
                </c:pt>
                <c:pt idx="3332">
                  <c:v>40246</c:v>
                </c:pt>
                <c:pt idx="3333">
                  <c:v>40247</c:v>
                </c:pt>
                <c:pt idx="3334">
                  <c:v>40248</c:v>
                </c:pt>
                <c:pt idx="3335">
                  <c:v>40249</c:v>
                </c:pt>
                <c:pt idx="3336">
                  <c:v>40252</c:v>
                </c:pt>
                <c:pt idx="3337">
                  <c:v>40253</c:v>
                </c:pt>
                <c:pt idx="3338">
                  <c:v>40254</c:v>
                </c:pt>
                <c:pt idx="3339">
                  <c:v>40255</c:v>
                </c:pt>
                <c:pt idx="3340">
                  <c:v>40256</c:v>
                </c:pt>
                <c:pt idx="3341">
                  <c:v>40259</c:v>
                </c:pt>
                <c:pt idx="3342">
                  <c:v>40260</c:v>
                </c:pt>
                <c:pt idx="3343">
                  <c:v>40261</c:v>
                </c:pt>
                <c:pt idx="3344">
                  <c:v>40262</c:v>
                </c:pt>
                <c:pt idx="3345">
                  <c:v>40263</c:v>
                </c:pt>
                <c:pt idx="3346">
                  <c:v>40266</c:v>
                </c:pt>
                <c:pt idx="3347">
                  <c:v>40267</c:v>
                </c:pt>
                <c:pt idx="3348">
                  <c:v>40268</c:v>
                </c:pt>
                <c:pt idx="3349">
                  <c:v>40269</c:v>
                </c:pt>
                <c:pt idx="3350">
                  <c:v>40270</c:v>
                </c:pt>
                <c:pt idx="3351">
                  <c:v>40273</c:v>
                </c:pt>
                <c:pt idx="3352">
                  <c:v>40274</c:v>
                </c:pt>
                <c:pt idx="3353">
                  <c:v>40275</c:v>
                </c:pt>
                <c:pt idx="3354">
                  <c:v>40276</c:v>
                </c:pt>
                <c:pt idx="3355">
                  <c:v>40277</c:v>
                </c:pt>
                <c:pt idx="3356">
                  <c:v>40280</c:v>
                </c:pt>
                <c:pt idx="3357">
                  <c:v>40281</c:v>
                </c:pt>
                <c:pt idx="3358">
                  <c:v>40282</c:v>
                </c:pt>
                <c:pt idx="3359">
                  <c:v>40283</c:v>
                </c:pt>
                <c:pt idx="3360">
                  <c:v>40284</c:v>
                </c:pt>
                <c:pt idx="3361">
                  <c:v>40287</c:v>
                </c:pt>
                <c:pt idx="3362">
                  <c:v>40288</c:v>
                </c:pt>
                <c:pt idx="3363">
                  <c:v>40289</c:v>
                </c:pt>
                <c:pt idx="3364">
                  <c:v>40290</c:v>
                </c:pt>
                <c:pt idx="3365">
                  <c:v>40291</c:v>
                </c:pt>
                <c:pt idx="3366">
                  <c:v>40294</c:v>
                </c:pt>
                <c:pt idx="3367">
                  <c:v>40295</c:v>
                </c:pt>
                <c:pt idx="3368">
                  <c:v>40296</c:v>
                </c:pt>
                <c:pt idx="3369">
                  <c:v>40297</c:v>
                </c:pt>
                <c:pt idx="3370">
                  <c:v>40298</c:v>
                </c:pt>
                <c:pt idx="3371">
                  <c:v>40301</c:v>
                </c:pt>
                <c:pt idx="3372">
                  <c:v>40302</c:v>
                </c:pt>
                <c:pt idx="3373">
                  <c:v>40303</c:v>
                </c:pt>
                <c:pt idx="3374">
                  <c:v>40304</c:v>
                </c:pt>
                <c:pt idx="3375">
                  <c:v>40305</c:v>
                </c:pt>
                <c:pt idx="3376">
                  <c:v>40308</c:v>
                </c:pt>
                <c:pt idx="3377">
                  <c:v>40309</c:v>
                </c:pt>
                <c:pt idx="3378">
                  <c:v>40310</c:v>
                </c:pt>
                <c:pt idx="3379">
                  <c:v>40311</c:v>
                </c:pt>
                <c:pt idx="3380">
                  <c:v>40312</c:v>
                </c:pt>
                <c:pt idx="3381">
                  <c:v>40315</c:v>
                </c:pt>
                <c:pt idx="3382">
                  <c:v>40316</c:v>
                </c:pt>
                <c:pt idx="3383">
                  <c:v>40317</c:v>
                </c:pt>
                <c:pt idx="3384">
                  <c:v>40318</c:v>
                </c:pt>
                <c:pt idx="3385">
                  <c:v>40319</c:v>
                </c:pt>
                <c:pt idx="3386">
                  <c:v>40322</c:v>
                </c:pt>
                <c:pt idx="3387">
                  <c:v>40323</c:v>
                </c:pt>
                <c:pt idx="3388">
                  <c:v>40324</c:v>
                </c:pt>
                <c:pt idx="3389">
                  <c:v>40325</c:v>
                </c:pt>
                <c:pt idx="3390">
                  <c:v>40326</c:v>
                </c:pt>
                <c:pt idx="3391">
                  <c:v>40329</c:v>
                </c:pt>
                <c:pt idx="3392">
                  <c:v>40330</c:v>
                </c:pt>
                <c:pt idx="3393">
                  <c:v>40331</c:v>
                </c:pt>
                <c:pt idx="3394">
                  <c:v>40332</c:v>
                </c:pt>
                <c:pt idx="3395">
                  <c:v>40333</c:v>
                </c:pt>
                <c:pt idx="3396">
                  <c:v>40336</c:v>
                </c:pt>
                <c:pt idx="3397">
                  <c:v>40337</c:v>
                </c:pt>
                <c:pt idx="3398">
                  <c:v>40338</c:v>
                </c:pt>
                <c:pt idx="3399">
                  <c:v>40339</c:v>
                </c:pt>
                <c:pt idx="3400">
                  <c:v>40340</c:v>
                </c:pt>
                <c:pt idx="3401">
                  <c:v>40343</c:v>
                </c:pt>
                <c:pt idx="3402">
                  <c:v>40344</c:v>
                </c:pt>
                <c:pt idx="3403">
                  <c:v>40345</c:v>
                </c:pt>
                <c:pt idx="3404">
                  <c:v>40346</c:v>
                </c:pt>
                <c:pt idx="3405">
                  <c:v>40347</c:v>
                </c:pt>
                <c:pt idx="3406">
                  <c:v>40350</c:v>
                </c:pt>
                <c:pt idx="3407">
                  <c:v>40351</c:v>
                </c:pt>
                <c:pt idx="3408">
                  <c:v>40352</c:v>
                </c:pt>
                <c:pt idx="3409">
                  <c:v>40353</c:v>
                </c:pt>
                <c:pt idx="3410">
                  <c:v>40354</c:v>
                </c:pt>
                <c:pt idx="3411">
                  <c:v>40357</c:v>
                </c:pt>
                <c:pt idx="3412">
                  <c:v>40358</c:v>
                </c:pt>
                <c:pt idx="3413">
                  <c:v>40359</c:v>
                </c:pt>
                <c:pt idx="3414">
                  <c:v>40360</c:v>
                </c:pt>
                <c:pt idx="3415">
                  <c:v>40361</c:v>
                </c:pt>
                <c:pt idx="3416">
                  <c:v>40364</c:v>
                </c:pt>
                <c:pt idx="3417">
                  <c:v>40365</c:v>
                </c:pt>
                <c:pt idx="3418">
                  <c:v>40366</c:v>
                </c:pt>
                <c:pt idx="3419">
                  <c:v>40367</c:v>
                </c:pt>
                <c:pt idx="3420">
                  <c:v>40368</c:v>
                </c:pt>
                <c:pt idx="3421">
                  <c:v>40371</c:v>
                </c:pt>
                <c:pt idx="3422">
                  <c:v>40372</c:v>
                </c:pt>
                <c:pt idx="3423">
                  <c:v>40373</c:v>
                </c:pt>
                <c:pt idx="3424">
                  <c:v>40374</c:v>
                </c:pt>
                <c:pt idx="3425">
                  <c:v>40375</c:v>
                </c:pt>
                <c:pt idx="3426">
                  <c:v>40378</c:v>
                </c:pt>
                <c:pt idx="3427">
                  <c:v>40379</c:v>
                </c:pt>
                <c:pt idx="3428">
                  <c:v>40380</c:v>
                </c:pt>
                <c:pt idx="3429">
                  <c:v>40381</c:v>
                </c:pt>
                <c:pt idx="3430">
                  <c:v>40382</c:v>
                </c:pt>
                <c:pt idx="3431">
                  <c:v>40385</c:v>
                </c:pt>
                <c:pt idx="3432">
                  <c:v>40386</c:v>
                </c:pt>
                <c:pt idx="3433">
                  <c:v>40387</c:v>
                </c:pt>
                <c:pt idx="3434">
                  <c:v>40388</c:v>
                </c:pt>
                <c:pt idx="3435">
                  <c:v>40389</c:v>
                </c:pt>
                <c:pt idx="3436">
                  <c:v>40390</c:v>
                </c:pt>
                <c:pt idx="3437">
                  <c:v>40392</c:v>
                </c:pt>
                <c:pt idx="3438">
                  <c:v>40393</c:v>
                </c:pt>
                <c:pt idx="3439">
                  <c:v>40394</c:v>
                </c:pt>
                <c:pt idx="3440">
                  <c:v>40395</c:v>
                </c:pt>
                <c:pt idx="3441">
                  <c:v>40396</c:v>
                </c:pt>
                <c:pt idx="3442">
                  <c:v>40399</c:v>
                </c:pt>
                <c:pt idx="3443">
                  <c:v>40400</c:v>
                </c:pt>
                <c:pt idx="3444">
                  <c:v>40401</c:v>
                </c:pt>
                <c:pt idx="3445">
                  <c:v>40402</c:v>
                </c:pt>
                <c:pt idx="3446">
                  <c:v>40403</c:v>
                </c:pt>
                <c:pt idx="3447">
                  <c:v>40406</c:v>
                </c:pt>
                <c:pt idx="3448">
                  <c:v>40407</c:v>
                </c:pt>
                <c:pt idx="3449">
                  <c:v>40408</c:v>
                </c:pt>
                <c:pt idx="3450">
                  <c:v>40409</c:v>
                </c:pt>
                <c:pt idx="3451">
                  <c:v>40410</c:v>
                </c:pt>
                <c:pt idx="3452">
                  <c:v>40413</c:v>
                </c:pt>
                <c:pt idx="3453">
                  <c:v>40414</c:v>
                </c:pt>
                <c:pt idx="3454">
                  <c:v>40415</c:v>
                </c:pt>
                <c:pt idx="3455">
                  <c:v>40416</c:v>
                </c:pt>
                <c:pt idx="3456">
                  <c:v>40417</c:v>
                </c:pt>
                <c:pt idx="3457">
                  <c:v>40420</c:v>
                </c:pt>
                <c:pt idx="3458">
                  <c:v>40421</c:v>
                </c:pt>
                <c:pt idx="3459">
                  <c:v>40422</c:v>
                </c:pt>
                <c:pt idx="3460">
                  <c:v>40423</c:v>
                </c:pt>
                <c:pt idx="3461">
                  <c:v>40424</c:v>
                </c:pt>
                <c:pt idx="3462">
                  <c:v>40427</c:v>
                </c:pt>
                <c:pt idx="3463">
                  <c:v>40428</c:v>
                </c:pt>
                <c:pt idx="3464">
                  <c:v>40429</c:v>
                </c:pt>
                <c:pt idx="3465">
                  <c:v>40430</c:v>
                </c:pt>
                <c:pt idx="3466">
                  <c:v>40431</c:v>
                </c:pt>
                <c:pt idx="3467">
                  <c:v>40434</c:v>
                </c:pt>
                <c:pt idx="3468">
                  <c:v>40435</c:v>
                </c:pt>
                <c:pt idx="3469">
                  <c:v>40436</c:v>
                </c:pt>
                <c:pt idx="3470">
                  <c:v>40437</c:v>
                </c:pt>
                <c:pt idx="3471">
                  <c:v>40438</c:v>
                </c:pt>
                <c:pt idx="3472">
                  <c:v>40441</c:v>
                </c:pt>
                <c:pt idx="3473">
                  <c:v>40442</c:v>
                </c:pt>
                <c:pt idx="3474">
                  <c:v>40443</c:v>
                </c:pt>
                <c:pt idx="3475">
                  <c:v>40444</c:v>
                </c:pt>
                <c:pt idx="3476">
                  <c:v>40445</c:v>
                </c:pt>
                <c:pt idx="3477">
                  <c:v>40448</c:v>
                </c:pt>
                <c:pt idx="3478">
                  <c:v>40449</c:v>
                </c:pt>
                <c:pt idx="3479">
                  <c:v>40450</c:v>
                </c:pt>
                <c:pt idx="3480">
                  <c:v>40451</c:v>
                </c:pt>
                <c:pt idx="3481">
                  <c:v>40452</c:v>
                </c:pt>
                <c:pt idx="3482">
                  <c:v>40455</c:v>
                </c:pt>
                <c:pt idx="3483">
                  <c:v>40456</c:v>
                </c:pt>
                <c:pt idx="3484">
                  <c:v>40457</c:v>
                </c:pt>
                <c:pt idx="3485">
                  <c:v>40458</c:v>
                </c:pt>
                <c:pt idx="3486">
                  <c:v>40459</c:v>
                </c:pt>
                <c:pt idx="3487">
                  <c:v>40462</c:v>
                </c:pt>
                <c:pt idx="3488">
                  <c:v>40463</c:v>
                </c:pt>
                <c:pt idx="3489">
                  <c:v>40464</c:v>
                </c:pt>
                <c:pt idx="3490">
                  <c:v>40465</c:v>
                </c:pt>
                <c:pt idx="3491">
                  <c:v>40466</c:v>
                </c:pt>
                <c:pt idx="3492">
                  <c:v>40469</c:v>
                </c:pt>
                <c:pt idx="3493">
                  <c:v>40470</c:v>
                </c:pt>
                <c:pt idx="3494">
                  <c:v>40471</c:v>
                </c:pt>
                <c:pt idx="3495">
                  <c:v>40472</c:v>
                </c:pt>
                <c:pt idx="3496">
                  <c:v>40473</c:v>
                </c:pt>
                <c:pt idx="3497">
                  <c:v>40476</c:v>
                </c:pt>
                <c:pt idx="3498">
                  <c:v>40477</c:v>
                </c:pt>
                <c:pt idx="3499">
                  <c:v>40478</c:v>
                </c:pt>
                <c:pt idx="3500">
                  <c:v>40479</c:v>
                </c:pt>
                <c:pt idx="3501">
                  <c:v>40480</c:v>
                </c:pt>
                <c:pt idx="3502">
                  <c:v>40482</c:v>
                </c:pt>
                <c:pt idx="3503">
                  <c:v>40483</c:v>
                </c:pt>
                <c:pt idx="3504">
                  <c:v>40484</c:v>
                </c:pt>
                <c:pt idx="3505">
                  <c:v>40485</c:v>
                </c:pt>
                <c:pt idx="3506">
                  <c:v>40486</c:v>
                </c:pt>
                <c:pt idx="3507">
                  <c:v>40487</c:v>
                </c:pt>
                <c:pt idx="3508">
                  <c:v>40490</c:v>
                </c:pt>
                <c:pt idx="3509">
                  <c:v>40491</c:v>
                </c:pt>
                <c:pt idx="3510">
                  <c:v>40492</c:v>
                </c:pt>
                <c:pt idx="3511">
                  <c:v>40493</c:v>
                </c:pt>
                <c:pt idx="3512">
                  <c:v>40494</c:v>
                </c:pt>
                <c:pt idx="3513">
                  <c:v>40497</c:v>
                </c:pt>
                <c:pt idx="3514">
                  <c:v>40498</c:v>
                </c:pt>
                <c:pt idx="3515">
                  <c:v>40499</c:v>
                </c:pt>
                <c:pt idx="3516">
                  <c:v>40500</c:v>
                </c:pt>
                <c:pt idx="3517">
                  <c:v>40501</c:v>
                </c:pt>
                <c:pt idx="3518">
                  <c:v>40504</c:v>
                </c:pt>
                <c:pt idx="3519">
                  <c:v>40505</c:v>
                </c:pt>
                <c:pt idx="3520">
                  <c:v>40506</c:v>
                </c:pt>
                <c:pt idx="3521">
                  <c:v>40507</c:v>
                </c:pt>
                <c:pt idx="3522">
                  <c:v>40508</c:v>
                </c:pt>
                <c:pt idx="3523">
                  <c:v>40511</c:v>
                </c:pt>
                <c:pt idx="3524">
                  <c:v>40512</c:v>
                </c:pt>
                <c:pt idx="3525">
                  <c:v>40513</c:v>
                </c:pt>
                <c:pt idx="3526">
                  <c:v>40514</c:v>
                </c:pt>
                <c:pt idx="3527">
                  <c:v>40515</c:v>
                </c:pt>
                <c:pt idx="3528">
                  <c:v>40518</c:v>
                </c:pt>
                <c:pt idx="3529">
                  <c:v>40519</c:v>
                </c:pt>
                <c:pt idx="3530">
                  <c:v>40520</c:v>
                </c:pt>
                <c:pt idx="3531">
                  <c:v>40521</c:v>
                </c:pt>
                <c:pt idx="3532">
                  <c:v>40522</c:v>
                </c:pt>
                <c:pt idx="3533">
                  <c:v>40525</c:v>
                </c:pt>
                <c:pt idx="3534">
                  <c:v>40526</c:v>
                </c:pt>
                <c:pt idx="3535">
                  <c:v>40527</c:v>
                </c:pt>
                <c:pt idx="3536">
                  <c:v>40528</c:v>
                </c:pt>
                <c:pt idx="3537">
                  <c:v>40529</c:v>
                </c:pt>
                <c:pt idx="3538">
                  <c:v>40532</c:v>
                </c:pt>
                <c:pt idx="3539">
                  <c:v>40533</c:v>
                </c:pt>
                <c:pt idx="3540">
                  <c:v>40534</c:v>
                </c:pt>
                <c:pt idx="3541">
                  <c:v>40535</c:v>
                </c:pt>
                <c:pt idx="3542">
                  <c:v>40536</c:v>
                </c:pt>
                <c:pt idx="3543">
                  <c:v>40539</c:v>
                </c:pt>
                <c:pt idx="3544">
                  <c:v>40540</c:v>
                </c:pt>
                <c:pt idx="3545">
                  <c:v>40541</c:v>
                </c:pt>
                <c:pt idx="3546">
                  <c:v>40542</c:v>
                </c:pt>
                <c:pt idx="3547">
                  <c:v>40543</c:v>
                </c:pt>
                <c:pt idx="3548">
                  <c:v>40546</c:v>
                </c:pt>
                <c:pt idx="3549">
                  <c:v>40547</c:v>
                </c:pt>
                <c:pt idx="3550">
                  <c:v>40548</c:v>
                </c:pt>
                <c:pt idx="3551">
                  <c:v>40549</c:v>
                </c:pt>
                <c:pt idx="3552">
                  <c:v>40550</c:v>
                </c:pt>
                <c:pt idx="3553">
                  <c:v>40553</c:v>
                </c:pt>
                <c:pt idx="3554">
                  <c:v>40554</c:v>
                </c:pt>
                <c:pt idx="3555">
                  <c:v>40555</c:v>
                </c:pt>
                <c:pt idx="3556">
                  <c:v>40556</c:v>
                </c:pt>
                <c:pt idx="3557">
                  <c:v>40557</c:v>
                </c:pt>
                <c:pt idx="3558">
                  <c:v>40560</c:v>
                </c:pt>
                <c:pt idx="3559">
                  <c:v>40561</c:v>
                </c:pt>
                <c:pt idx="3560">
                  <c:v>40562</c:v>
                </c:pt>
                <c:pt idx="3561">
                  <c:v>40563</c:v>
                </c:pt>
                <c:pt idx="3562">
                  <c:v>40564</c:v>
                </c:pt>
                <c:pt idx="3563">
                  <c:v>40567</c:v>
                </c:pt>
                <c:pt idx="3564">
                  <c:v>40568</c:v>
                </c:pt>
                <c:pt idx="3565">
                  <c:v>40569</c:v>
                </c:pt>
                <c:pt idx="3566">
                  <c:v>40570</c:v>
                </c:pt>
                <c:pt idx="3567">
                  <c:v>40571</c:v>
                </c:pt>
                <c:pt idx="3568">
                  <c:v>40574</c:v>
                </c:pt>
                <c:pt idx="3569">
                  <c:v>40575</c:v>
                </c:pt>
                <c:pt idx="3570">
                  <c:v>40576</c:v>
                </c:pt>
                <c:pt idx="3571">
                  <c:v>40577</c:v>
                </c:pt>
                <c:pt idx="3572">
                  <c:v>40578</c:v>
                </c:pt>
                <c:pt idx="3573">
                  <c:v>40581</c:v>
                </c:pt>
                <c:pt idx="3574">
                  <c:v>40582</c:v>
                </c:pt>
                <c:pt idx="3575">
                  <c:v>40583</c:v>
                </c:pt>
                <c:pt idx="3576">
                  <c:v>40584</c:v>
                </c:pt>
                <c:pt idx="3577">
                  <c:v>40585</c:v>
                </c:pt>
                <c:pt idx="3578">
                  <c:v>40588</c:v>
                </c:pt>
                <c:pt idx="3579">
                  <c:v>40589</c:v>
                </c:pt>
                <c:pt idx="3580">
                  <c:v>40590</c:v>
                </c:pt>
                <c:pt idx="3581">
                  <c:v>40591</c:v>
                </c:pt>
                <c:pt idx="3582">
                  <c:v>40592</c:v>
                </c:pt>
                <c:pt idx="3583">
                  <c:v>40595</c:v>
                </c:pt>
                <c:pt idx="3584">
                  <c:v>40596</c:v>
                </c:pt>
                <c:pt idx="3585">
                  <c:v>40597</c:v>
                </c:pt>
                <c:pt idx="3586">
                  <c:v>40598</c:v>
                </c:pt>
                <c:pt idx="3587">
                  <c:v>40599</c:v>
                </c:pt>
                <c:pt idx="3588">
                  <c:v>40602</c:v>
                </c:pt>
                <c:pt idx="3589">
                  <c:v>40603</c:v>
                </c:pt>
                <c:pt idx="3590">
                  <c:v>40604</c:v>
                </c:pt>
                <c:pt idx="3591">
                  <c:v>40605</c:v>
                </c:pt>
                <c:pt idx="3592">
                  <c:v>40606</c:v>
                </c:pt>
                <c:pt idx="3593">
                  <c:v>40609</c:v>
                </c:pt>
                <c:pt idx="3594">
                  <c:v>40610</c:v>
                </c:pt>
                <c:pt idx="3595">
                  <c:v>40611</c:v>
                </c:pt>
                <c:pt idx="3596">
                  <c:v>40612</c:v>
                </c:pt>
                <c:pt idx="3597">
                  <c:v>40613</c:v>
                </c:pt>
                <c:pt idx="3598">
                  <c:v>40616</c:v>
                </c:pt>
                <c:pt idx="3599">
                  <c:v>40617</c:v>
                </c:pt>
                <c:pt idx="3600">
                  <c:v>40618</c:v>
                </c:pt>
                <c:pt idx="3601">
                  <c:v>40619</c:v>
                </c:pt>
                <c:pt idx="3602">
                  <c:v>40620</c:v>
                </c:pt>
                <c:pt idx="3603">
                  <c:v>40623</c:v>
                </c:pt>
                <c:pt idx="3604">
                  <c:v>40624</c:v>
                </c:pt>
                <c:pt idx="3605">
                  <c:v>40625</c:v>
                </c:pt>
                <c:pt idx="3606">
                  <c:v>40626</c:v>
                </c:pt>
                <c:pt idx="3607">
                  <c:v>40627</c:v>
                </c:pt>
                <c:pt idx="3608">
                  <c:v>40630</c:v>
                </c:pt>
                <c:pt idx="3609">
                  <c:v>40631</c:v>
                </c:pt>
                <c:pt idx="3610">
                  <c:v>40632</c:v>
                </c:pt>
                <c:pt idx="3611">
                  <c:v>40633</c:v>
                </c:pt>
                <c:pt idx="3612">
                  <c:v>40634</c:v>
                </c:pt>
                <c:pt idx="3613">
                  <c:v>40637</c:v>
                </c:pt>
                <c:pt idx="3614">
                  <c:v>40638</c:v>
                </c:pt>
                <c:pt idx="3615">
                  <c:v>40639</c:v>
                </c:pt>
                <c:pt idx="3616">
                  <c:v>40640</c:v>
                </c:pt>
                <c:pt idx="3617">
                  <c:v>40641</c:v>
                </c:pt>
                <c:pt idx="3618">
                  <c:v>40644</c:v>
                </c:pt>
                <c:pt idx="3619">
                  <c:v>40645</c:v>
                </c:pt>
                <c:pt idx="3620">
                  <c:v>40646</c:v>
                </c:pt>
                <c:pt idx="3621">
                  <c:v>40647</c:v>
                </c:pt>
                <c:pt idx="3622">
                  <c:v>40648</c:v>
                </c:pt>
                <c:pt idx="3623">
                  <c:v>40651</c:v>
                </c:pt>
                <c:pt idx="3624">
                  <c:v>40652</c:v>
                </c:pt>
                <c:pt idx="3625">
                  <c:v>40653</c:v>
                </c:pt>
                <c:pt idx="3626">
                  <c:v>40654</c:v>
                </c:pt>
                <c:pt idx="3627">
                  <c:v>40655</c:v>
                </c:pt>
                <c:pt idx="3628">
                  <c:v>40658</c:v>
                </c:pt>
                <c:pt idx="3629">
                  <c:v>40659</c:v>
                </c:pt>
                <c:pt idx="3630">
                  <c:v>40660</c:v>
                </c:pt>
                <c:pt idx="3631">
                  <c:v>40661</c:v>
                </c:pt>
                <c:pt idx="3632">
                  <c:v>40662</c:v>
                </c:pt>
                <c:pt idx="3633">
                  <c:v>40663</c:v>
                </c:pt>
                <c:pt idx="3634">
                  <c:v>40665</c:v>
                </c:pt>
                <c:pt idx="3635">
                  <c:v>40666</c:v>
                </c:pt>
                <c:pt idx="3636">
                  <c:v>40667</c:v>
                </c:pt>
                <c:pt idx="3637">
                  <c:v>40668</c:v>
                </c:pt>
                <c:pt idx="3638">
                  <c:v>40669</c:v>
                </c:pt>
                <c:pt idx="3639">
                  <c:v>40672</c:v>
                </c:pt>
                <c:pt idx="3640">
                  <c:v>40673</c:v>
                </c:pt>
                <c:pt idx="3641">
                  <c:v>40674</c:v>
                </c:pt>
                <c:pt idx="3642">
                  <c:v>40675</c:v>
                </c:pt>
                <c:pt idx="3643">
                  <c:v>40676</c:v>
                </c:pt>
                <c:pt idx="3644">
                  <c:v>40679</c:v>
                </c:pt>
                <c:pt idx="3645">
                  <c:v>40680</c:v>
                </c:pt>
                <c:pt idx="3646">
                  <c:v>40681</c:v>
                </c:pt>
                <c:pt idx="3647">
                  <c:v>40682</c:v>
                </c:pt>
                <c:pt idx="3648">
                  <c:v>40683</c:v>
                </c:pt>
                <c:pt idx="3649">
                  <c:v>40686</c:v>
                </c:pt>
                <c:pt idx="3650">
                  <c:v>40687</c:v>
                </c:pt>
                <c:pt idx="3651">
                  <c:v>40688</c:v>
                </c:pt>
                <c:pt idx="3652">
                  <c:v>40689</c:v>
                </c:pt>
                <c:pt idx="3653">
                  <c:v>40690</c:v>
                </c:pt>
                <c:pt idx="3654">
                  <c:v>40693</c:v>
                </c:pt>
                <c:pt idx="3655">
                  <c:v>40694</c:v>
                </c:pt>
                <c:pt idx="3656">
                  <c:v>40695</c:v>
                </c:pt>
                <c:pt idx="3657">
                  <c:v>40696</c:v>
                </c:pt>
                <c:pt idx="3658">
                  <c:v>40697</c:v>
                </c:pt>
                <c:pt idx="3659">
                  <c:v>40700</c:v>
                </c:pt>
                <c:pt idx="3660">
                  <c:v>40701</c:v>
                </c:pt>
                <c:pt idx="3661">
                  <c:v>40702</c:v>
                </c:pt>
                <c:pt idx="3662">
                  <c:v>40703</c:v>
                </c:pt>
                <c:pt idx="3663">
                  <c:v>40704</c:v>
                </c:pt>
                <c:pt idx="3664">
                  <c:v>40707</c:v>
                </c:pt>
                <c:pt idx="3665">
                  <c:v>40708</c:v>
                </c:pt>
                <c:pt idx="3666">
                  <c:v>40709</c:v>
                </c:pt>
                <c:pt idx="3667">
                  <c:v>40710</c:v>
                </c:pt>
                <c:pt idx="3668">
                  <c:v>40711</c:v>
                </c:pt>
                <c:pt idx="3669">
                  <c:v>40714</c:v>
                </c:pt>
                <c:pt idx="3670">
                  <c:v>40715</c:v>
                </c:pt>
                <c:pt idx="3671">
                  <c:v>40716</c:v>
                </c:pt>
                <c:pt idx="3672">
                  <c:v>40717</c:v>
                </c:pt>
                <c:pt idx="3673">
                  <c:v>40718</c:v>
                </c:pt>
                <c:pt idx="3674">
                  <c:v>40721</c:v>
                </c:pt>
                <c:pt idx="3675">
                  <c:v>40722</c:v>
                </c:pt>
                <c:pt idx="3676">
                  <c:v>40723</c:v>
                </c:pt>
                <c:pt idx="3677">
                  <c:v>40724</c:v>
                </c:pt>
                <c:pt idx="3678">
                  <c:v>40725</c:v>
                </c:pt>
                <c:pt idx="3679">
                  <c:v>40728</c:v>
                </c:pt>
                <c:pt idx="3680">
                  <c:v>40729</c:v>
                </c:pt>
                <c:pt idx="3681">
                  <c:v>40730</c:v>
                </c:pt>
                <c:pt idx="3682">
                  <c:v>40731</c:v>
                </c:pt>
                <c:pt idx="3683">
                  <c:v>40732</c:v>
                </c:pt>
                <c:pt idx="3684">
                  <c:v>40735</c:v>
                </c:pt>
                <c:pt idx="3685">
                  <c:v>40736</c:v>
                </c:pt>
                <c:pt idx="3686">
                  <c:v>40737</c:v>
                </c:pt>
                <c:pt idx="3687">
                  <c:v>40738</c:v>
                </c:pt>
                <c:pt idx="3688">
                  <c:v>40739</c:v>
                </c:pt>
                <c:pt idx="3689">
                  <c:v>40742</c:v>
                </c:pt>
                <c:pt idx="3690">
                  <c:v>40743</c:v>
                </c:pt>
                <c:pt idx="3691">
                  <c:v>40744</c:v>
                </c:pt>
                <c:pt idx="3692">
                  <c:v>40745</c:v>
                </c:pt>
                <c:pt idx="3693">
                  <c:v>40746</c:v>
                </c:pt>
                <c:pt idx="3694">
                  <c:v>40749</c:v>
                </c:pt>
                <c:pt idx="3695">
                  <c:v>40750</c:v>
                </c:pt>
                <c:pt idx="3696">
                  <c:v>40751</c:v>
                </c:pt>
                <c:pt idx="3697">
                  <c:v>40752</c:v>
                </c:pt>
                <c:pt idx="3698">
                  <c:v>40753</c:v>
                </c:pt>
                <c:pt idx="3699">
                  <c:v>40755</c:v>
                </c:pt>
                <c:pt idx="3700">
                  <c:v>40756</c:v>
                </c:pt>
                <c:pt idx="3701">
                  <c:v>40757</c:v>
                </c:pt>
                <c:pt idx="3702">
                  <c:v>40758</c:v>
                </c:pt>
                <c:pt idx="3703">
                  <c:v>40759</c:v>
                </c:pt>
                <c:pt idx="3704">
                  <c:v>40760</c:v>
                </c:pt>
                <c:pt idx="3705">
                  <c:v>40763</c:v>
                </c:pt>
                <c:pt idx="3706">
                  <c:v>40764</c:v>
                </c:pt>
                <c:pt idx="3707">
                  <c:v>40765</c:v>
                </c:pt>
                <c:pt idx="3708">
                  <c:v>40766</c:v>
                </c:pt>
                <c:pt idx="3709">
                  <c:v>40767</c:v>
                </c:pt>
                <c:pt idx="3710">
                  <c:v>40770</c:v>
                </c:pt>
                <c:pt idx="3711">
                  <c:v>40771</c:v>
                </c:pt>
                <c:pt idx="3712">
                  <c:v>40772</c:v>
                </c:pt>
                <c:pt idx="3713">
                  <c:v>40773</c:v>
                </c:pt>
                <c:pt idx="3714">
                  <c:v>40774</c:v>
                </c:pt>
                <c:pt idx="3715">
                  <c:v>40777</c:v>
                </c:pt>
                <c:pt idx="3716">
                  <c:v>40778</c:v>
                </c:pt>
                <c:pt idx="3717">
                  <c:v>40779</c:v>
                </c:pt>
                <c:pt idx="3718">
                  <c:v>40780</c:v>
                </c:pt>
                <c:pt idx="3719">
                  <c:v>40781</c:v>
                </c:pt>
                <c:pt idx="3720">
                  <c:v>40784</c:v>
                </c:pt>
                <c:pt idx="3721">
                  <c:v>40785</c:v>
                </c:pt>
                <c:pt idx="3722">
                  <c:v>40786</c:v>
                </c:pt>
                <c:pt idx="3723">
                  <c:v>40787</c:v>
                </c:pt>
                <c:pt idx="3724">
                  <c:v>40788</c:v>
                </c:pt>
                <c:pt idx="3725">
                  <c:v>40791</c:v>
                </c:pt>
                <c:pt idx="3726">
                  <c:v>40792</c:v>
                </c:pt>
                <c:pt idx="3727">
                  <c:v>40793</c:v>
                </c:pt>
                <c:pt idx="3728">
                  <c:v>40794</c:v>
                </c:pt>
                <c:pt idx="3729">
                  <c:v>40795</c:v>
                </c:pt>
                <c:pt idx="3730">
                  <c:v>40798</c:v>
                </c:pt>
                <c:pt idx="3731">
                  <c:v>40799</c:v>
                </c:pt>
                <c:pt idx="3732">
                  <c:v>40800</c:v>
                </c:pt>
                <c:pt idx="3733">
                  <c:v>40801</c:v>
                </c:pt>
                <c:pt idx="3734">
                  <c:v>40802</c:v>
                </c:pt>
                <c:pt idx="3735">
                  <c:v>40805</c:v>
                </c:pt>
                <c:pt idx="3736">
                  <c:v>40806</c:v>
                </c:pt>
                <c:pt idx="3737">
                  <c:v>40807</c:v>
                </c:pt>
                <c:pt idx="3738">
                  <c:v>40808</c:v>
                </c:pt>
                <c:pt idx="3739">
                  <c:v>40809</c:v>
                </c:pt>
                <c:pt idx="3740">
                  <c:v>40812</c:v>
                </c:pt>
                <c:pt idx="3741">
                  <c:v>40813</c:v>
                </c:pt>
                <c:pt idx="3742">
                  <c:v>40814</c:v>
                </c:pt>
                <c:pt idx="3743">
                  <c:v>40815</c:v>
                </c:pt>
                <c:pt idx="3744">
                  <c:v>40816</c:v>
                </c:pt>
                <c:pt idx="3745">
                  <c:v>40819</c:v>
                </c:pt>
                <c:pt idx="3746">
                  <c:v>40820</c:v>
                </c:pt>
                <c:pt idx="3747">
                  <c:v>40821</c:v>
                </c:pt>
                <c:pt idx="3748">
                  <c:v>40822</c:v>
                </c:pt>
                <c:pt idx="3749">
                  <c:v>40823</c:v>
                </c:pt>
                <c:pt idx="3750">
                  <c:v>40826</c:v>
                </c:pt>
                <c:pt idx="3751">
                  <c:v>40827</c:v>
                </c:pt>
                <c:pt idx="3752">
                  <c:v>40828</c:v>
                </c:pt>
                <c:pt idx="3753">
                  <c:v>40829</c:v>
                </c:pt>
                <c:pt idx="3754">
                  <c:v>40830</c:v>
                </c:pt>
                <c:pt idx="3755">
                  <c:v>40833</c:v>
                </c:pt>
                <c:pt idx="3756">
                  <c:v>40834</c:v>
                </c:pt>
                <c:pt idx="3757">
                  <c:v>40835</c:v>
                </c:pt>
                <c:pt idx="3758">
                  <c:v>40836</c:v>
                </c:pt>
                <c:pt idx="3759">
                  <c:v>40837</c:v>
                </c:pt>
                <c:pt idx="3760">
                  <c:v>40840</c:v>
                </c:pt>
                <c:pt idx="3761">
                  <c:v>40841</c:v>
                </c:pt>
                <c:pt idx="3762">
                  <c:v>40842</c:v>
                </c:pt>
                <c:pt idx="3763">
                  <c:v>40843</c:v>
                </c:pt>
                <c:pt idx="3764">
                  <c:v>40844</c:v>
                </c:pt>
                <c:pt idx="3765">
                  <c:v>40847</c:v>
                </c:pt>
                <c:pt idx="3766">
                  <c:v>40848</c:v>
                </c:pt>
                <c:pt idx="3767">
                  <c:v>40849</c:v>
                </c:pt>
                <c:pt idx="3768">
                  <c:v>40850</c:v>
                </c:pt>
                <c:pt idx="3769">
                  <c:v>40851</c:v>
                </c:pt>
                <c:pt idx="3770">
                  <c:v>40854</c:v>
                </c:pt>
                <c:pt idx="3771">
                  <c:v>40855</c:v>
                </c:pt>
                <c:pt idx="3772">
                  <c:v>40856</c:v>
                </c:pt>
                <c:pt idx="3773">
                  <c:v>40857</c:v>
                </c:pt>
                <c:pt idx="3774">
                  <c:v>40858</c:v>
                </c:pt>
                <c:pt idx="3775">
                  <c:v>40861</c:v>
                </c:pt>
                <c:pt idx="3776">
                  <c:v>40862</c:v>
                </c:pt>
                <c:pt idx="3777">
                  <c:v>40863</c:v>
                </c:pt>
                <c:pt idx="3778">
                  <c:v>40864</c:v>
                </c:pt>
                <c:pt idx="3779">
                  <c:v>40865</c:v>
                </c:pt>
                <c:pt idx="3780">
                  <c:v>40868</c:v>
                </c:pt>
                <c:pt idx="3781">
                  <c:v>40869</c:v>
                </c:pt>
                <c:pt idx="3782">
                  <c:v>40870</c:v>
                </c:pt>
                <c:pt idx="3783">
                  <c:v>40871</c:v>
                </c:pt>
                <c:pt idx="3784">
                  <c:v>40872</c:v>
                </c:pt>
                <c:pt idx="3785">
                  <c:v>40875</c:v>
                </c:pt>
                <c:pt idx="3786">
                  <c:v>40876</c:v>
                </c:pt>
                <c:pt idx="3787">
                  <c:v>40877</c:v>
                </c:pt>
                <c:pt idx="3788">
                  <c:v>40878</c:v>
                </c:pt>
                <c:pt idx="3789">
                  <c:v>40879</c:v>
                </c:pt>
                <c:pt idx="3790">
                  <c:v>40882</c:v>
                </c:pt>
                <c:pt idx="3791">
                  <c:v>40883</c:v>
                </c:pt>
                <c:pt idx="3792">
                  <c:v>40884</c:v>
                </c:pt>
                <c:pt idx="3793">
                  <c:v>40885</c:v>
                </c:pt>
                <c:pt idx="3794">
                  <c:v>40886</c:v>
                </c:pt>
                <c:pt idx="3795">
                  <c:v>40889</c:v>
                </c:pt>
                <c:pt idx="3796">
                  <c:v>40890</c:v>
                </c:pt>
                <c:pt idx="3797">
                  <c:v>40891</c:v>
                </c:pt>
                <c:pt idx="3798">
                  <c:v>40892</c:v>
                </c:pt>
                <c:pt idx="3799">
                  <c:v>40893</c:v>
                </c:pt>
                <c:pt idx="3800">
                  <c:v>40896</c:v>
                </c:pt>
                <c:pt idx="3801">
                  <c:v>40897</c:v>
                </c:pt>
                <c:pt idx="3802">
                  <c:v>40898</c:v>
                </c:pt>
                <c:pt idx="3803">
                  <c:v>40899</c:v>
                </c:pt>
                <c:pt idx="3804">
                  <c:v>40900</c:v>
                </c:pt>
                <c:pt idx="3805">
                  <c:v>40903</c:v>
                </c:pt>
                <c:pt idx="3806">
                  <c:v>40904</c:v>
                </c:pt>
                <c:pt idx="3807">
                  <c:v>40905</c:v>
                </c:pt>
                <c:pt idx="3808">
                  <c:v>40906</c:v>
                </c:pt>
                <c:pt idx="3809">
                  <c:v>40907</c:v>
                </c:pt>
                <c:pt idx="3810">
                  <c:v>40908</c:v>
                </c:pt>
                <c:pt idx="3811">
                  <c:v>40910</c:v>
                </c:pt>
                <c:pt idx="3812">
                  <c:v>40911</c:v>
                </c:pt>
                <c:pt idx="3813">
                  <c:v>40912</c:v>
                </c:pt>
                <c:pt idx="3814">
                  <c:v>40913</c:v>
                </c:pt>
                <c:pt idx="3815">
                  <c:v>40914</c:v>
                </c:pt>
                <c:pt idx="3816">
                  <c:v>40917</c:v>
                </c:pt>
                <c:pt idx="3817">
                  <c:v>40918</c:v>
                </c:pt>
                <c:pt idx="3818">
                  <c:v>40919</c:v>
                </c:pt>
                <c:pt idx="3819">
                  <c:v>40920</c:v>
                </c:pt>
                <c:pt idx="3820">
                  <c:v>40921</c:v>
                </c:pt>
                <c:pt idx="3821">
                  <c:v>40924</c:v>
                </c:pt>
                <c:pt idx="3822">
                  <c:v>40925</c:v>
                </c:pt>
                <c:pt idx="3823">
                  <c:v>40926</c:v>
                </c:pt>
                <c:pt idx="3824">
                  <c:v>40927</c:v>
                </c:pt>
                <c:pt idx="3825">
                  <c:v>40928</c:v>
                </c:pt>
                <c:pt idx="3826">
                  <c:v>40931</c:v>
                </c:pt>
                <c:pt idx="3827">
                  <c:v>40932</c:v>
                </c:pt>
                <c:pt idx="3828">
                  <c:v>40933</c:v>
                </c:pt>
                <c:pt idx="3829">
                  <c:v>40934</c:v>
                </c:pt>
                <c:pt idx="3830">
                  <c:v>40935</c:v>
                </c:pt>
                <c:pt idx="3831">
                  <c:v>40938</c:v>
                </c:pt>
                <c:pt idx="3832">
                  <c:v>40939</c:v>
                </c:pt>
                <c:pt idx="3833">
                  <c:v>40940</c:v>
                </c:pt>
                <c:pt idx="3834">
                  <c:v>40941</c:v>
                </c:pt>
                <c:pt idx="3835">
                  <c:v>40942</c:v>
                </c:pt>
                <c:pt idx="3836">
                  <c:v>40945</c:v>
                </c:pt>
                <c:pt idx="3837">
                  <c:v>40946</c:v>
                </c:pt>
                <c:pt idx="3838">
                  <c:v>40947</c:v>
                </c:pt>
                <c:pt idx="3839">
                  <c:v>40948</c:v>
                </c:pt>
                <c:pt idx="3840">
                  <c:v>40949</c:v>
                </c:pt>
                <c:pt idx="3841">
                  <c:v>40952</c:v>
                </c:pt>
                <c:pt idx="3842">
                  <c:v>40953</c:v>
                </c:pt>
                <c:pt idx="3843">
                  <c:v>40954</c:v>
                </c:pt>
                <c:pt idx="3844">
                  <c:v>40955</c:v>
                </c:pt>
                <c:pt idx="3845">
                  <c:v>40956</c:v>
                </c:pt>
                <c:pt idx="3846">
                  <c:v>40959</c:v>
                </c:pt>
                <c:pt idx="3847">
                  <c:v>40960</c:v>
                </c:pt>
                <c:pt idx="3848">
                  <c:v>40961</c:v>
                </c:pt>
                <c:pt idx="3849">
                  <c:v>40962</c:v>
                </c:pt>
                <c:pt idx="3850">
                  <c:v>40963</c:v>
                </c:pt>
                <c:pt idx="3851">
                  <c:v>40966</c:v>
                </c:pt>
                <c:pt idx="3852">
                  <c:v>40967</c:v>
                </c:pt>
                <c:pt idx="3853">
                  <c:v>40968</c:v>
                </c:pt>
                <c:pt idx="3854">
                  <c:v>40969</c:v>
                </c:pt>
                <c:pt idx="3855">
                  <c:v>40970</c:v>
                </c:pt>
                <c:pt idx="3856">
                  <c:v>40973</c:v>
                </c:pt>
                <c:pt idx="3857">
                  <c:v>40974</c:v>
                </c:pt>
                <c:pt idx="3858">
                  <c:v>40975</c:v>
                </c:pt>
                <c:pt idx="3859">
                  <c:v>40976</c:v>
                </c:pt>
                <c:pt idx="3860">
                  <c:v>40977</c:v>
                </c:pt>
                <c:pt idx="3861">
                  <c:v>40980</c:v>
                </c:pt>
                <c:pt idx="3862">
                  <c:v>40981</c:v>
                </c:pt>
                <c:pt idx="3863">
                  <c:v>40982</c:v>
                </c:pt>
                <c:pt idx="3864">
                  <c:v>40983</c:v>
                </c:pt>
                <c:pt idx="3865">
                  <c:v>40984</c:v>
                </c:pt>
                <c:pt idx="3866">
                  <c:v>40987</c:v>
                </c:pt>
                <c:pt idx="3867">
                  <c:v>40988</c:v>
                </c:pt>
                <c:pt idx="3868">
                  <c:v>40989</c:v>
                </c:pt>
                <c:pt idx="3869">
                  <c:v>40990</c:v>
                </c:pt>
                <c:pt idx="3870">
                  <c:v>40991</c:v>
                </c:pt>
                <c:pt idx="3871">
                  <c:v>40994</c:v>
                </c:pt>
                <c:pt idx="3872">
                  <c:v>40995</c:v>
                </c:pt>
                <c:pt idx="3873">
                  <c:v>40996</c:v>
                </c:pt>
                <c:pt idx="3874">
                  <c:v>40997</c:v>
                </c:pt>
                <c:pt idx="3875">
                  <c:v>40998</c:v>
                </c:pt>
                <c:pt idx="3876">
                  <c:v>40999</c:v>
                </c:pt>
                <c:pt idx="3877">
                  <c:v>41001</c:v>
                </c:pt>
                <c:pt idx="3878">
                  <c:v>41002</c:v>
                </c:pt>
                <c:pt idx="3879">
                  <c:v>41003</c:v>
                </c:pt>
                <c:pt idx="3880">
                  <c:v>41004</c:v>
                </c:pt>
                <c:pt idx="3881">
                  <c:v>41005</c:v>
                </c:pt>
                <c:pt idx="3882">
                  <c:v>41008</c:v>
                </c:pt>
                <c:pt idx="3883">
                  <c:v>41009</c:v>
                </c:pt>
                <c:pt idx="3884">
                  <c:v>41010</c:v>
                </c:pt>
                <c:pt idx="3885">
                  <c:v>41011</c:v>
                </c:pt>
                <c:pt idx="3886">
                  <c:v>41012</c:v>
                </c:pt>
                <c:pt idx="3887">
                  <c:v>41015</c:v>
                </c:pt>
                <c:pt idx="3888">
                  <c:v>41016</c:v>
                </c:pt>
                <c:pt idx="3889">
                  <c:v>41017</c:v>
                </c:pt>
                <c:pt idx="3890">
                  <c:v>41018</c:v>
                </c:pt>
                <c:pt idx="3891">
                  <c:v>41019</c:v>
                </c:pt>
                <c:pt idx="3892">
                  <c:v>41022</c:v>
                </c:pt>
                <c:pt idx="3893">
                  <c:v>41023</c:v>
                </c:pt>
                <c:pt idx="3894">
                  <c:v>41024</c:v>
                </c:pt>
                <c:pt idx="3895">
                  <c:v>41025</c:v>
                </c:pt>
                <c:pt idx="3896">
                  <c:v>41026</c:v>
                </c:pt>
                <c:pt idx="3897">
                  <c:v>41029</c:v>
                </c:pt>
                <c:pt idx="3898">
                  <c:v>41030</c:v>
                </c:pt>
                <c:pt idx="3899">
                  <c:v>41031</c:v>
                </c:pt>
                <c:pt idx="3900">
                  <c:v>41032</c:v>
                </c:pt>
                <c:pt idx="3901">
                  <c:v>41033</c:v>
                </c:pt>
                <c:pt idx="3902">
                  <c:v>41036</c:v>
                </c:pt>
                <c:pt idx="3903">
                  <c:v>41037</c:v>
                </c:pt>
                <c:pt idx="3904">
                  <c:v>41038</c:v>
                </c:pt>
                <c:pt idx="3905">
                  <c:v>41039</c:v>
                </c:pt>
                <c:pt idx="3906">
                  <c:v>41040</c:v>
                </c:pt>
                <c:pt idx="3907">
                  <c:v>41043</c:v>
                </c:pt>
                <c:pt idx="3908">
                  <c:v>41044</c:v>
                </c:pt>
                <c:pt idx="3909">
                  <c:v>41045</c:v>
                </c:pt>
                <c:pt idx="3910">
                  <c:v>41046</c:v>
                </c:pt>
                <c:pt idx="3911">
                  <c:v>41047</c:v>
                </c:pt>
                <c:pt idx="3912">
                  <c:v>41050</c:v>
                </c:pt>
                <c:pt idx="3913">
                  <c:v>41051</c:v>
                </c:pt>
                <c:pt idx="3914">
                  <c:v>41052</c:v>
                </c:pt>
                <c:pt idx="3915">
                  <c:v>41053</c:v>
                </c:pt>
                <c:pt idx="3916">
                  <c:v>41054</c:v>
                </c:pt>
                <c:pt idx="3917">
                  <c:v>41057</c:v>
                </c:pt>
                <c:pt idx="3918">
                  <c:v>41058</c:v>
                </c:pt>
                <c:pt idx="3919">
                  <c:v>41059</c:v>
                </c:pt>
                <c:pt idx="3920">
                  <c:v>41060</c:v>
                </c:pt>
                <c:pt idx="3921">
                  <c:v>41061</c:v>
                </c:pt>
                <c:pt idx="3922">
                  <c:v>41064</c:v>
                </c:pt>
                <c:pt idx="3923">
                  <c:v>41065</c:v>
                </c:pt>
                <c:pt idx="3924">
                  <c:v>41066</c:v>
                </c:pt>
                <c:pt idx="3925">
                  <c:v>41067</c:v>
                </c:pt>
                <c:pt idx="3926">
                  <c:v>41068</c:v>
                </c:pt>
                <c:pt idx="3927">
                  <c:v>41071</c:v>
                </c:pt>
                <c:pt idx="3928">
                  <c:v>41072</c:v>
                </c:pt>
                <c:pt idx="3929">
                  <c:v>41073</c:v>
                </c:pt>
                <c:pt idx="3930">
                  <c:v>41074</c:v>
                </c:pt>
                <c:pt idx="3931">
                  <c:v>41075</c:v>
                </c:pt>
                <c:pt idx="3932">
                  <c:v>41078</c:v>
                </c:pt>
                <c:pt idx="3933">
                  <c:v>41079</c:v>
                </c:pt>
                <c:pt idx="3934">
                  <c:v>41080</c:v>
                </c:pt>
                <c:pt idx="3935">
                  <c:v>41081</c:v>
                </c:pt>
                <c:pt idx="3936">
                  <c:v>41082</c:v>
                </c:pt>
                <c:pt idx="3937">
                  <c:v>41085</c:v>
                </c:pt>
                <c:pt idx="3938">
                  <c:v>41086</c:v>
                </c:pt>
                <c:pt idx="3939">
                  <c:v>41087</c:v>
                </c:pt>
                <c:pt idx="3940">
                  <c:v>41088</c:v>
                </c:pt>
                <c:pt idx="3941">
                  <c:v>41089</c:v>
                </c:pt>
                <c:pt idx="3942">
                  <c:v>41090</c:v>
                </c:pt>
                <c:pt idx="3943">
                  <c:v>41092</c:v>
                </c:pt>
                <c:pt idx="3944">
                  <c:v>41093</c:v>
                </c:pt>
                <c:pt idx="3945">
                  <c:v>41094</c:v>
                </c:pt>
                <c:pt idx="3946">
                  <c:v>41095</c:v>
                </c:pt>
                <c:pt idx="3947">
                  <c:v>41096</c:v>
                </c:pt>
                <c:pt idx="3948">
                  <c:v>41099</c:v>
                </c:pt>
                <c:pt idx="3949">
                  <c:v>41100</c:v>
                </c:pt>
                <c:pt idx="3950">
                  <c:v>41101</c:v>
                </c:pt>
                <c:pt idx="3951">
                  <c:v>41102</c:v>
                </c:pt>
                <c:pt idx="3952">
                  <c:v>41103</c:v>
                </c:pt>
                <c:pt idx="3953">
                  <c:v>41106</c:v>
                </c:pt>
                <c:pt idx="3954">
                  <c:v>41107</c:v>
                </c:pt>
                <c:pt idx="3955">
                  <c:v>41108</c:v>
                </c:pt>
                <c:pt idx="3956">
                  <c:v>41109</c:v>
                </c:pt>
                <c:pt idx="3957">
                  <c:v>41110</c:v>
                </c:pt>
                <c:pt idx="3958">
                  <c:v>41113</c:v>
                </c:pt>
                <c:pt idx="3959">
                  <c:v>41114</c:v>
                </c:pt>
                <c:pt idx="3960">
                  <c:v>41115</c:v>
                </c:pt>
                <c:pt idx="3961">
                  <c:v>41116</c:v>
                </c:pt>
                <c:pt idx="3962">
                  <c:v>41117</c:v>
                </c:pt>
                <c:pt idx="3963">
                  <c:v>41120</c:v>
                </c:pt>
                <c:pt idx="3964">
                  <c:v>41121</c:v>
                </c:pt>
                <c:pt idx="3965">
                  <c:v>41122</c:v>
                </c:pt>
                <c:pt idx="3966">
                  <c:v>41123</c:v>
                </c:pt>
                <c:pt idx="3967">
                  <c:v>41124</c:v>
                </c:pt>
                <c:pt idx="3968">
                  <c:v>41127</c:v>
                </c:pt>
                <c:pt idx="3969">
                  <c:v>41128</c:v>
                </c:pt>
                <c:pt idx="3970">
                  <c:v>41129</c:v>
                </c:pt>
                <c:pt idx="3971">
                  <c:v>41130</c:v>
                </c:pt>
                <c:pt idx="3972">
                  <c:v>41131</c:v>
                </c:pt>
                <c:pt idx="3973">
                  <c:v>41134</c:v>
                </c:pt>
                <c:pt idx="3974">
                  <c:v>41135</c:v>
                </c:pt>
                <c:pt idx="3975">
                  <c:v>41136</c:v>
                </c:pt>
                <c:pt idx="3976">
                  <c:v>41137</c:v>
                </c:pt>
                <c:pt idx="3977">
                  <c:v>41138</c:v>
                </c:pt>
                <c:pt idx="3978">
                  <c:v>41141</c:v>
                </c:pt>
                <c:pt idx="3979">
                  <c:v>41142</c:v>
                </c:pt>
                <c:pt idx="3980">
                  <c:v>41143</c:v>
                </c:pt>
                <c:pt idx="3981">
                  <c:v>41144</c:v>
                </c:pt>
                <c:pt idx="3982">
                  <c:v>41145</c:v>
                </c:pt>
                <c:pt idx="3983">
                  <c:v>41148</c:v>
                </c:pt>
                <c:pt idx="3984">
                  <c:v>41149</c:v>
                </c:pt>
                <c:pt idx="3985">
                  <c:v>41150</c:v>
                </c:pt>
                <c:pt idx="3986">
                  <c:v>41151</c:v>
                </c:pt>
                <c:pt idx="3987">
                  <c:v>41152</c:v>
                </c:pt>
                <c:pt idx="3988">
                  <c:v>41155</c:v>
                </c:pt>
                <c:pt idx="3989">
                  <c:v>41156</c:v>
                </c:pt>
                <c:pt idx="3990">
                  <c:v>41157</c:v>
                </c:pt>
                <c:pt idx="3991">
                  <c:v>41158</c:v>
                </c:pt>
                <c:pt idx="3992">
                  <c:v>41159</c:v>
                </c:pt>
                <c:pt idx="3993">
                  <c:v>41162</c:v>
                </c:pt>
                <c:pt idx="3994">
                  <c:v>41163</c:v>
                </c:pt>
                <c:pt idx="3995">
                  <c:v>41164</c:v>
                </c:pt>
                <c:pt idx="3996">
                  <c:v>41165</c:v>
                </c:pt>
                <c:pt idx="3997">
                  <c:v>41166</c:v>
                </c:pt>
                <c:pt idx="3998">
                  <c:v>41169</c:v>
                </c:pt>
                <c:pt idx="3999">
                  <c:v>41170</c:v>
                </c:pt>
                <c:pt idx="4000">
                  <c:v>41171</c:v>
                </c:pt>
                <c:pt idx="4001">
                  <c:v>41172</c:v>
                </c:pt>
                <c:pt idx="4002">
                  <c:v>41173</c:v>
                </c:pt>
                <c:pt idx="4003">
                  <c:v>41176</c:v>
                </c:pt>
                <c:pt idx="4004">
                  <c:v>41177</c:v>
                </c:pt>
                <c:pt idx="4005">
                  <c:v>41178</c:v>
                </c:pt>
                <c:pt idx="4006">
                  <c:v>41179</c:v>
                </c:pt>
                <c:pt idx="4007">
                  <c:v>41180</c:v>
                </c:pt>
                <c:pt idx="4008">
                  <c:v>41182</c:v>
                </c:pt>
                <c:pt idx="4009">
                  <c:v>41183</c:v>
                </c:pt>
                <c:pt idx="4010">
                  <c:v>41184</c:v>
                </c:pt>
                <c:pt idx="4011">
                  <c:v>41185</c:v>
                </c:pt>
                <c:pt idx="4012">
                  <c:v>41186</c:v>
                </c:pt>
                <c:pt idx="4013">
                  <c:v>41187</c:v>
                </c:pt>
                <c:pt idx="4014">
                  <c:v>41190</c:v>
                </c:pt>
                <c:pt idx="4015">
                  <c:v>41191</c:v>
                </c:pt>
                <c:pt idx="4016">
                  <c:v>41192</c:v>
                </c:pt>
                <c:pt idx="4017">
                  <c:v>41193</c:v>
                </c:pt>
                <c:pt idx="4018">
                  <c:v>41194</c:v>
                </c:pt>
                <c:pt idx="4019">
                  <c:v>41197</c:v>
                </c:pt>
                <c:pt idx="4020">
                  <c:v>41198</c:v>
                </c:pt>
                <c:pt idx="4021">
                  <c:v>41199</c:v>
                </c:pt>
                <c:pt idx="4022">
                  <c:v>41200</c:v>
                </c:pt>
                <c:pt idx="4023">
                  <c:v>41201</c:v>
                </c:pt>
                <c:pt idx="4024">
                  <c:v>41204</c:v>
                </c:pt>
                <c:pt idx="4025">
                  <c:v>41205</c:v>
                </c:pt>
                <c:pt idx="4026">
                  <c:v>41206</c:v>
                </c:pt>
                <c:pt idx="4027">
                  <c:v>41207</c:v>
                </c:pt>
                <c:pt idx="4028">
                  <c:v>41208</c:v>
                </c:pt>
                <c:pt idx="4029">
                  <c:v>41211</c:v>
                </c:pt>
                <c:pt idx="4030">
                  <c:v>41212</c:v>
                </c:pt>
                <c:pt idx="4031">
                  <c:v>41213</c:v>
                </c:pt>
                <c:pt idx="4032">
                  <c:v>41214</c:v>
                </c:pt>
                <c:pt idx="4033">
                  <c:v>41215</c:v>
                </c:pt>
                <c:pt idx="4034">
                  <c:v>41218</c:v>
                </c:pt>
                <c:pt idx="4035">
                  <c:v>41219</c:v>
                </c:pt>
                <c:pt idx="4036">
                  <c:v>41220</c:v>
                </c:pt>
                <c:pt idx="4037">
                  <c:v>41221</c:v>
                </c:pt>
                <c:pt idx="4038">
                  <c:v>41222</c:v>
                </c:pt>
                <c:pt idx="4039">
                  <c:v>41225</c:v>
                </c:pt>
                <c:pt idx="4040">
                  <c:v>41226</c:v>
                </c:pt>
                <c:pt idx="4041">
                  <c:v>41227</c:v>
                </c:pt>
                <c:pt idx="4042">
                  <c:v>41228</c:v>
                </c:pt>
                <c:pt idx="4043">
                  <c:v>41229</c:v>
                </c:pt>
                <c:pt idx="4044">
                  <c:v>41232</c:v>
                </c:pt>
                <c:pt idx="4045">
                  <c:v>41233</c:v>
                </c:pt>
                <c:pt idx="4046">
                  <c:v>41234</c:v>
                </c:pt>
                <c:pt idx="4047">
                  <c:v>41235</c:v>
                </c:pt>
                <c:pt idx="4048">
                  <c:v>41236</c:v>
                </c:pt>
                <c:pt idx="4049">
                  <c:v>41239</c:v>
                </c:pt>
                <c:pt idx="4050">
                  <c:v>41240</c:v>
                </c:pt>
                <c:pt idx="4051">
                  <c:v>41241</c:v>
                </c:pt>
                <c:pt idx="4052">
                  <c:v>41242</c:v>
                </c:pt>
                <c:pt idx="4053">
                  <c:v>41243</c:v>
                </c:pt>
                <c:pt idx="4054">
                  <c:v>41246</c:v>
                </c:pt>
                <c:pt idx="4055">
                  <c:v>41247</c:v>
                </c:pt>
                <c:pt idx="4056">
                  <c:v>41248</c:v>
                </c:pt>
                <c:pt idx="4057">
                  <c:v>41249</c:v>
                </c:pt>
                <c:pt idx="4058">
                  <c:v>41250</c:v>
                </c:pt>
                <c:pt idx="4059">
                  <c:v>41253</c:v>
                </c:pt>
                <c:pt idx="4060">
                  <c:v>41254</c:v>
                </c:pt>
                <c:pt idx="4061">
                  <c:v>41255</c:v>
                </c:pt>
                <c:pt idx="4062">
                  <c:v>41256</c:v>
                </c:pt>
                <c:pt idx="4063">
                  <c:v>41257</c:v>
                </c:pt>
                <c:pt idx="4064">
                  <c:v>41260</c:v>
                </c:pt>
                <c:pt idx="4065">
                  <c:v>41261</c:v>
                </c:pt>
                <c:pt idx="4066">
                  <c:v>41262</c:v>
                </c:pt>
                <c:pt idx="4067">
                  <c:v>41263</c:v>
                </c:pt>
                <c:pt idx="4068">
                  <c:v>41264</c:v>
                </c:pt>
                <c:pt idx="4069">
                  <c:v>41267</c:v>
                </c:pt>
                <c:pt idx="4070">
                  <c:v>41268</c:v>
                </c:pt>
                <c:pt idx="4071">
                  <c:v>41269</c:v>
                </c:pt>
                <c:pt idx="4072">
                  <c:v>41270</c:v>
                </c:pt>
                <c:pt idx="4073">
                  <c:v>41271</c:v>
                </c:pt>
                <c:pt idx="4074">
                  <c:v>41274</c:v>
                </c:pt>
                <c:pt idx="4075">
                  <c:v>41275</c:v>
                </c:pt>
                <c:pt idx="4076">
                  <c:v>41276</c:v>
                </c:pt>
                <c:pt idx="4077">
                  <c:v>41277</c:v>
                </c:pt>
                <c:pt idx="4078">
                  <c:v>41278</c:v>
                </c:pt>
                <c:pt idx="4079">
                  <c:v>41281</c:v>
                </c:pt>
                <c:pt idx="4080">
                  <c:v>41282</c:v>
                </c:pt>
                <c:pt idx="4081">
                  <c:v>41283</c:v>
                </c:pt>
                <c:pt idx="4082">
                  <c:v>41284</c:v>
                </c:pt>
                <c:pt idx="4083">
                  <c:v>41285</c:v>
                </c:pt>
                <c:pt idx="4084">
                  <c:v>41288</c:v>
                </c:pt>
                <c:pt idx="4085">
                  <c:v>41289</c:v>
                </c:pt>
                <c:pt idx="4086">
                  <c:v>41290</c:v>
                </c:pt>
                <c:pt idx="4087">
                  <c:v>41291</c:v>
                </c:pt>
                <c:pt idx="4088">
                  <c:v>41292</c:v>
                </c:pt>
                <c:pt idx="4089">
                  <c:v>41295</c:v>
                </c:pt>
                <c:pt idx="4090">
                  <c:v>41296</c:v>
                </c:pt>
                <c:pt idx="4091">
                  <c:v>41297</c:v>
                </c:pt>
                <c:pt idx="4092">
                  <c:v>41298</c:v>
                </c:pt>
                <c:pt idx="4093">
                  <c:v>41299</c:v>
                </c:pt>
                <c:pt idx="4094">
                  <c:v>41302</c:v>
                </c:pt>
                <c:pt idx="4095">
                  <c:v>41303</c:v>
                </c:pt>
                <c:pt idx="4096">
                  <c:v>41304</c:v>
                </c:pt>
                <c:pt idx="4097">
                  <c:v>41305</c:v>
                </c:pt>
                <c:pt idx="4098">
                  <c:v>41306</c:v>
                </c:pt>
                <c:pt idx="4099">
                  <c:v>41309</c:v>
                </c:pt>
                <c:pt idx="4100">
                  <c:v>41310</c:v>
                </c:pt>
                <c:pt idx="4101">
                  <c:v>41311</c:v>
                </c:pt>
                <c:pt idx="4102">
                  <c:v>41312</c:v>
                </c:pt>
                <c:pt idx="4103">
                  <c:v>41313</c:v>
                </c:pt>
                <c:pt idx="4104">
                  <c:v>41316</c:v>
                </c:pt>
                <c:pt idx="4105">
                  <c:v>41317</c:v>
                </c:pt>
                <c:pt idx="4106">
                  <c:v>41318</c:v>
                </c:pt>
                <c:pt idx="4107">
                  <c:v>41319</c:v>
                </c:pt>
                <c:pt idx="4108">
                  <c:v>41320</c:v>
                </c:pt>
                <c:pt idx="4109">
                  <c:v>41323</c:v>
                </c:pt>
                <c:pt idx="4110">
                  <c:v>41324</c:v>
                </c:pt>
                <c:pt idx="4111">
                  <c:v>41325</c:v>
                </c:pt>
                <c:pt idx="4112">
                  <c:v>41326</c:v>
                </c:pt>
                <c:pt idx="4113">
                  <c:v>41327</c:v>
                </c:pt>
                <c:pt idx="4114">
                  <c:v>41330</c:v>
                </c:pt>
                <c:pt idx="4115">
                  <c:v>41331</c:v>
                </c:pt>
                <c:pt idx="4116">
                  <c:v>41332</c:v>
                </c:pt>
                <c:pt idx="4117">
                  <c:v>41333</c:v>
                </c:pt>
                <c:pt idx="4118">
                  <c:v>41334</c:v>
                </c:pt>
                <c:pt idx="4119">
                  <c:v>41337</c:v>
                </c:pt>
                <c:pt idx="4120">
                  <c:v>41338</c:v>
                </c:pt>
                <c:pt idx="4121">
                  <c:v>41339</c:v>
                </c:pt>
                <c:pt idx="4122">
                  <c:v>41340</c:v>
                </c:pt>
                <c:pt idx="4123">
                  <c:v>41341</c:v>
                </c:pt>
                <c:pt idx="4124">
                  <c:v>41344</c:v>
                </c:pt>
                <c:pt idx="4125">
                  <c:v>41345</c:v>
                </c:pt>
                <c:pt idx="4126">
                  <c:v>41346</c:v>
                </c:pt>
                <c:pt idx="4127">
                  <c:v>41347</c:v>
                </c:pt>
                <c:pt idx="4128">
                  <c:v>41348</c:v>
                </c:pt>
                <c:pt idx="4129">
                  <c:v>41351</c:v>
                </c:pt>
                <c:pt idx="4130">
                  <c:v>41352</c:v>
                </c:pt>
                <c:pt idx="4131">
                  <c:v>41353</c:v>
                </c:pt>
                <c:pt idx="4132">
                  <c:v>41354</c:v>
                </c:pt>
                <c:pt idx="4133">
                  <c:v>41355</c:v>
                </c:pt>
                <c:pt idx="4134">
                  <c:v>41358</c:v>
                </c:pt>
                <c:pt idx="4135">
                  <c:v>41359</c:v>
                </c:pt>
                <c:pt idx="4136">
                  <c:v>41360</c:v>
                </c:pt>
                <c:pt idx="4137">
                  <c:v>41361</c:v>
                </c:pt>
                <c:pt idx="4138">
                  <c:v>41362</c:v>
                </c:pt>
                <c:pt idx="4139">
                  <c:v>41364</c:v>
                </c:pt>
                <c:pt idx="4140">
                  <c:v>41365</c:v>
                </c:pt>
                <c:pt idx="4141">
                  <c:v>41366</c:v>
                </c:pt>
                <c:pt idx="4142">
                  <c:v>41367</c:v>
                </c:pt>
                <c:pt idx="4143">
                  <c:v>41368</c:v>
                </c:pt>
                <c:pt idx="4144">
                  <c:v>41369</c:v>
                </c:pt>
                <c:pt idx="4145">
                  <c:v>41372</c:v>
                </c:pt>
                <c:pt idx="4146">
                  <c:v>41373</c:v>
                </c:pt>
                <c:pt idx="4147">
                  <c:v>41374</c:v>
                </c:pt>
                <c:pt idx="4148">
                  <c:v>41375</c:v>
                </c:pt>
                <c:pt idx="4149">
                  <c:v>41376</c:v>
                </c:pt>
                <c:pt idx="4150">
                  <c:v>41379</c:v>
                </c:pt>
                <c:pt idx="4151">
                  <c:v>41380</c:v>
                </c:pt>
                <c:pt idx="4152">
                  <c:v>41381</c:v>
                </c:pt>
                <c:pt idx="4153">
                  <c:v>41382</c:v>
                </c:pt>
                <c:pt idx="4154">
                  <c:v>41383</c:v>
                </c:pt>
                <c:pt idx="4155">
                  <c:v>41386</c:v>
                </c:pt>
                <c:pt idx="4156">
                  <c:v>41387</c:v>
                </c:pt>
                <c:pt idx="4157">
                  <c:v>41388</c:v>
                </c:pt>
                <c:pt idx="4158">
                  <c:v>41389</c:v>
                </c:pt>
                <c:pt idx="4159">
                  <c:v>41390</c:v>
                </c:pt>
                <c:pt idx="4160">
                  <c:v>41393</c:v>
                </c:pt>
                <c:pt idx="4161">
                  <c:v>41394</c:v>
                </c:pt>
                <c:pt idx="4162">
                  <c:v>41395</c:v>
                </c:pt>
                <c:pt idx="4163">
                  <c:v>41396</c:v>
                </c:pt>
                <c:pt idx="4164">
                  <c:v>41397</c:v>
                </c:pt>
                <c:pt idx="4165">
                  <c:v>41400</c:v>
                </c:pt>
                <c:pt idx="4166">
                  <c:v>41401</c:v>
                </c:pt>
                <c:pt idx="4167">
                  <c:v>41402</c:v>
                </c:pt>
                <c:pt idx="4168">
                  <c:v>41403</c:v>
                </c:pt>
                <c:pt idx="4169">
                  <c:v>41404</c:v>
                </c:pt>
                <c:pt idx="4170">
                  <c:v>41407</c:v>
                </c:pt>
                <c:pt idx="4171">
                  <c:v>41408</c:v>
                </c:pt>
                <c:pt idx="4172">
                  <c:v>41409</c:v>
                </c:pt>
                <c:pt idx="4173">
                  <c:v>41410</c:v>
                </c:pt>
                <c:pt idx="4174">
                  <c:v>41411</c:v>
                </c:pt>
                <c:pt idx="4175">
                  <c:v>41414</c:v>
                </c:pt>
                <c:pt idx="4176">
                  <c:v>41415</c:v>
                </c:pt>
                <c:pt idx="4177">
                  <c:v>41416</c:v>
                </c:pt>
                <c:pt idx="4178">
                  <c:v>41417</c:v>
                </c:pt>
                <c:pt idx="4179">
                  <c:v>41418</c:v>
                </c:pt>
                <c:pt idx="4180">
                  <c:v>41421</c:v>
                </c:pt>
                <c:pt idx="4181">
                  <c:v>41422</c:v>
                </c:pt>
                <c:pt idx="4182">
                  <c:v>41423</c:v>
                </c:pt>
                <c:pt idx="4183">
                  <c:v>41424</c:v>
                </c:pt>
                <c:pt idx="4184">
                  <c:v>41425</c:v>
                </c:pt>
                <c:pt idx="4185">
                  <c:v>41428</c:v>
                </c:pt>
                <c:pt idx="4186">
                  <c:v>41429</c:v>
                </c:pt>
                <c:pt idx="4187">
                  <c:v>41430</c:v>
                </c:pt>
                <c:pt idx="4188">
                  <c:v>41431</c:v>
                </c:pt>
                <c:pt idx="4189">
                  <c:v>41432</c:v>
                </c:pt>
                <c:pt idx="4190">
                  <c:v>41435</c:v>
                </c:pt>
                <c:pt idx="4191">
                  <c:v>41436</c:v>
                </c:pt>
                <c:pt idx="4192">
                  <c:v>41437</c:v>
                </c:pt>
                <c:pt idx="4193">
                  <c:v>41438</c:v>
                </c:pt>
                <c:pt idx="4194">
                  <c:v>41439</c:v>
                </c:pt>
                <c:pt idx="4195">
                  <c:v>41442</c:v>
                </c:pt>
                <c:pt idx="4196">
                  <c:v>41443</c:v>
                </c:pt>
                <c:pt idx="4197">
                  <c:v>41444</c:v>
                </c:pt>
                <c:pt idx="4198">
                  <c:v>41445</c:v>
                </c:pt>
                <c:pt idx="4199">
                  <c:v>41446</c:v>
                </c:pt>
                <c:pt idx="4200">
                  <c:v>41449</c:v>
                </c:pt>
                <c:pt idx="4201">
                  <c:v>41450</c:v>
                </c:pt>
                <c:pt idx="4202">
                  <c:v>41451</c:v>
                </c:pt>
                <c:pt idx="4203">
                  <c:v>41452</c:v>
                </c:pt>
                <c:pt idx="4204">
                  <c:v>41453</c:v>
                </c:pt>
                <c:pt idx="4205">
                  <c:v>41455</c:v>
                </c:pt>
                <c:pt idx="4206">
                  <c:v>41456</c:v>
                </c:pt>
                <c:pt idx="4207">
                  <c:v>41457</c:v>
                </c:pt>
                <c:pt idx="4208">
                  <c:v>41458</c:v>
                </c:pt>
                <c:pt idx="4209">
                  <c:v>41459</c:v>
                </c:pt>
                <c:pt idx="4210">
                  <c:v>41460</c:v>
                </c:pt>
                <c:pt idx="4211">
                  <c:v>41463</c:v>
                </c:pt>
                <c:pt idx="4212">
                  <c:v>41464</c:v>
                </c:pt>
                <c:pt idx="4213">
                  <c:v>41465</c:v>
                </c:pt>
                <c:pt idx="4214">
                  <c:v>41466</c:v>
                </c:pt>
                <c:pt idx="4215">
                  <c:v>41467</c:v>
                </c:pt>
                <c:pt idx="4216">
                  <c:v>41470</c:v>
                </c:pt>
                <c:pt idx="4217">
                  <c:v>41471</c:v>
                </c:pt>
                <c:pt idx="4218">
                  <c:v>41472</c:v>
                </c:pt>
                <c:pt idx="4219">
                  <c:v>41473</c:v>
                </c:pt>
                <c:pt idx="4220">
                  <c:v>41474</c:v>
                </c:pt>
                <c:pt idx="4221">
                  <c:v>41477</c:v>
                </c:pt>
                <c:pt idx="4222">
                  <c:v>41478</c:v>
                </c:pt>
                <c:pt idx="4223">
                  <c:v>41479</c:v>
                </c:pt>
                <c:pt idx="4224">
                  <c:v>41480</c:v>
                </c:pt>
                <c:pt idx="4225">
                  <c:v>41481</c:v>
                </c:pt>
                <c:pt idx="4226">
                  <c:v>41484</c:v>
                </c:pt>
                <c:pt idx="4227">
                  <c:v>41485</c:v>
                </c:pt>
                <c:pt idx="4228">
                  <c:v>41486</c:v>
                </c:pt>
                <c:pt idx="4229">
                  <c:v>41487</c:v>
                </c:pt>
                <c:pt idx="4230">
                  <c:v>41488</c:v>
                </c:pt>
                <c:pt idx="4231">
                  <c:v>41491</c:v>
                </c:pt>
                <c:pt idx="4232">
                  <c:v>41492</c:v>
                </c:pt>
                <c:pt idx="4233">
                  <c:v>41493</c:v>
                </c:pt>
                <c:pt idx="4234">
                  <c:v>41494</c:v>
                </c:pt>
                <c:pt idx="4235">
                  <c:v>41495</c:v>
                </c:pt>
                <c:pt idx="4236">
                  <c:v>41498</c:v>
                </c:pt>
                <c:pt idx="4237">
                  <c:v>41499</c:v>
                </c:pt>
                <c:pt idx="4238">
                  <c:v>41500</c:v>
                </c:pt>
                <c:pt idx="4239">
                  <c:v>41501</c:v>
                </c:pt>
                <c:pt idx="4240">
                  <c:v>41502</c:v>
                </c:pt>
                <c:pt idx="4241">
                  <c:v>41505</c:v>
                </c:pt>
                <c:pt idx="4242">
                  <c:v>41506</c:v>
                </c:pt>
                <c:pt idx="4243">
                  <c:v>41507</c:v>
                </c:pt>
                <c:pt idx="4244">
                  <c:v>41508</c:v>
                </c:pt>
                <c:pt idx="4245">
                  <c:v>41509</c:v>
                </c:pt>
                <c:pt idx="4246">
                  <c:v>41512</c:v>
                </c:pt>
                <c:pt idx="4247">
                  <c:v>41513</c:v>
                </c:pt>
                <c:pt idx="4248">
                  <c:v>41514</c:v>
                </c:pt>
                <c:pt idx="4249">
                  <c:v>41515</c:v>
                </c:pt>
                <c:pt idx="4250">
                  <c:v>41516</c:v>
                </c:pt>
                <c:pt idx="4251">
                  <c:v>41519</c:v>
                </c:pt>
                <c:pt idx="4252">
                  <c:v>41520</c:v>
                </c:pt>
                <c:pt idx="4253">
                  <c:v>41521</c:v>
                </c:pt>
                <c:pt idx="4254">
                  <c:v>41522</c:v>
                </c:pt>
                <c:pt idx="4255">
                  <c:v>41523</c:v>
                </c:pt>
                <c:pt idx="4256">
                  <c:v>41526</c:v>
                </c:pt>
                <c:pt idx="4257">
                  <c:v>41527</c:v>
                </c:pt>
                <c:pt idx="4258">
                  <c:v>41528</c:v>
                </c:pt>
                <c:pt idx="4259">
                  <c:v>41529</c:v>
                </c:pt>
                <c:pt idx="4260">
                  <c:v>41530</c:v>
                </c:pt>
                <c:pt idx="4261">
                  <c:v>41533</c:v>
                </c:pt>
                <c:pt idx="4262">
                  <c:v>41534</c:v>
                </c:pt>
                <c:pt idx="4263">
                  <c:v>41535</c:v>
                </c:pt>
                <c:pt idx="4264">
                  <c:v>41536</c:v>
                </c:pt>
                <c:pt idx="4265">
                  <c:v>41537</c:v>
                </c:pt>
                <c:pt idx="4266">
                  <c:v>41540</c:v>
                </c:pt>
                <c:pt idx="4267">
                  <c:v>41541</c:v>
                </c:pt>
                <c:pt idx="4268">
                  <c:v>41542</c:v>
                </c:pt>
                <c:pt idx="4269">
                  <c:v>41543</c:v>
                </c:pt>
                <c:pt idx="4270">
                  <c:v>41544</c:v>
                </c:pt>
                <c:pt idx="4271">
                  <c:v>41547</c:v>
                </c:pt>
                <c:pt idx="4272">
                  <c:v>41548</c:v>
                </c:pt>
                <c:pt idx="4273">
                  <c:v>41549</c:v>
                </c:pt>
                <c:pt idx="4274">
                  <c:v>41550</c:v>
                </c:pt>
                <c:pt idx="4275">
                  <c:v>41551</c:v>
                </c:pt>
                <c:pt idx="4276">
                  <c:v>41554</c:v>
                </c:pt>
                <c:pt idx="4277">
                  <c:v>41555</c:v>
                </c:pt>
                <c:pt idx="4278">
                  <c:v>41556</c:v>
                </c:pt>
                <c:pt idx="4279">
                  <c:v>41557</c:v>
                </c:pt>
                <c:pt idx="4280">
                  <c:v>41558</c:v>
                </c:pt>
                <c:pt idx="4281">
                  <c:v>41561</c:v>
                </c:pt>
                <c:pt idx="4282">
                  <c:v>41562</c:v>
                </c:pt>
                <c:pt idx="4283">
                  <c:v>41563</c:v>
                </c:pt>
                <c:pt idx="4284">
                  <c:v>41564</c:v>
                </c:pt>
                <c:pt idx="4285">
                  <c:v>41565</c:v>
                </c:pt>
                <c:pt idx="4286">
                  <c:v>41568</c:v>
                </c:pt>
                <c:pt idx="4287">
                  <c:v>41569</c:v>
                </c:pt>
                <c:pt idx="4288">
                  <c:v>41570</c:v>
                </c:pt>
                <c:pt idx="4289">
                  <c:v>41571</c:v>
                </c:pt>
                <c:pt idx="4290">
                  <c:v>41572</c:v>
                </c:pt>
                <c:pt idx="4291">
                  <c:v>41575</c:v>
                </c:pt>
                <c:pt idx="4292">
                  <c:v>41576</c:v>
                </c:pt>
                <c:pt idx="4293">
                  <c:v>41577</c:v>
                </c:pt>
                <c:pt idx="4294">
                  <c:v>41578</c:v>
                </c:pt>
                <c:pt idx="4295">
                  <c:v>41579</c:v>
                </c:pt>
                <c:pt idx="4296">
                  <c:v>41582</c:v>
                </c:pt>
                <c:pt idx="4297">
                  <c:v>41583</c:v>
                </c:pt>
                <c:pt idx="4298">
                  <c:v>41584</c:v>
                </c:pt>
                <c:pt idx="4299">
                  <c:v>41585</c:v>
                </c:pt>
                <c:pt idx="4300">
                  <c:v>41586</c:v>
                </c:pt>
                <c:pt idx="4301">
                  <c:v>41589</c:v>
                </c:pt>
                <c:pt idx="4302">
                  <c:v>41590</c:v>
                </c:pt>
                <c:pt idx="4303">
                  <c:v>41591</c:v>
                </c:pt>
                <c:pt idx="4304">
                  <c:v>41592</c:v>
                </c:pt>
                <c:pt idx="4305">
                  <c:v>41593</c:v>
                </c:pt>
                <c:pt idx="4306">
                  <c:v>41596</c:v>
                </c:pt>
                <c:pt idx="4307">
                  <c:v>41597</c:v>
                </c:pt>
                <c:pt idx="4308">
                  <c:v>41598</c:v>
                </c:pt>
                <c:pt idx="4309">
                  <c:v>41599</c:v>
                </c:pt>
                <c:pt idx="4310">
                  <c:v>41600</c:v>
                </c:pt>
                <c:pt idx="4311">
                  <c:v>41603</c:v>
                </c:pt>
                <c:pt idx="4312">
                  <c:v>41604</c:v>
                </c:pt>
                <c:pt idx="4313">
                  <c:v>41605</c:v>
                </c:pt>
                <c:pt idx="4314">
                  <c:v>41606</c:v>
                </c:pt>
                <c:pt idx="4315">
                  <c:v>41607</c:v>
                </c:pt>
                <c:pt idx="4316">
                  <c:v>41608</c:v>
                </c:pt>
                <c:pt idx="4317">
                  <c:v>41610</c:v>
                </c:pt>
                <c:pt idx="4318">
                  <c:v>41611</c:v>
                </c:pt>
                <c:pt idx="4319">
                  <c:v>41612</c:v>
                </c:pt>
                <c:pt idx="4320">
                  <c:v>41613</c:v>
                </c:pt>
                <c:pt idx="4321">
                  <c:v>41614</c:v>
                </c:pt>
                <c:pt idx="4322">
                  <c:v>41617</c:v>
                </c:pt>
                <c:pt idx="4323">
                  <c:v>41618</c:v>
                </c:pt>
                <c:pt idx="4324">
                  <c:v>41619</c:v>
                </c:pt>
                <c:pt idx="4325">
                  <c:v>41620</c:v>
                </c:pt>
                <c:pt idx="4326">
                  <c:v>41621</c:v>
                </c:pt>
                <c:pt idx="4327">
                  <c:v>41624</c:v>
                </c:pt>
                <c:pt idx="4328">
                  <c:v>41625</c:v>
                </c:pt>
                <c:pt idx="4329">
                  <c:v>41626</c:v>
                </c:pt>
                <c:pt idx="4330">
                  <c:v>41627</c:v>
                </c:pt>
                <c:pt idx="4331">
                  <c:v>41628</c:v>
                </c:pt>
                <c:pt idx="4332">
                  <c:v>41631</c:v>
                </c:pt>
                <c:pt idx="4333">
                  <c:v>41632</c:v>
                </c:pt>
                <c:pt idx="4334">
                  <c:v>41633</c:v>
                </c:pt>
                <c:pt idx="4335">
                  <c:v>41634</c:v>
                </c:pt>
                <c:pt idx="4336">
                  <c:v>41635</c:v>
                </c:pt>
                <c:pt idx="4337">
                  <c:v>41638</c:v>
                </c:pt>
                <c:pt idx="4338">
                  <c:v>41639</c:v>
                </c:pt>
                <c:pt idx="4339">
                  <c:v>41640</c:v>
                </c:pt>
                <c:pt idx="4340">
                  <c:v>41641</c:v>
                </c:pt>
                <c:pt idx="4341">
                  <c:v>41642</c:v>
                </c:pt>
                <c:pt idx="4342">
                  <c:v>41645</c:v>
                </c:pt>
                <c:pt idx="4343">
                  <c:v>41646</c:v>
                </c:pt>
                <c:pt idx="4344">
                  <c:v>41647</c:v>
                </c:pt>
                <c:pt idx="4345">
                  <c:v>41648</c:v>
                </c:pt>
                <c:pt idx="4346">
                  <c:v>41649</c:v>
                </c:pt>
                <c:pt idx="4347">
                  <c:v>41652</c:v>
                </c:pt>
                <c:pt idx="4348">
                  <c:v>41653</c:v>
                </c:pt>
                <c:pt idx="4349">
                  <c:v>41654</c:v>
                </c:pt>
                <c:pt idx="4350">
                  <c:v>41655</c:v>
                </c:pt>
                <c:pt idx="4351">
                  <c:v>41656</c:v>
                </c:pt>
                <c:pt idx="4352">
                  <c:v>41659</c:v>
                </c:pt>
                <c:pt idx="4353">
                  <c:v>41660</c:v>
                </c:pt>
                <c:pt idx="4354">
                  <c:v>41661</c:v>
                </c:pt>
                <c:pt idx="4355">
                  <c:v>41662</c:v>
                </c:pt>
                <c:pt idx="4356">
                  <c:v>41663</c:v>
                </c:pt>
                <c:pt idx="4357">
                  <c:v>41666</c:v>
                </c:pt>
                <c:pt idx="4358">
                  <c:v>41667</c:v>
                </c:pt>
                <c:pt idx="4359">
                  <c:v>41668</c:v>
                </c:pt>
                <c:pt idx="4360">
                  <c:v>41669</c:v>
                </c:pt>
                <c:pt idx="4361">
                  <c:v>41670</c:v>
                </c:pt>
                <c:pt idx="4362">
                  <c:v>41673</c:v>
                </c:pt>
                <c:pt idx="4363">
                  <c:v>41674</c:v>
                </c:pt>
                <c:pt idx="4364">
                  <c:v>41675</c:v>
                </c:pt>
                <c:pt idx="4365">
                  <c:v>41676</c:v>
                </c:pt>
                <c:pt idx="4366">
                  <c:v>41677</c:v>
                </c:pt>
                <c:pt idx="4367">
                  <c:v>41680</c:v>
                </c:pt>
                <c:pt idx="4368">
                  <c:v>41681</c:v>
                </c:pt>
                <c:pt idx="4369">
                  <c:v>41682</c:v>
                </c:pt>
                <c:pt idx="4370">
                  <c:v>41683</c:v>
                </c:pt>
                <c:pt idx="4371">
                  <c:v>41684</c:v>
                </c:pt>
                <c:pt idx="4372">
                  <c:v>41687</c:v>
                </c:pt>
                <c:pt idx="4373">
                  <c:v>41688</c:v>
                </c:pt>
                <c:pt idx="4374">
                  <c:v>41689</c:v>
                </c:pt>
                <c:pt idx="4375">
                  <c:v>41690</c:v>
                </c:pt>
                <c:pt idx="4376">
                  <c:v>41691</c:v>
                </c:pt>
                <c:pt idx="4377">
                  <c:v>41694</c:v>
                </c:pt>
                <c:pt idx="4378">
                  <c:v>41695</c:v>
                </c:pt>
                <c:pt idx="4379">
                  <c:v>41696</c:v>
                </c:pt>
                <c:pt idx="4380">
                  <c:v>41697</c:v>
                </c:pt>
                <c:pt idx="4381">
                  <c:v>41698</c:v>
                </c:pt>
                <c:pt idx="4382">
                  <c:v>41701</c:v>
                </c:pt>
                <c:pt idx="4383">
                  <c:v>41702</c:v>
                </c:pt>
                <c:pt idx="4384">
                  <c:v>41703</c:v>
                </c:pt>
                <c:pt idx="4385">
                  <c:v>41704</c:v>
                </c:pt>
                <c:pt idx="4386">
                  <c:v>41705</c:v>
                </c:pt>
                <c:pt idx="4387">
                  <c:v>41708</c:v>
                </c:pt>
                <c:pt idx="4388">
                  <c:v>41709</c:v>
                </c:pt>
                <c:pt idx="4389">
                  <c:v>41710</c:v>
                </c:pt>
                <c:pt idx="4390">
                  <c:v>41711</c:v>
                </c:pt>
                <c:pt idx="4391">
                  <c:v>41712</c:v>
                </c:pt>
                <c:pt idx="4392">
                  <c:v>41715</c:v>
                </c:pt>
                <c:pt idx="4393">
                  <c:v>41716</c:v>
                </c:pt>
                <c:pt idx="4394">
                  <c:v>41717</c:v>
                </c:pt>
                <c:pt idx="4395">
                  <c:v>41718</c:v>
                </c:pt>
                <c:pt idx="4396">
                  <c:v>41719</c:v>
                </c:pt>
                <c:pt idx="4397">
                  <c:v>41722</c:v>
                </c:pt>
                <c:pt idx="4398">
                  <c:v>41723</c:v>
                </c:pt>
                <c:pt idx="4399">
                  <c:v>41724</c:v>
                </c:pt>
                <c:pt idx="4400">
                  <c:v>41725</c:v>
                </c:pt>
                <c:pt idx="4401">
                  <c:v>41726</c:v>
                </c:pt>
                <c:pt idx="4402">
                  <c:v>41729</c:v>
                </c:pt>
                <c:pt idx="4403">
                  <c:v>41730</c:v>
                </c:pt>
                <c:pt idx="4404">
                  <c:v>41731</c:v>
                </c:pt>
                <c:pt idx="4405">
                  <c:v>41732</c:v>
                </c:pt>
                <c:pt idx="4406">
                  <c:v>41733</c:v>
                </c:pt>
                <c:pt idx="4407">
                  <c:v>41736</c:v>
                </c:pt>
                <c:pt idx="4408">
                  <c:v>41737</c:v>
                </c:pt>
                <c:pt idx="4409">
                  <c:v>41738</c:v>
                </c:pt>
                <c:pt idx="4410">
                  <c:v>41739</c:v>
                </c:pt>
                <c:pt idx="4411">
                  <c:v>41740</c:v>
                </c:pt>
                <c:pt idx="4412">
                  <c:v>41743</c:v>
                </c:pt>
                <c:pt idx="4413">
                  <c:v>41744</c:v>
                </c:pt>
                <c:pt idx="4414">
                  <c:v>41745</c:v>
                </c:pt>
                <c:pt idx="4415">
                  <c:v>41746</c:v>
                </c:pt>
                <c:pt idx="4416">
                  <c:v>41747</c:v>
                </c:pt>
                <c:pt idx="4417">
                  <c:v>41750</c:v>
                </c:pt>
                <c:pt idx="4418">
                  <c:v>41751</c:v>
                </c:pt>
                <c:pt idx="4419">
                  <c:v>41752</c:v>
                </c:pt>
                <c:pt idx="4420">
                  <c:v>41753</c:v>
                </c:pt>
                <c:pt idx="4421">
                  <c:v>41754</c:v>
                </c:pt>
                <c:pt idx="4422">
                  <c:v>41757</c:v>
                </c:pt>
                <c:pt idx="4423">
                  <c:v>41758</c:v>
                </c:pt>
                <c:pt idx="4424">
                  <c:v>41759</c:v>
                </c:pt>
                <c:pt idx="4425">
                  <c:v>41760</c:v>
                </c:pt>
                <c:pt idx="4426">
                  <c:v>41761</c:v>
                </c:pt>
                <c:pt idx="4427">
                  <c:v>41764</c:v>
                </c:pt>
                <c:pt idx="4428">
                  <c:v>41765</c:v>
                </c:pt>
                <c:pt idx="4429">
                  <c:v>41766</c:v>
                </c:pt>
                <c:pt idx="4430">
                  <c:v>41767</c:v>
                </c:pt>
                <c:pt idx="4431">
                  <c:v>41768</c:v>
                </c:pt>
                <c:pt idx="4432">
                  <c:v>41771</c:v>
                </c:pt>
                <c:pt idx="4433">
                  <c:v>41772</c:v>
                </c:pt>
                <c:pt idx="4434">
                  <c:v>41773</c:v>
                </c:pt>
                <c:pt idx="4435">
                  <c:v>41774</c:v>
                </c:pt>
                <c:pt idx="4436">
                  <c:v>41775</c:v>
                </c:pt>
                <c:pt idx="4437">
                  <c:v>41778</c:v>
                </c:pt>
                <c:pt idx="4438">
                  <c:v>41779</c:v>
                </c:pt>
                <c:pt idx="4439">
                  <c:v>41780</c:v>
                </c:pt>
                <c:pt idx="4440">
                  <c:v>41781</c:v>
                </c:pt>
                <c:pt idx="4441">
                  <c:v>41782</c:v>
                </c:pt>
                <c:pt idx="4442">
                  <c:v>41785</c:v>
                </c:pt>
                <c:pt idx="4443">
                  <c:v>41786</c:v>
                </c:pt>
                <c:pt idx="4444">
                  <c:v>41787</c:v>
                </c:pt>
                <c:pt idx="4445">
                  <c:v>41788</c:v>
                </c:pt>
                <c:pt idx="4446">
                  <c:v>41789</c:v>
                </c:pt>
                <c:pt idx="4447">
                  <c:v>41790</c:v>
                </c:pt>
                <c:pt idx="4448">
                  <c:v>41792</c:v>
                </c:pt>
                <c:pt idx="4449">
                  <c:v>41793</c:v>
                </c:pt>
                <c:pt idx="4450">
                  <c:v>41794</c:v>
                </c:pt>
                <c:pt idx="4451">
                  <c:v>41795</c:v>
                </c:pt>
                <c:pt idx="4452">
                  <c:v>41796</c:v>
                </c:pt>
                <c:pt idx="4453">
                  <c:v>41799</c:v>
                </c:pt>
                <c:pt idx="4454">
                  <c:v>41800</c:v>
                </c:pt>
                <c:pt idx="4455">
                  <c:v>41801</c:v>
                </c:pt>
                <c:pt idx="4456">
                  <c:v>41802</c:v>
                </c:pt>
                <c:pt idx="4457">
                  <c:v>41803</c:v>
                </c:pt>
                <c:pt idx="4458">
                  <c:v>41806</c:v>
                </c:pt>
                <c:pt idx="4459">
                  <c:v>41807</c:v>
                </c:pt>
                <c:pt idx="4460">
                  <c:v>41808</c:v>
                </c:pt>
                <c:pt idx="4461">
                  <c:v>41809</c:v>
                </c:pt>
                <c:pt idx="4462">
                  <c:v>41810</c:v>
                </c:pt>
                <c:pt idx="4463">
                  <c:v>41813</c:v>
                </c:pt>
                <c:pt idx="4464">
                  <c:v>41814</c:v>
                </c:pt>
                <c:pt idx="4465">
                  <c:v>41815</c:v>
                </c:pt>
                <c:pt idx="4466">
                  <c:v>41816</c:v>
                </c:pt>
                <c:pt idx="4467">
                  <c:v>41817</c:v>
                </c:pt>
                <c:pt idx="4468">
                  <c:v>41820</c:v>
                </c:pt>
                <c:pt idx="4469">
                  <c:v>41821</c:v>
                </c:pt>
                <c:pt idx="4470">
                  <c:v>41822</c:v>
                </c:pt>
                <c:pt idx="4471">
                  <c:v>41823</c:v>
                </c:pt>
                <c:pt idx="4472">
                  <c:v>41824</c:v>
                </c:pt>
                <c:pt idx="4473">
                  <c:v>41827</c:v>
                </c:pt>
                <c:pt idx="4474">
                  <c:v>41828</c:v>
                </c:pt>
                <c:pt idx="4475">
                  <c:v>41829</c:v>
                </c:pt>
                <c:pt idx="4476">
                  <c:v>41830</c:v>
                </c:pt>
                <c:pt idx="4477">
                  <c:v>41831</c:v>
                </c:pt>
                <c:pt idx="4478">
                  <c:v>41834</c:v>
                </c:pt>
                <c:pt idx="4479">
                  <c:v>41835</c:v>
                </c:pt>
                <c:pt idx="4480">
                  <c:v>41836</c:v>
                </c:pt>
                <c:pt idx="4481">
                  <c:v>41837</c:v>
                </c:pt>
                <c:pt idx="4482">
                  <c:v>41838</c:v>
                </c:pt>
                <c:pt idx="4483">
                  <c:v>41841</c:v>
                </c:pt>
                <c:pt idx="4484">
                  <c:v>41842</c:v>
                </c:pt>
                <c:pt idx="4485">
                  <c:v>41843</c:v>
                </c:pt>
                <c:pt idx="4486">
                  <c:v>41844</c:v>
                </c:pt>
                <c:pt idx="4487">
                  <c:v>41845</c:v>
                </c:pt>
                <c:pt idx="4488">
                  <c:v>41848</c:v>
                </c:pt>
                <c:pt idx="4489">
                  <c:v>41849</c:v>
                </c:pt>
                <c:pt idx="4490">
                  <c:v>41850</c:v>
                </c:pt>
                <c:pt idx="4491">
                  <c:v>41851</c:v>
                </c:pt>
                <c:pt idx="4492">
                  <c:v>41852</c:v>
                </c:pt>
                <c:pt idx="4493">
                  <c:v>41855</c:v>
                </c:pt>
                <c:pt idx="4494">
                  <c:v>41856</c:v>
                </c:pt>
                <c:pt idx="4495">
                  <c:v>41857</c:v>
                </c:pt>
                <c:pt idx="4496">
                  <c:v>41858</c:v>
                </c:pt>
                <c:pt idx="4497">
                  <c:v>41859</c:v>
                </c:pt>
                <c:pt idx="4498">
                  <c:v>41862</c:v>
                </c:pt>
                <c:pt idx="4499">
                  <c:v>41863</c:v>
                </c:pt>
                <c:pt idx="4500">
                  <c:v>41864</c:v>
                </c:pt>
                <c:pt idx="4501">
                  <c:v>41865</c:v>
                </c:pt>
                <c:pt idx="4502">
                  <c:v>41866</c:v>
                </c:pt>
                <c:pt idx="4503">
                  <c:v>41869</c:v>
                </c:pt>
                <c:pt idx="4504">
                  <c:v>41870</c:v>
                </c:pt>
                <c:pt idx="4505">
                  <c:v>41871</c:v>
                </c:pt>
                <c:pt idx="4506">
                  <c:v>41872</c:v>
                </c:pt>
                <c:pt idx="4507">
                  <c:v>41873</c:v>
                </c:pt>
                <c:pt idx="4508">
                  <c:v>41876</c:v>
                </c:pt>
                <c:pt idx="4509">
                  <c:v>41877</c:v>
                </c:pt>
                <c:pt idx="4510">
                  <c:v>41878</c:v>
                </c:pt>
                <c:pt idx="4511">
                  <c:v>41879</c:v>
                </c:pt>
                <c:pt idx="4512">
                  <c:v>41880</c:v>
                </c:pt>
                <c:pt idx="4513">
                  <c:v>41882</c:v>
                </c:pt>
                <c:pt idx="4514">
                  <c:v>41883</c:v>
                </c:pt>
                <c:pt idx="4515">
                  <c:v>41884</c:v>
                </c:pt>
                <c:pt idx="4516">
                  <c:v>41885</c:v>
                </c:pt>
                <c:pt idx="4517">
                  <c:v>41886</c:v>
                </c:pt>
                <c:pt idx="4518">
                  <c:v>41887</c:v>
                </c:pt>
                <c:pt idx="4519">
                  <c:v>41890</c:v>
                </c:pt>
                <c:pt idx="4520">
                  <c:v>41891</c:v>
                </c:pt>
                <c:pt idx="4521">
                  <c:v>41892</c:v>
                </c:pt>
                <c:pt idx="4522">
                  <c:v>41893</c:v>
                </c:pt>
                <c:pt idx="4523">
                  <c:v>41894</c:v>
                </c:pt>
                <c:pt idx="4524">
                  <c:v>41897</c:v>
                </c:pt>
                <c:pt idx="4525">
                  <c:v>41898</c:v>
                </c:pt>
                <c:pt idx="4526">
                  <c:v>41899</c:v>
                </c:pt>
                <c:pt idx="4527">
                  <c:v>41900</c:v>
                </c:pt>
                <c:pt idx="4528">
                  <c:v>41901</c:v>
                </c:pt>
                <c:pt idx="4529">
                  <c:v>41904</c:v>
                </c:pt>
                <c:pt idx="4530">
                  <c:v>41905</c:v>
                </c:pt>
                <c:pt idx="4531">
                  <c:v>41906</c:v>
                </c:pt>
                <c:pt idx="4532">
                  <c:v>41907</c:v>
                </c:pt>
                <c:pt idx="4533">
                  <c:v>41908</c:v>
                </c:pt>
                <c:pt idx="4534">
                  <c:v>41911</c:v>
                </c:pt>
                <c:pt idx="4535">
                  <c:v>41912</c:v>
                </c:pt>
                <c:pt idx="4536">
                  <c:v>41913</c:v>
                </c:pt>
                <c:pt idx="4537">
                  <c:v>41914</c:v>
                </c:pt>
                <c:pt idx="4538">
                  <c:v>41915</c:v>
                </c:pt>
                <c:pt idx="4539">
                  <c:v>41918</c:v>
                </c:pt>
                <c:pt idx="4540">
                  <c:v>41919</c:v>
                </c:pt>
                <c:pt idx="4541">
                  <c:v>41920</c:v>
                </c:pt>
                <c:pt idx="4542">
                  <c:v>41921</c:v>
                </c:pt>
                <c:pt idx="4543">
                  <c:v>41922</c:v>
                </c:pt>
                <c:pt idx="4544">
                  <c:v>41925</c:v>
                </c:pt>
                <c:pt idx="4545">
                  <c:v>41926</c:v>
                </c:pt>
                <c:pt idx="4546">
                  <c:v>41927</c:v>
                </c:pt>
                <c:pt idx="4547">
                  <c:v>41928</c:v>
                </c:pt>
                <c:pt idx="4548">
                  <c:v>41929</c:v>
                </c:pt>
                <c:pt idx="4549">
                  <c:v>41932</c:v>
                </c:pt>
                <c:pt idx="4550">
                  <c:v>41933</c:v>
                </c:pt>
                <c:pt idx="4551">
                  <c:v>41934</c:v>
                </c:pt>
                <c:pt idx="4552">
                  <c:v>41935</c:v>
                </c:pt>
                <c:pt idx="4553">
                  <c:v>41936</c:v>
                </c:pt>
                <c:pt idx="4554">
                  <c:v>41939</c:v>
                </c:pt>
                <c:pt idx="4555">
                  <c:v>41940</c:v>
                </c:pt>
                <c:pt idx="4556">
                  <c:v>41941</c:v>
                </c:pt>
                <c:pt idx="4557">
                  <c:v>41942</c:v>
                </c:pt>
                <c:pt idx="4558">
                  <c:v>41943</c:v>
                </c:pt>
                <c:pt idx="4559">
                  <c:v>41946</c:v>
                </c:pt>
                <c:pt idx="4560">
                  <c:v>41947</c:v>
                </c:pt>
                <c:pt idx="4561">
                  <c:v>41948</c:v>
                </c:pt>
                <c:pt idx="4562">
                  <c:v>41949</c:v>
                </c:pt>
                <c:pt idx="4563">
                  <c:v>41950</c:v>
                </c:pt>
                <c:pt idx="4564">
                  <c:v>41953</c:v>
                </c:pt>
                <c:pt idx="4565">
                  <c:v>41954</c:v>
                </c:pt>
                <c:pt idx="4566">
                  <c:v>41955</c:v>
                </c:pt>
                <c:pt idx="4567">
                  <c:v>41956</c:v>
                </c:pt>
                <c:pt idx="4568">
                  <c:v>41957</c:v>
                </c:pt>
                <c:pt idx="4569">
                  <c:v>41960</c:v>
                </c:pt>
                <c:pt idx="4570">
                  <c:v>41961</c:v>
                </c:pt>
                <c:pt idx="4571">
                  <c:v>41962</c:v>
                </c:pt>
                <c:pt idx="4572">
                  <c:v>41963</c:v>
                </c:pt>
                <c:pt idx="4573">
                  <c:v>41964</c:v>
                </c:pt>
                <c:pt idx="4574">
                  <c:v>41967</c:v>
                </c:pt>
                <c:pt idx="4575">
                  <c:v>41968</c:v>
                </c:pt>
                <c:pt idx="4576">
                  <c:v>41969</c:v>
                </c:pt>
                <c:pt idx="4577">
                  <c:v>41970</c:v>
                </c:pt>
                <c:pt idx="4578">
                  <c:v>41971</c:v>
                </c:pt>
                <c:pt idx="4579">
                  <c:v>41973</c:v>
                </c:pt>
                <c:pt idx="4580">
                  <c:v>41974</c:v>
                </c:pt>
                <c:pt idx="4581">
                  <c:v>41975</c:v>
                </c:pt>
                <c:pt idx="4582">
                  <c:v>41976</c:v>
                </c:pt>
                <c:pt idx="4583">
                  <c:v>41977</c:v>
                </c:pt>
                <c:pt idx="4584">
                  <c:v>41978</c:v>
                </c:pt>
                <c:pt idx="4585">
                  <c:v>41981</c:v>
                </c:pt>
                <c:pt idx="4586">
                  <c:v>41982</c:v>
                </c:pt>
                <c:pt idx="4587">
                  <c:v>41983</c:v>
                </c:pt>
                <c:pt idx="4588">
                  <c:v>41984</c:v>
                </c:pt>
                <c:pt idx="4589">
                  <c:v>41985</c:v>
                </c:pt>
                <c:pt idx="4590">
                  <c:v>41988</c:v>
                </c:pt>
                <c:pt idx="4591">
                  <c:v>41989</c:v>
                </c:pt>
                <c:pt idx="4592">
                  <c:v>41990</c:v>
                </c:pt>
                <c:pt idx="4593">
                  <c:v>41991</c:v>
                </c:pt>
                <c:pt idx="4594">
                  <c:v>41992</c:v>
                </c:pt>
                <c:pt idx="4595">
                  <c:v>41995</c:v>
                </c:pt>
                <c:pt idx="4596">
                  <c:v>41996</c:v>
                </c:pt>
                <c:pt idx="4597">
                  <c:v>41997</c:v>
                </c:pt>
                <c:pt idx="4598">
                  <c:v>41998</c:v>
                </c:pt>
                <c:pt idx="4599">
                  <c:v>41999</c:v>
                </c:pt>
                <c:pt idx="4600">
                  <c:v>42002</c:v>
                </c:pt>
                <c:pt idx="4601">
                  <c:v>42003</c:v>
                </c:pt>
                <c:pt idx="4602">
                  <c:v>42004</c:v>
                </c:pt>
                <c:pt idx="4603">
                  <c:v>42005</c:v>
                </c:pt>
                <c:pt idx="4604">
                  <c:v>42006</c:v>
                </c:pt>
                <c:pt idx="4605">
                  <c:v>42009</c:v>
                </c:pt>
                <c:pt idx="4606">
                  <c:v>42010</c:v>
                </c:pt>
                <c:pt idx="4607">
                  <c:v>42011</c:v>
                </c:pt>
                <c:pt idx="4608">
                  <c:v>42012</c:v>
                </c:pt>
                <c:pt idx="4609">
                  <c:v>42013</c:v>
                </c:pt>
                <c:pt idx="4610">
                  <c:v>42016</c:v>
                </c:pt>
                <c:pt idx="4611">
                  <c:v>42017</c:v>
                </c:pt>
                <c:pt idx="4612">
                  <c:v>42018</c:v>
                </c:pt>
                <c:pt idx="4613">
                  <c:v>42019</c:v>
                </c:pt>
                <c:pt idx="4614">
                  <c:v>42020</c:v>
                </c:pt>
                <c:pt idx="4615">
                  <c:v>42023</c:v>
                </c:pt>
                <c:pt idx="4616">
                  <c:v>42024</c:v>
                </c:pt>
                <c:pt idx="4617">
                  <c:v>42025</c:v>
                </c:pt>
                <c:pt idx="4618">
                  <c:v>42026</c:v>
                </c:pt>
                <c:pt idx="4619">
                  <c:v>42027</c:v>
                </c:pt>
                <c:pt idx="4620">
                  <c:v>42030</c:v>
                </c:pt>
                <c:pt idx="4621">
                  <c:v>42031</c:v>
                </c:pt>
                <c:pt idx="4622">
                  <c:v>42032</c:v>
                </c:pt>
                <c:pt idx="4623">
                  <c:v>42033</c:v>
                </c:pt>
                <c:pt idx="4624">
                  <c:v>42034</c:v>
                </c:pt>
                <c:pt idx="4625">
                  <c:v>42035</c:v>
                </c:pt>
                <c:pt idx="4626">
                  <c:v>42037</c:v>
                </c:pt>
                <c:pt idx="4627">
                  <c:v>42038</c:v>
                </c:pt>
                <c:pt idx="4628">
                  <c:v>42039</c:v>
                </c:pt>
                <c:pt idx="4629">
                  <c:v>42040</c:v>
                </c:pt>
                <c:pt idx="4630">
                  <c:v>42041</c:v>
                </c:pt>
                <c:pt idx="4631">
                  <c:v>42044</c:v>
                </c:pt>
                <c:pt idx="4632">
                  <c:v>42045</c:v>
                </c:pt>
                <c:pt idx="4633">
                  <c:v>42046</c:v>
                </c:pt>
                <c:pt idx="4634">
                  <c:v>42047</c:v>
                </c:pt>
                <c:pt idx="4635">
                  <c:v>42048</c:v>
                </c:pt>
                <c:pt idx="4636">
                  <c:v>42051</c:v>
                </c:pt>
                <c:pt idx="4637">
                  <c:v>42052</c:v>
                </c:pt>
                <c:pt idx="4638">
                  <c:v>42053</c:v>
                </c:pt>
                <c:pt idx="4639">
                  <c:v>42054</c:v>
                </c:pt>
                <c:pt idx="4640">
                  <c:v>42055</c:v>
                </c:pt>
                <c:pt idx="4641">
                  <c:v>42058</c:v>
                </c:pt>
                <c:pt idx="4642">
                  <c:v>42059</c:v>
                </c:pt>
                <c:pt idx="4643">
                  <c:v>42060</c:v>
                </c:pt>
                <c:pt idx="4644">
                  <c:v>42061</c:v>
                </c:pt>
                <c:pt idx="4645">
                  <c:v>42062</c:v>
                </c:pt>
                <c:pt idx="4646">
                  <c:v>42063</c:v>
                </c:pt>
                <c:pt idx="4647">
                  <c:v>42065</c:v>
                </c:pt>
                <c:pt idx="4648">
                  <c:v>42066</c:v>
                </c:pt>
                <c:pt idx="4649">
                  <c:v>42067</c:v>
                </c:pt>
                <c:pt idx="4650">
                  <c:v>42068</c:v>
                </c:pt>
                <c:pt idx="4651">
                  <c:v>42069</c:v>
                </c:pt>
                <c:pt idx="4652">
                  <c:v>42072</c:v>
                </c:pt>
                <c:pt idx="4653">
                  <c:v>42073</c:v>
                </c:pt>
                <c:pt idx="4654">
                  <c:v>42074</c:v>
                </c:pt>
                <c:pt idx="4655">
                  <c:v>42075</c:v>
                </c:pt>
                <c:pt idx="4656">
                  <c:v>42076</c:v>
                </c:pt>
                <c:pt idx="4657">
                  <c:v>42079</c:v>
                </c:pt>
                <c:pt idx="4658">
                  <c:v>42080</c:v>
                </c:pt>
                <c:pt idx="4659">
                  <c:v>42081</c:v>
                </c:pt>
                <c:pt idx="4660">
                  <c:v>42082</c:v>
                </c:pt>
                <c:pt idx="4661">
                  <c:v>42083</c:v>
                </c:pt>
                <c:pt idx="4662">
                  <c:v>42086</c:v>
                </c:pt>
                <c:pt idx="4663">
                  <c:v>42087</c:v>
                </c:pt>
                <c:pt idx="4664">
                  <c:v>42088</c:v>
                </c:pt>
                <c:pt idx="4665">
                  <c:v>42089</c:v>
                </c:pt>
                <c:pt idx="4666">
                  <c:v>42090</c:v>
                </c:pt>
                <c:pt idx="4667">
                  <c:v>42093</c:v>
                </c:pt>
                <c:pt idx="4668">
                  <c:v>42094</c:v>
                </c:pt>
                <c:pt idx="4669">
                  <c:v>42095</c:v>
                </c:pt>
                <c:pt idx="4670">
                  <c:v>42096</c:v>
                </c:pt>
                <c:pt idx="4671">
                  <c:v>42097</c:v>
                </c:pt>
                <c:pt idx="4672">
                  <c:v>42100</c:v>
                </c:pt>
                <c:pt idx="4673">
                  <c:v>42101</c:v>
                </c:pt>
                <c:pt idx="4674">
                  <c:v>42102</c:v>
                </c:pt>
                <c:pt idx="4675">
                  <c:v>42103</c:v>
                </c:pt>
                <c:pt idx="4676">
                  <c:v>42104</c:v>
                </c:pt>
                <c:pt idx="4677">
                  <c:v>42107</c:v>
                </c:pt>
                <c:pt idx="4678">
                  <c:v>42108</c:v>
                </c:pt>
                <c:pt idx="4679">
                  <c:v>42109</c:v>
                </c:pt>
                <c:pt idx="4680">
                  <c:v>42110</c:v>
                </c:pt>
                <c:pt idx="4681">
                  <c:v>42111</c:v>
                </c:pt>
                <c:pt idx="4682">
                  <c:v>42114</c:v>
                </c:pt>
                <c:pt idx="4683">
                  <c:v>42115</c:v>
                </c:pt>
                <c:pt idx="4684">
                  <c:v>42116</c:v>
                </c:pt>
                <c:pt idx="4685">
                  <c:v>42117</c:v>
                </c:pt>
                <c:pt idx="4686">
                  <c:v>42118</c:v>
                </c:pt>
                <c:pt idx="4687">
                  <c:v>42121</c:v>
                </c:pt>
                <c:pt idx="4688">
                  <c:v>42122</c:v>
                </c:pt>
                <c:pt idx="4689">
                  <c:v>42123</c:v>
                </c:pt>
                <c:pt idx="4690">
                  <c:v>42124</c:v>
                </c:pt>
                <c:pt idx="4691">
                  <c:v>42125</c:v>
                </c:pt>
                <c:pt idx="4692">
                  <c:v>42128</c:v>
                </c:pt>
                <c:pt idx="4693">
                  <c:v>42129</c:v>
                </c:pt>
                <c:pt idx="4694">
                  <c:v>42130</c:v>
                </c:pt>
                <c:pt idx="4695">
                  <c:v>42131</c:v>
                </c:pt>
                <c:pt idx="4696">
                  <c:v>42132</c:v>
                </c:pt>
                <c:pt idx="4697">
                  <c:v>42135</c:v>
                </c:pt>
                <c:pt idx="4698">
                  <c:v>42136</c:v>
                </c:pt>
                <c:pt idx="4699">
                  <c:v>42137</c:v>
                </c:pt>
                <c:pt idx="4700">
                  <c:v>42138</c:v>
                </c:pt>
                <c:pt idx="4701">
                  <c:v>42139</c:v>
                </c:pt>
                <c:pt idx="4702">
                  <c:v>42142</c:v>
                </c:pt>
                <c:pt idx="4703">
                  <c:v>42143</c:v>
                </c:pt>
                <c:pt idx="4704">
                  <c:v>42144</c:v>
                </c:pt>
                <c:pt idx="4705">
                  <c:v>42145</c:v>
                </c:pt>
                <c:pt idx="4706">
                  <c:v>42146</c:v>
                </c:pt>
                <c:pt idx="4707">
                  <c:v>42149</c:v>
                </c:pt>
                <c:pt idx="4708">
                  <c:v>42150</c:v>
                </c:pt>
                <c:pt idx="4709">
                  <c:v>42151</c:v>
                </c:pt>
                <c:pt idx="4710">
                  <c:v>42152</c:v>
                </c:pt>
                <c:pt idx="4711">
                  <c:v>42153</c:v>
                </c:pt>
                <c:pt idx="4712">
                  <c:v>42155</c:v>
                </c:pt>
                <c:pt idx="4713">
                  <c:v>42156</c:v>
                </c:pt>
                <c:pt idx="4714">
                  <c:v>42157</c:v>
                </c:pt>
                <c:pt idx="4715">
                  <c:v>42158</c:v>
                </c:pt>
                <c:pt idx="4716">
                  <c:v>42159</c:v>
                </c:pt>
                <c:pt idx="4717">
                  <c:v>42160</c:v>
                </c:pt>
                <c:pt idx="4718">
                  <c:v>42163</c:v>
                </c:pt>
                <c:pt idx="4719">
                  <c:v>42164</c:v>
                </c:pt>
                <c:pt idx="4720">
                  <c:v>42165</c:v>
                </c:pt>
                <c:pt idx="4721">
                  <c:v>42166</c:v>
                </c:pt>
                <c:pt idx="4722">
                  <c:v>42167</c:v>
                </c:pt>
                <c:pt idx="4723">
                  <c:v>42170</c:v>
                </c:pt>
                <c:pt idx="4724">
                  <c:v>42171</c:v>
                </c:pt>
                <c:pt idx="4725">
                  <c:v>42172</c:v>
                </c:pt>
                <c:pt idx="4726">
                  <c:v>42173</c:v>
                </c:pt>
                <c:pt idx="4727">
                  <c:v>42174</c:v>
                </c:pt>
                <c:pt idx="4728">
                  <c:v>42177</c:v>
                </c:pt>
                <c:pt idx="4729">
                  <c:v>42178</c:v>
                </c:pt>
                <c:pt idx="4730">
                  <c:v>42179</c:v>
                </c:pt>
                <c:pt idx="4731">
                  <c:v>42180</c:v>
                </c:pt>
                <c:pt idx="4732">
                  <c:v>42181</c:v>
                </c:pt>
                <c:pt idx="4733">
                  <c:v>42184</c:v>
                </c:pt>
                <c:pt idx="4734">
                  <c:v>42185</c:v>
                </c:pt>
                <c:pt idx="4735">
                  <c:v>42186</c:v>
                </c:pt>
                <c:pt idx="4736">
                  <c:v>42187</c:v>
                </c:pt>
                <c:pt idx="4737">
                  <c:v>42188</c:v>
                </c:pt>
                <c:pt idx="4738">
                  <c:v>42191</c:v>
                </c:pt>
                <c:pt idx="4739">
                  <c:v>42192</c:v>
                </c:pt>
                <c:pt idx="4740">
                  <c:v>42193</c:v>
                </c:pt>
                <c:pt idx="4741">
                  <c:v>42194</c:v>
                </c:pt>
                <c:pt idx="4742">
                  <c:v>42195</c:v>
                </c:pt>
                <c:pt idx="4743">
                  <c:v>42198</c:v>
                </c:pt>
                <c:pt idx="4744">
                  <c:v>42199</c:v>
                </c:pt>
                <c:pt idx="4745">
                  <c:v>42200</c:v>
                </c:pt>
                <c:pt idx="4746">
                  <c:v>42201</c:v>
                </c:pt>
                <c:pt idx="4747">
                  <c:v>42202</c:v>
                </c:pt>
                <c:pt idx="4748">
                  <c:v>42205</c:v>
                </c:pt>
                <c:pt idx="4749">
                  <c:v>42206</c:v>
                </c:pt>
                <c:pt idx="4750">
                  <c:v>42207</c:v>
                </c:pt>
                <c:pt idx="4751">
                  <c:v>42208</c:v>
                </c:pt>
                <c:pt idx="4752">
                  <c:v>42209</c:v>
                </c:pt>
                <c:pt idx="4753">
                  <c:v>42212</c:v>
                </c:pt>
                <c:pt idx="4754">
                  <c:v>42213</c:v>
                </c:pt>
                <c:pt idx="4755">
                  <c:v>42214</c:v>
                </c:pt>
                <c:pt idx="4756">
                  <c:v>42215</c:v>
                </c:pt>
                <c:pt idx="4757">
                  <c:v>42216</c:v>
                </c:pt>
                <c:pt idx="4758">
                  <c:v>42219</c:v>
                </c:pt>
                <c:pt idx="4759">
                  <c:v>42220</c:v>
                </c:pt>
                <c:pt idx="4760">
                  <c:v>42221</c:v>
                </c:pt>
                <c:pt idx="4761">
                  <c:v>42222</c:v>
                </c:pt>
                <c:pt idx="4762">
                  <c:v>42223</c:v>
                </c:pt>
                <c:pt idx="4763">
                  <c:v>42226</c:v>
                </c:pt>
                <c:pt idx="4764">
                  <c:v>42227</c:v>
                </c:pt>
                <c:pt idx="4765">
                  <c:v>42228</c:v>
                </c:pt>
                <c:pt idx="4766">
                  <c:v>42229</c:v>
                </c:pt>
                <c:pt idx="4767">
                  <c:v>42230</c:v>
                </c:pt>
                <c:pt idx="4768">
                  <c:v>42233</c:v>
                </c:pt>
                <c:pt idx="4769">
                  <c:v>42234</c:v>
                </c:pt>
                <c:pt idx="4770">
                  <c:v>42235</c:v>
                </c:pt>
                <c:pt idx="4771">
                  <c:v>42236</c:v>
                </c:pt>
                <c:pt idx="4772">
                  <c:v>42237</c:v>
                </c:pt>
                <c:pt idx="4773">
                  <c:v>42240</c:v>
                </c:pt>
                <c:pt idx="4774">
                  <c:v>42241</c:v>
                </c:pt>
                <c:pt idx="4775">
                  <c:v>42242</c:v>
                </c:pt>
                <c:pt idx="4776">
                  <c:v>42243</c:v>
                </c:pt>
                <c:pt idx="4777">
                  <c:v>42244</c:v>
                </c:pt>
                <c:pt idx="4778">
                  <c:v>42247</c:v>
                </c:pt>
                <c:pt idx="4779">
                  <c:v>42248</c:v>
                </c:pt>
                <c:pt idx="4780">
                  <c:v>42249</c:v>
                </c:pt>
                <c:pt idx="4781">
                  <c:v>42250</c:v>
                </c:pt>
                <c:pt idx="4782">
                  <c:v>42251</c:v>
                </c:pt>
                <c:pt idx="4783">
                  <c:v>42254</c:v>
                </c:pt>
                <c:pt idx="4784">
                  <c:v>42255</c:v>
                </c:pt>
                <c:pt idx="4785">
                  <c:v>42256</c:v>
                </c:pt>
                <c:pt idx="4786">
                  <c:v>42257</c:v>
                </c:pt>
                <c:pt idx="4787">
                  <c:v>42258</c:v>
                </c:pt>
                <c:pt idx="4788">
                  <c:v>42261</c:v>
                </c:pt>
                <c:pt idx="4789">
                  <c:v>42262</c:v>
                </c:pt>
                <c:pt idx="4790">
                  <c:v>42263</c:v>
                </c:pt>
                <c:pt idx="4791">
                  <c:v>42264</c:v>
                </c:pt>
                <c:pt idx="4792">
                  <c:v>42265</c:v>
                </c:pt>
                <c:pt idx="4793">
                  <c:v>42268</c:v>
                </c:pt>
                <c:pt idx="4794">
                  <c:v>42269</c:v>
                </c:pt>
                <c:pt idx="4795">
                  <c:v>42270</c:v>
                </c:pt>
                <c:pt idx="4796">
                  <c:v>42271</c:v>
                </c:pt>
                <c:pt idx="4797">
                  <c:v>42272</c:v>
                </c:pt>
                <c:pt idx="4798">
                  <c:v>42275</c:v>
                </c:pt>
                <c:pt idx="4799">
                  <c:v>42276</c:v>
                </c:pt>
                <c:pt idx="4800">
                  <c:v>42277</c:v>
                </c:pt>
                <c:pt idx="4801">
                  <c:v>42278</c:v>
                </c:pt>
                <c:pt idx="4802">
                  <c:v>42279</c:v>
                </c:pt>
                <c:pt idx="4803">
                  <c:v>42282</c:v>
                </c:pt>
                <c:pt idx="4804">
                  <c:v>42283</c:v>
                </c:pt>
                <c:pt idx="4805">
                  <c:v>42284</c:v>
                </c:pt>
                <c:pt idx="4806">
                  <c:v>42285</c:v>
                </c:pt>
                <c:pt idx="4807">
                  <c:v>42286</c:v>
                </c:pt>
                <c:pt idx="4808">
                  <c:v>42289</c:v>
                </c:pt>
                <c:pt idx="4809">
                  <c:v>42290</c:v>
                </c:pt>
                <c:pt idx="4810">
                  <c:v>42291</c:v>
                </c:pt>
                <c:pt idx="4811">
                  <c:v>42292</c:v>
                </c:pt>
                <c:pt idx="4812">
                  <c:v>42293</c:v>
                </c:pt>
                <c:pt idx="4813">
                  <c:v>42296</c:v>
                </c:pt>
                <c:pt idx="4814">
                  <c:v>42297</c:v>
                </c:pt>
                <c:pt idx="4815">
                  <c:v>42298</c:v>
                </c:pt>
                <c:pt idx="4816">
                  <c:v>42299</c:v>
                </c:pt>
                <c:pt idx="4817">
                  <c:v>42300</c:v>
                </c:pt>
                <c:pt idx="4818">
                  <c:v>42303</c:v>
                </c:pt>
                <c:pt idx="4819">
                  <c:v>42304</c:v>
                </c:pt>
                <c:pt idx="4820">
                  <c:v>42305</c:v>
                </c:pt>
                <c:pt idx="4821">
                  <c:v>42306</c:v>
                </c:pt>
                <c:pt idx="4822">
                  <c:v>42307</c:v>
                </c:pt>
                <c:pt idx="4823">
                  <c:v>42308</c:v>
                </c:pt>
                <c:pt idx="4824">
                  <c:v>42310</c:v>
                </c:pt>
                <c:pt idx="4825">
                  <c:v>42311</c:v>
                </c:pt>
                <c:pt idx="4826">
                  <c:v>42312</c:v>
                </c:pt>
                <c:pt idx="4827">
                  <c:v>42313</c:v>
                </c:pt>
                <c:pt idx="4828">
                  <c:v>42314</c:v>
                </c:pt>
                <c:pt idx="4829">
                  <c:v>42317</c:v>
                </c:pt>
                <c:pt idx="4830">
                  <c:v>42318</c:v>
                </c:pt>
                <c:pt idx="4831">
                  <c:v>42319</c:v>
                </c:pt>
                <c:pt idx="4832">
                  <c:v>42320</c:v>
                </c:pt>
                <c:pt idx="4833">
                  <c:v>42321</c:v>
                </c:pt>
                <c:pt idx="4834">
                  <c:v>42324</c:v>
                </c:pt>
                <c:pt idx="4835">
                  <c:v>42325</c:v>
                </c:pt>
                <c:pt idx="4836">
                  <c:v>42326</c:v>
                </c:pt>
                <c:pt idx="4837">
                  <c:v>42327</c:v>
                </c:pt>
                <c:pt idx="4838">
                  <c:v>42328</c:v>
                </c:pt>
                <c:pt idx="4839">
                  <c:v>42331</c:v>
                </c:pt>
                <c:pt idx="4840">
                  <c:v>42332</c:v>
                </c:pt>
                <c:pt idx="4841">
                  <c:v>42333</c:v>
                </c:pt>
                <c:pt idx="4842">
                  <c:v>42334</c:v>
                </c:pt>
                <c:pt idx="4843">
                  <c:v>42335</c:v>
                </c:pt>
                <c:pt idx="4844">
                  <c:v>42338</c:v>
                </c:pt>
                <c:pt idx="4845">
                  <c:v>42339</c:v>
                </c:pt>
                <c:pt idx="4846">
                  <c:v>42340</c:v>
                </c:pt>
                <c:pt idx="4847">
                  <c:v>42341</c:v>
                </c:pt>
                <c:pt idx="4848">
                  <c:v>42342</c:v>
                </c:pt>
                <c:pt idx="4849">
                  <c:v>42345</c:v>
                </c:pt>
                <c:pt idx="4850">
                  <c:v>42346</c:v>
                </c:pt>
                <c:pt idx="4851">
                  <c:v>42347</c:v>
                </c:pt>
                <c:pt idx="4852">
                  <c:v>42348</c:v>
                </c:pt>
                <c:pt idx="4853">
                  <c:v>42349</c:v>
                </c:pt>
                <c:pt idx="4854">
                  <c:v>42352</c:v>
                </c:pt>
                <c:pt idx="4855">
                  <c:v>42353</c:v>
                </c:pt>
                <c:pt idx="4856">
                  <c:v>42354</c:v>
                </c:pt>
                <c:pt idx="4857">
                  <c:v>42355</c:v>
                </c:pt>
                <c:pt idx="4858">
                  <c:v>42356</c:v>
                </c:pt>
                <c:pt idx="4859">
                  <c:v>42359</c:v>
                </c:pt>
                <c:pt idx="4860">
                  <c:v>42360</c:v>
                </c:pt>
                <c:pt idx="4861">
                  <c:v>42361</c:v>
                </c:pt>
                <c:pt idx="4862">
                  <c:v>42362</c:v>
                </c:pt>
                <c:pt idx="4863">
                  <c:v>42363</c:v>
                </c:pt>
                <c:pt idx="4864">
                  <c:v>42366</c:v>
                </c:pt>
                <c:pt idx="4865">
                  <c:v>42367</c:v>
                </c:pt>
                <c:pt idx="4866">
                  <c:v>42368</c:v>
                </c:pt>
                <c:pt idx="4867">
                  <c:v>42369</c:v>
                </c:pt>
                <c:pt idx="4868">
                  <c:v>42370</c:v>
                </c:pt>
                <c:pt idx="4869">
                  <c:v>42373</c:v>
                </c:pt>
                <c:pt idx="4870">
                  <c:v>42374</c:v>
                </c:pt>
                <c:pt idx="4871">
                  <c:v>42375</c:v>
                </c:pt>
                <c:pt idx="4872">
                  <c:v>42376</c:v>
                </c:pt>
                <c:pt idx="4873">
                  <c:v>42377</c:v>
                </c:pt>
                <c:pt idx="4874">
                  <c:v>42380</c:v>
                </c:pt>
                <c:pt idx="4875">
                  <c:v>42381</c:v>
                </c:pt>
                <c:pt idx="4876">
                  <c:v>42382</c:v>
                </c:pt>
                <c:pt idx="4877">
                  <c:v>42383</c:v>
                </c:pt>
                <c:pt idx="4878">
                  <c:v>42384</c:v>
                </c:pt>
                <c:pt idx="4879">
                  <c:v>42387</c:v>
                </c:pt>
                <c:pt idx="4880">
                  <c:v>42388</c:v>
                </c:pt>
                <c:pt idx="4881">
                  <c:v>42389</c:v>
                </c:pt>
                <c:pt idx="4882">
                  <c:v>42390</c:v>
                </c:pt>
                <c:pt idx="4883">
                  <c:v>42391</c:v>
                </c:pt>
                <c:pt idx="4884">
                  <c:v>42394</c:v>
                </c:pt>
                <c:pt idx="4885">
                  <c:v>42395</c:v>
                </c:pt>
                <c:pt idx="4886">
                  <c:v>42396</c:v>
                </c:pt>
                <c:pt idx="4887">
                  <c:v>42397</c:v>
                </c:pt>
                <c:pt idx="4888">
                  <c:v>42398</c:v>
                </c:pt>
                <c:pt idx="4889">
                  <c:v>42400</c:v>
                </c:pt>
                <c:pt idx="4890">
                  <c:v>42401</c:v>
                </c:pt>
                <c:pt idx="4891">
                  <c:v>42402</c:v>
                </c:pt>
                <c:pt idx="4892">
                  <c:v>42403</c:v>
                </c:pt>
                <c:pt idx="4893">
                  <c:v>42404</c:v>
                </c:pt>
                <c:pt idx="4894">
                  <c:v>42405</c:v>
                </c:pt>
                <c:pt idx="4895">
                  <c:v>42408</c:v>
                </c:pt>
                <c:pt idx="4896">
                  <c:v>42409</c:v>
                </c:pt>
                <c:pt idx="4897">
                  <c:v>42410</c:v>
                </c:pt>
                <c:pt idx="4898">
                  <c:v>42411</c:v>
                </c:pt>
                <c:pt idx="4899">
                  <c:v>42412</c:v>
                </c:pt>
                <c:pt idx="4900">
                  <c:v>42415</c:v>
                </c:pt>
                <c:pt idx="4901">
                  <c:v>42416</c:v>
                </c:pt>
                <c:pt idx="4902">
                  <c:v>42417</c:v>
                </c:pt>
                <c:pt idx="4903">
                  <c:v>42418</c:v>
                </c:pt>
                <c:pt idx="4904">
                  <c:v>42419</c:v>
                </c:pt>
                <c:pt idx="4905">
                  <c:v>42422</c:v>
                </c:pt>
                <c:pt idx="4906">
                  <c:v>42423</c:v>
                </c:pt>
                <c:pt idx="4907">
                  <c:v>42424</c:v>
                </c:pt>
                <c:pt idx="4908">
                  <c:v>42425</c:v>
                </c:pt>
                <c:pt idx="4909">
                  <c:v>42426</c:v>
                </c:pt>
                <c:pt idx="4910">
                  <c:v>42429</c:v>
                </c:pt>
                <c:pt idx="4911">
                  <c:v>42430</c:v>
                </c:pt>
                <c:pt idx="4912">
                  <c:v>42431</c:v>
                </c:pt>
                <c:pt idx="4913">
                  <c:v>42432</c:v>
                </c:pt>
                <c:pt idx="4914">
                  <c:v>42433</c:v>
                </c:pt>
                <c:pt idx="4915">
                  <c:v>42436</c:v>
                </c:pt>
                <c:pt idx="4916">
                  <c:v>42437</c:v>
                </c:pt>
                <c:pt idx="4917">
                  <c:v>42438</c:v>
                </c:pt>
                <c:pt idx="4918">
                  <c:v>42439</c:v>
                </c:pt>
                <c:pt idx="4919">
                  <c:v>42440</c:v>
                </c:pt>
                <c:pt idx="4920">
                  <c:v>42443</c:v>
                </c:pt>
                <c:pt idx="4921">
                  <c:v>42444</c:v>
                </c:pt>
                <c:pt idx="4922">
                  <c:v>42445</c:v>
                </c:pt>
                <c:pt idx="4923">
                  <c:v>42446</c:v>
                </c:pt>
                <c:pt idx="4924">
                  <c:v>42447</c:v>
                </c:pt>
                <c:pt idx="4925">
                  <c:v>42450</c:v>
                </c:pt>
                <c:pt idx="4926">
                  <c:v>42451</c:v>
                </c:pt>
                <c:pt idx="4927">
                  <c:v>42452</c:v>
                </c:pt>
                <c:pt idx="4928">
                  <c:v>42453</c:v>
                </c:pt>
                <c:pt idx="4929">
                  <c:v>42454</c:v>
                </c:pt>
                <c:pt idx="4930">
                  <c:v>42457</c:v>
                </c:pt>
                <c:pt idx="4931">
                  <c:v>42458</c:v>
                </c:pt>
                <c:pt idx="4932">
                  <c:v>42459</c:v>
                </c:pt>
                <c:pt idx="4933">
                  <c:v>42460</c:v>
                </c:pt>
                <c:pt idx="4934">
                  <c:v>42461</c:v>
                </c:pt>
                <c:pt idx="4935">
                  <c:v>42464</c:v>
                </c:pt>
                <c:pt idx="4936">
                  <c:v>42465</c:v>
                </c:pt>
                <c:pt idx="4937">
                  <c:v>42466</c:v>
                </c:pt>
                <c:pt idx="4938">
                  <c:v>42467</c:v>
                </c:pt>
                <c:pt idx="4939">
                  <c:v>42468</c:v>
                </c:pt>
                <c:pt idx="4940">
                  <c:v>42471</c:v>
                </c:pt>
                <c:pt idx="4941">
                  <c:v>42472</c:v>
                </c:pt>
                <c:pt idx="4942">
                  <c:v>42473</c:v>
                </c:pt>
                <c:pt idx="4943">
                  <c:v>42474</c:v>
                </c:pt>
                <c:pt idx="4944">
                  <c:v>42475</c:v>
                </c:pt>
                <c:pt idx="4945">
                  <c:v>42478</c:v>
                </c:pt>
                <c:pt idx="4946">
                  <c:v>42479</c:v>
                </c:pt>
                <c:pt idx="4947">
                  <c:v>42480</c:v>
                </c:pt>
                <c:pt idx="4948">
                  <c:v>42481</c:v>
                </c:pt>
                <c:pt idx="4949">
                  <c:v>42482</c:v>
                </c:pt>
                <c:pt idx="4950">
                  <c:v>42485</c:v>
                </c:pt>
                <c:pt idx="4951">
                  <c:v>42486</c:v>
                </c:pt>
                <c:pt idx="4952">
                  <c:v>42487</c:v>
                </c:pt>
                <c:pt idx="4953">
                  <c:v>42488</c:v>
                </c:pt>
                <c:pt idx="4954">
                  <c:v>42489</c:v>
                </c:pt>
                <c:pt idx="4955">
                  <c:v>42490</c:v>
                </c:pt>
                <c:pt idx="4956">
                  <c:v>42492</c:v>
                </c:pt>
                <c:pt idx="4957">
                  <c:v>42493</c:v>
                </c:pt>
                <c:pt idx="4958">
                  <c:v>42494</c:v>
                </c:pt>
                <c:pt idx="4959">
                  <c:v>42495</c:v>
                </c:pt>
                <c:pt idx="4960">
                  <c:v>42496</c:v>
                </c:pt>
                <c:pt idx="4961">
                  <c:v>42499</c:v>
                </c:pt>
                <c:pt idx="4962">
                  <c:v>42500</c:v>
                </c:pt>
                <c:pt idx="4963">
                  <c:v>42501</c:v>
                </c:pt>
                <c:pt idx="4964">
                  <c:v>42502</c:v>
                </c:pt>
                <c:pt idx="4965">
                  <c:v>42503</c:v>
                </c:pt>
                <c:pt idx="4966">
                  <c:v>42506</c:v>
                </c:pt>
                <c:pt idx="4967">
                  <c:v>42507</c:v>
                </c:pt>
                <c:pt idx="4968">
                  <c:v>42508</c:v>
                </c:pt>
                <c:pt idx="4969">
                  <c:v>42509</c:v>
                </c:pt>
                <c:pt idx="4970">
                  <c:v>42510</c:v>
                </c:pt>
                <c:pt idx="4971">
                  <c:v>42513</c:v>
                </c:pt>
                <c:pt idx="4972">
                  <c:v>42514</c:v>
                </c:pt>
                <c:pt idx="4973">
                  <c:v>42515</c:v>
                </c:pt>
                <c:pt idx="4974">
                  <c:v>42516</c:v>
                </c:pt>
                <c:pt idx="4975">
                  <c:v>42517</c:v>
                </c:pt>
                <c:pt idx="4976">
                  <c:v>42520</c:v>
                </c:pt>
                <c:pt idx="4977">
                  <c:v>42521</c:v>
                </c:pt>
                <c:pt idx="4978">
                  <c:v>42522</c:v>
                </c:pt>
                <c:pt idx="4979">
                  <c:v>42523</c:v>
                </c:pt>
                <c:pt idx="4980">
                  <c:v>42524</c:v>
                </c:pt>
                <c:pt idx="4981">
                  <c:v>42527</c:v>
                </c:pt>
                <c:pt idx="4982">
                  <c:v>42528</c:v>
                </c:pt>
                <c:pt idx="4983">
                  <c:v>42529</c:v>
                </c:pt>
                <c:pt idx="4984">
                  <c:v>42530</c:v>
                </c:pt>
                <c:pt idx="4985">
                  <c:v>42531</c:v>
                </c:pt>
                <c:pt idx="4986">
                  <c:v>42534</c:v>
                </c:pt>
                <c:pt idx="4987">
                  <c:v>42535</c:v>
                </c:pt>
                <c:pt idx="4988">
                  <c:v>42536</c:v>
                </c:pt>
                <c:pt idx="4989">
                  <c:v>42537</c:v>
                </c:pt>
                <c:pt idx="4990">
                  <c:v>42538</c:v>
                </c:pt>
                <c:pt idx="4991">
                  <c:v>42541</c:v>
                </c:pt>
                <c:pt idx="4992">
                  <c:v>42542</c:v>
                </c:pt>
                <c:pt idx="4993">
                  <c:v>42543</c:v>
                </c:pt>
                <c:pt idx="4994">
                  <c:v>42544</c:v>
                </c:pt>
                <c:pt idx="4995">
                  <c:v>42545</c:v>
                </c:pt>
                <c:pt idx="4996">
                  <c:v>42548</c:v>
                </c:pt>
                <c:pt idx="4997">
                  <c:v>42549</c:v>
                </c:pt>
                <c:pt idx="4998">
                  <c:v>42550</c:v>
                </c:pt>
                <c:pt idx="4999">
                  <c:v>42551</c:v>
                </c:pt>
                <c:pt idx="5000">
                  <c:v>42552</c:v>
                </c:pt>
                <c:pt idx="5001">
                  <c:v>42555</c:v>
                </c:pt>
                <c:pt idx="5002">
                  <c:v>42556</c:v>
                </c:pt>
                <c:pt idx="5003">
                  <c:v>42557</c:v>
                </c:pt>
                <c:pt idx="5004">
                  <c:v>42558</c:v>
                </c:pt>
                <c:pt idx="5005">
                  <c:v>42559</c:v>
                </c:pt>
                <c:pt idx="5006">
                  <c:v>42562</c:v>
                </c:pt>
                <c:pt idx="5007">
                  <c:v>42563</c:v>
                </c:pt>
                <c:pt idx="5008">
                  <c:v>42564</c:v>
                </c:pt>
                <c:pt idx="5009">
                  <c:v>42565</c:v>
                </c:pt>
                <c:pt idx="5010">
                  <c:v>42566</c:v>
                </c:pt>
                <c:pt idx="5011">
                  <c:v>42569</c:v>
                </c:pt>
                <c:pt idx="5012">
                  <c:v>42570</c:v>
                </c:pt>
                <c:pt idx="5013">
                  <c:v>42571</c:v>
                </c:pt>
                <c:pt idx="5014">
                  <c:v>42572</c:v>
                </c:pt>
                <c:pt idx="5015">
                  <c:v>42573</c:v>
                </c:pt>
                <c:pt idx="5016">
                  <c:v>42576</c:v>
                </c:pt>
                <c:pt idx="5017">
                  <c:v>42577</c:v>
                </c:pt>
                <c:pt idx="5018">
                  <c:v>42578</c:v>
                </c:pt>
                <c:pt idx="5019">
                  <c:v>42579</c:v>
                </c:pt>
                <c:pt idx="5020">
                  <c:v>42580</c:v>
                </c:pt>
                <c:pt idx="5021">
                  <c:v>42582</c:v>
                </c:pt>
                <c:pt idx="5022">
                  <c:v>42583</c:v>
                </c:pt>
                <c:pt idx="5023">
                  <c:v>42584</c:v>
                </c:pt>
                <c:pt idx="5024">
                  <c:v>42585</c:v>
                </c:pt>
                <c:pt idx="5025">
                  <c:v>42586</c:v>
                </c:pt>
                <c:pt idx="5026">
                  <c:v>42587</c:v>
                </c:pt>
                <c:pt idx="5027">
                  <c:v>42590</c:v>
                </c:pt>
                <c:pt idx="5028">
                  <c:v>42591</c:v>
                </c:pt>
                <c:pt idx="5029">
                  <c:v>42592</c:v>
                </c:pt>
                <c:pt idx="5030">
                  <c:v>42593</c:v>
                </c:pt>
                <c:pt idx="5031">
                  <c:v>42594</c:v>
                </c:pt>
                <c:pt idx="5032">
                  <c:v>42597</c:v>
                </c:pt>
                <c:pt idx="5033">
                  <c:v>42598</c:v>
                </c:pt>
                <c:pt idx="5034">
                  <c:v>42599</c:v>
                </c:pt>
                <c:pt idx="5035">
                  <c:v>42600</c:v>
                </c:pt>
                <c:pt idx="5036">
                  <c:v>42601</c:v>
                </c:pt>
                <c:pt idx="5037">
                  <c:v>42604</c:v>
                </c:pt>
                <c:pt idx="5038">
                  <c:v>42605</c:v>
                </c:pt>
                <c:pt idx="5039">
                  <c:v>42606</c:v>
                </c:pt>
                <c:pt idx="5040">
                  <c:v>42607</c:v>
                </c:pt>
                <c:pt idx="5041">
                  <c:v>42608</c:v>
                </c:pt>
                <c:pt idx="5042">
                  <c:v>42611</c:v>
                </c:pt>
                <c:pt idx="5043">
                  <c:v>42612</c:v>
                </c:pt>
                <c:pt idx="5044">
                  <c:v>42613</c:v>
                </c:pt>
                <c:pt idx="5045">
                  <c:v>42614</c:v>
                </c:pt>
                <c:pt idx="5046">
                  <c:v>42615</c:v>
                </c:pt>
                <c:pt idx="5047">
                  <c:v>42618</c:v>
                </c:pt>
                <c:pt idx="5048">
                  <c:v>42619</c:v>
                </c:pt>
                <c:pt idx="5049">
                  <c:v>42620</c:v>
                </c:pt>
                <c:pt idx="5050">
                  <c:v>42621</c:v>
                </c:pt>
                <c:pt idx="5051">
                  <c:v>42622</c:v>
                </c:pt>
                <c:pt idx="5052">
                  <c:v>42625</c:v>
                </c:pt>
                <c:pt idx="5053">
                  <c:v>42626</c:v>
                </c:pt>
                <c:pt idx="5054">
                  <c:v>42627</c:v>
                </c:pt>
                <c:pt idx="5055">
                  <c:v>42628</c:v>
                </c:pt>
                <c:pt idx="5056">
                  <c:v>42629</c:v>
                </c:pt>
                <c:pt idx="5057">
                  <c:v>42632</c:v>
                </c:pt>
                <c:pt idx="5058">
                  <c:v>42633</c:v>
                </c:pt>
                <c:pt idx="5059">
                  <c:v>42634</c:v>
                </c:pt>
                <c:pt idx="5060">
                  <c:v>42635</c:v>
                </c:pt>
                <c:pt idx="5061">
                  <c:v>42636</c:v>
                </c:pt>
                <c:pt idx="5062">
                  <c:v>42639</c:v>
                </c:pt>
                <c:pt idx="5063">
                  <c:v>42640</c:v>
                </c:pt>
                <c:pt idx="5064">
                  <c:v>42641</c:v>
                </c:pt>
                <c:pt idx="5065">
                  <c:v>42642</c:v>
                </c:pt>
                <c:pt idx="5066">
                  <c:v>42643</c:v>
                </c:pt>
                <c:pt idx="5067">
                  <c:v>42646</c:v>
                </c:pt>
                <c:pt idx="5068">
                  <c:v>42647</c:v>
                </c:pt>
                <c:pt idx="5069">
                  <c:v>42648</c:v>
                </c:pt>
                <c:pt idx="5070">
                  <c:v>42649</c:v>
                </c:pt>
                <c:pt idx="5071">
                  <c:v>42650</c:v>
                </c:pt>
                <c:pt idx="5072">
                  <c:v>42653</c:v>
                </c:pt>
                <c:pt idx="5073">
                  <c:v>42654</c:v>
                </c:pt>
                <c:pt idx="5074">
                  <c:v>42655</c:v>
                </c:pt>
                <c:pt idx="5075">
                  <c:v>42656</c:v>
                </c:pt>
                <c:pt idx="5076">
                  <c:v>42657</c:v>
                </c:pt>
                <c:pt idx="5077">
                  <c:v>42660</c:v>
                </c:pt>
                <c:pt idx="5078">
                  <c:v>42661</c:v>
                </c:pt>
                <c:pt idx="5079">
                  <c:v>42662</c:v>
                </c:pt>
                <c:pt idx="5080">
                  <c:v>42663</c:v>
                </c:pt>
                <c:pt idx="5081">
                  <c:v>42664</c:v>
                </c:pt>
                <c:pt idx="5082">
                  <c:v>42667</c:v>
                </c:pt>
                <c:pt idx="5083">
                  <c:v>42668</c:v>
                </c:pt>
                <c:pt idx="5084">
                  <c:v>42669</c:v>
                </c:pt>
                <c:pt idx="5085">
                  <c:v>42670</c:v>
                </c:pt>
                <c:pt idx="5086">
                  <c:v>42671</c:v>
                </c:pt>
                <c:pt idx="5087">
                  <c:v>42674</c:v>
                </c:pt>
                <c:pt idx="5088">
                  <c:v>42675</c:v>
                </c:pt>
                <c:pt idx="5089">
                  <c:v>42676</c:v>
                </c:pt>
                <c:pt idx="5090">
                  <c:v>42677</c:v>
                </c:pt>
                <c:pt idx="5091">
                  <c:v>42678</c:v>
                </c:pt>
                <c:pt idx="5092">
                  <c:v>42681</c:v>
                </c:pt>
                <c:pt idx="5093">
                  <c:v>42682</c:v>
                </c:pt>
                <c:pt idx="5094">
                  <c:v>42683</c:v>
                </c:pt>
                <c:pt idx="5095">
                  <c:v>42684</c:v>
                </c:pt>
                <c:pt idx="5096">
                  <c:v>42685</c:v>
                </c:pt>
                <c:pt idx="5097">
                  <c:v>42688</c:v>
                </c:pt>
                <c:pt idx="5098">
                  <c:v>42689</c:v>
                </c:pt>
                <c:pt idx="5099">
                  <c:v>42690</c:v>
                </c:pt>
                <c:pt idx="5100">
                  <c:v>42691</c:v>
                </c:pt>
                <c:pt idx="5101">
                  <c:v>42692</c:v>
                </c:pt>
                <c:pt idx="5102">
                  <c:v>42695</c:v>
                </c:pt>
                <c:pt idx="5103">
                  <c:v>42696</c:v>
                </c:pt>
                <c:pt idx="5104">
                  <c:v>42697</c:v>
                </c:pt>
                <c:pt idx="5105">
                  <c:v>42698</c:v>
                </c:pt>
                <c:pt idx="5106">
                  <c:v>42699</c:v>
                </c:pt>
                <c:pt idx="5107">
                  <c:v>42702</c:v>
                </c:pt>
                <c:pt idx="5108">
                  <c:v>42703</c:v>
                </c:pt>
                <c:pt idx="5109">
                  <c:v>42704</c:v>
                </c:pt>
                <c:pt idx="5110">
                  <c:v>42705</c:v>
                </c:pt>
                <c:pt idx="5111">
                  <c:v>42706</c:v>
                </c:pt>
                <c:pt idx="5112">
                  <c:v>42709</c:v>
                </c:pt>
                <c:pt idx="5113">
                  <c:v>42710</c:v>
                </c:pt>
                <c:pt idx="5114">
                  <c:v>42711</c:v>
                </c:pt>
                <c:pt idx="5115">
                  <c:v>42712</c:v>
                </c:pt>
                <c:pt idx="5116">
                  <c:v>42713</c:v>
                </c:pt>
                <c:pt idx="5117">
                  <c:v>42716</c:v>
                </c:pt>
                <c:pt idx="5118">
                  <c:v>42717</c:v>
                </c:pt>
                <c:pt idx="5119">
                  <c:v>42718</c:v>
                </c:pt>
                <c:pt idx="5120">
                  <c:v>42719</c:v>
                </c:pt>
                <c:pt idx="5121">
                  <c:v>42720</c:v>
                </c:pt>
                <c:pt idx="5122">
                  <c:v>42723</c:v>
                </c:pt>
                <c:pt idx="5123">
                  <c:v>42724</c:v>
                </c:pt>
                <c:pt idx="5124">
                  <c:v>42725</c:v>
                </c:pt>
                <c:pt idx="5125">
                  <c:v>42726</c:v>
                </c:pt>
                <c:pt idx="5126">
                  <c:v>42727</c:v>
                </c:pt>
                <c:pt idx="5127">
                  <c:v>42730</c:v>
                </c:pt>
                <c:pt idx="5128">
                  <c:v>42731</c:v>
                </c:pt>
                <c:pt idx="5129">
                  <c:v>42732</c:v>
                </c:pt>
                <c:pt idx="5130">
                  <c:v>42733</c:v>
                </c:pt>
                <c:pt idx="5131">
                  <c:v>42734</c:v>
                </c:pt>
                <c:pt idx="5132">
                  <c:v>42735</c:v>
                </c:pt>
                <c:pt idx="5133">
                  <c:v>42737</c:v>
                </c:pt>
                <c:pt idx="5134">
                  <c:v>42738</c:v>
                </c:pt>
                <c:pt idx="5135">
                  <c:v>42739</c:v>
                </c:pt>
                <c:pt idx="5136">
                  <c:v>42740</c:v>
                </c:pt>
                <c:pt idx="5137">
                  <c:v>42741</c:v>
                </c:pt>
                <c:pt idx="5138">
                  <c:v>42744</c:v>
                </c:pt>
                <c:pt idx="5139">
                  <c:v>42745</c:v>
                </c:pt>
                <c:pt idx="5140">
                  <c:v>42746</c:v>
                </c:pt>
                <c:pt idx="5141">
                  <c:v>42747</c:v>
                </c:pt>
                <c:pt idx="5142">
                  <c:v>42748</c:v>
                </c:pt>
                <c:pt idx="5143">
                  <c:v>42751</c:v>
                </c:pt>
                <c:pt idx="5144">
                  <c:v>42752</c:v>
                </c:pt>
                <c:pt idx="5145">
                  <c:v>42753</c:v>
                </c:pt>
                <c:pt idx="5146">
                  <c:v>42754</c:v>
                </c:pt>
                <c:pt idx="5147">
                  <c:v>42755</c:v>
                </c:pt>
                <c:pt idx="5148">
                  <c:v>42758</c:v>
                </c:pt>
                <c:pt idx="5149">
                  <c:v>42759</c:v>
                </c:pt>
                <c:pt idx="5150">
                  <c:v>42760</c:v>
                </c:pt>
                <c:pt idx="5151">
                  <c:v>42761</c:v>
                </c:pt>
                <c:pt idx="5152">
                  <c:v>42762</c:v>
                </c:pt>
                <c:pt idx="5153">
                  <c:v>42765</c:v>
                </c:pt>
                <c:pt idx="5154">
                  <c:v>42766</c:v>
                </c:pt>
                <c:pt idx="5155">
                  <c:v>42767</c:v>
                </c:pt>
                <c:pt idx="5156">
                  <c:v>42768</c:v>
                </c:pt>
                <c:pt idx="5157">
                  <c:v>42769</c:v>
                </c:pt>
                <c:pt idx="5158">
                  <c:v>42772</c:v>
                </c:pt>
                <c:pt idx="5159">
                  <c:v>42773</c:v>
                </c:pt>
                <c:pt idx="5160">
                  <c:v>42774</c:v>
                </c:pt>
                <c:pt idx="5161">
                  <c:v>42775</c:v>
                </c:pt>
                <c:pt idx="5162">
                  <c:v>42776</c:v>
                </c:pt>
                <c:pt idx="5163">
                  <c:v>42779</c:v>
                </c:pt>
                <c:pt idx="5164">
                  <c:v>42780</c:v>
                </c:pt>
                <c:pt idx="5165">
                  <c:v>42781</c:v>
                </c:pt>
                <c:pt idx="5166">
                  <c:v>42782</c:v>
                </c:pt>
                <c:pt idx="5167">
                  <c:v>42783</c:v>
                </c:pt>
                <c:pt idx="5168">
                  <c:v>42786</c:v>
                </c:pt>
                <c:pt idx="5169">
                  <c:v>42787</c:v>
                </c:pt>
                <c:pt idx="5170">
                  <c:v>42788</c:v>
                </c:pt>
                <c:pt idx="5171">
                  <c:v>42789</c:v>
                </c:pt>
                <c:pt idx="5172">
                  <c:v>42790</c:v>
                </c:pt>
                <c:pt idx="5173">
                  <c:v>42793</c:v>
                </c:pt>
                <c:pt idx="5174">
                  <c:v>42794</c:v>
                </c:pt>
                <c:pt idx="5175">
                  <c:v>42795</c:v>
                </c:pt>
                <c:pt idx="5176">
                  <c:v>42796</c:v>
                </c:pt>
                <c:pt idx="5177">
                  <c:v>42797</c:v>
                </c:pt>
                <c:pt idx="5178">
                  <c:v>42800</c:v>
                </c:pt>
                <c:pt idx="5179">
                  <c:v>42801</c:v>
                </c:pt>
                <c:pt idx="5180">
                  <c:v>42802</c:v>
                </c:pt>
                <c:pt idx="5181">
                  <c:v>42803</c:v>
                </c:pt>
                <c:pt idx="5182">
                  <c:v>42804</c:v>
                </c:pt>
                <c:pt idx="5183">
                  <c:v>42807</c:v>
                </c:pt>
                <c:pt idx="5184">
                  <c:v>42808</c:v>
                </c:pt>
                <c:pt idx="5185">
                  <c:v>42809</c:v>
                </c:pt>
                <c:pt idx="5186">
                  <c:v>42810</c:v>
                </c:pt>
                <c:pt idx="5187">
                  <c:v>42811</c:v>
                </c:pt>
                <c:pt idx="5188">
                  <c:v>42814</c:v>
                </c:pt>
                <c:pt idx="5189">
                  <c:v>42815</c:v>
                </c:pt>
                <c:pt idx="5190">
                  <c:v>42816</c:v>
                </c:pt>
                <c:pt idx="5191">
                  <c:v>42817</c:v>
                </c:pt>
                <c:pt idx="5192">
                  <c:v>42818</c:v>
                </c:pt>
                <c:pt idx="5193">
                  <c:v>42821</c:v>
                </c:pt>
                <c:pt idx="5194">
                  <c:v>42822</c:v>
                </c:pt>
                <c:pt idx="5195">
                  <c:v>42823</c:v>
                </c:pt>
                <c:pt idx="5196">
                  <c:v>42824</c:v>
                </c:pt>
                <c:pt idx="5197">
                  <c:v>42825</c:v>
                </c:pt>
                <c:pt idx="5198">
                  <c:v>42828</c:v>
                </c:pt>
                <c:pt idx="5199">
                  <c:v>42829</c:v>
                </c:pt>
                <c:pt idx="5200">
                  <c:v>42830</c:v>
                </c:pt>
                <c:pt idx="5201">
                  <c:v>42831</c:v>
                </c:pt>
                <c:pt idx="5202">
                  <c:v>42832</c:v>
                </c:pt>
                <c:pt idx="5203">
                  <c:v>42835</c:v>
                </c:pt>
                <c:pt idx="5204">
                  <c:v>42836</c:v>
                </c:pt>
                <c:pt idx="5205">
                  <c:v>42837</c:v>
                </c:pt>
                <c:pt idx="5206">
                  <c:v>42838</c:v>
                </c:pt>
                <c:pt idx="5207">
                  <c:v>42839</c:v>
                </c:pt>
                <c:pt idx="5208">
                  <c:v>42842</c:v>
                </c:pt>
                <c:pt idx="5209">
                  <c:v>42843</c:v>
                </c:pt>
                <c:pt idx="5210">
                  <c:v>42844</c:v>
                </c:pt>
                <c:pt idx="5211">
                  <c:v>42845</c:v>
                </c:pt>
                <c:pt idx="5212">
                  <c:v>42846</c:v>
                </c:pt>
                <c:pt idx="5213">
                  <c:v>42849</c:v>
                </c:pt>
                <c:pt idx="5214">
                  <c:v>42850</c:v>
                </c:pt>
                <c:pt idx="5215">
                  <c:v>42851</c:v>
                </c:pt>
                <c:pt idx="5216">
                  <c:v>42852</c:v>
                </c:pt>
                <c:pt idx="5217">
                  <c:v>42853</c:v>
                </c:pt>
                <c:pt idx="5218">
                  <c:v>42855</c:v>
                </c:pt>
                <c:pt idx="5219">
                  <c:v>42856</c:v>
                </c:pt>
                <c:pt idx="5220">
                  <c:v>42857</c:v>
                </c:pt>
                <c:pt idx="5221">
                  <c:v>42858</c:v>
                </c:pt>
                <c:pt idx="5222">
                  <c:v>42859</c:v>
                </c:pt>
                <c:pt idx="5223">
                  <c:v>42860</c:v>
                </c:pt>
                <c:pt idx="5224">
                  <c:v>42863</c:v>
                </c:pt>
                <c:pt idx="5225">
                  <c:v>42864</c:v>
                </c:pt>
                <c:pt idx="5226">
                  <c:v>42865</c:v>
                </c:pt>
                <c:pt idx="5227">
                  <c:v>42866</c:v>
                </c:pt>
                <c:pt idx="5228">
                  <c:v>42867</c:v>
                </c:pt>
                <c:pt idx="5229">
                  <c:v>42870</c:v>
                </c:pt>
                <c:pt idx="5230">
                  <c:v>42871</c:v>
                </c:pt>
                <c:pt idx="5231">
                  <c:v>42872</c:v>
                </c:pt>
                <c:pt idx="5232">
                  <c:v>42873</c:v>
                </c:pt>
                <c:pt idx="5233">
                  <c:v>42874</c:v>
                </c:pt>
                <c:pt idx="5234">
                  <c:v>42877</c:v>
                </c:pt>
                <c:pt idx="5235">
                  <c:v>42878</c:v>
                </c:pt>
                <c:pt idx="5236">
                  <c:v>42879</c:v>
                </c:pt>
                <c:pt idx="5237">
                  <c:v>42880</c:v>
                </c:pt>
                <c:pt idx="5238">
                  <c:v>42881</c:v>
                </c:pt>
                <c:pt idx="5239">
                  <c:v>42884</c:v>
                </c:pt>
                <c:pt idx="5240">
                  <c:v>42885</c:v>
                </c:pt>
                <c:pt idx="5241">
                  <c:v>42886</c:v>
                </c:pt>
                <c:pt idx="5242">
                  <c:v>42887</c:v>
                </c:pt>
                <c:pt idx="5243">
                  <c:v>42888</c:v>
                </c:pt>
                <c:pt idx="5244">
                  <c:v>42891</c:v>
                </c:pt>
                <c:pt idx="5245">
                  <c:v>42892</c:v>
                </c:pt>
                <c:pt idx="5246">
                  <c:v>42893</c:v>
                </c:pt>
                <c:pt idx="5247">
                  <c:v>42894</c:v>
                </c:pt>
                <c:pt idx="5248">
                  <c:v>42895</c:v>
                </c:pt>
                <c:pt idx="5249">
                  <c:v>42898</c:v>
                </c:pt>
                <c:pt idx="5250">
                  <c:v>42899</c:v>
                </c:pt>
                <c:pt idx="5251">
                  <c:v>42900</c:v>
                </c:pt>
                <c:pt idx="5252">
                  <c:v>42901</c:v>
                </c:pt>
                <c:pt idx="5253">
                  <c:v>42902</c:v>
                </c:pt>
                <c:pt idx="5254">
                  <c:v>42905</c:v>
                </c:pt>
                <c:pt idx="5255">
                  <c:v>42906</c:v>
                </c:pt>
                <c:pt idx="5256">
                  <c:v>42907</c:v>
                </c:pt>
                <c:pt idx="5257">
                  <c:v>42908</c:v>
                </c:pt>
                <c:pt idx="5258">
                  <c:v>42909</c:v>
                </c:pt>
                <c:pt idx="5259">
                  <c:v>42912</c:v>
                </c:pt>
                <c:pt idx="5260">
                  <c:v>42913</c:v>
                </c:pt>
                <c:pt idx="5261">
                  <c:v>42914</c:v>
                </c:pt>
                <c:pt idx="5262">
                  <c:v>42915</c:v>
                </c:pt>
                <c:pt idx="5263">
                  <c:v>42916</c:v>
                </c:pt>
                <c:pt idx="5264">
                  <c:v>42919</c:v>
                </c:pt>
                <c:pt idx="5265">
                  <c:v>42920</c:v>
                </c:pt>
                <c:pt idx="5266">
                  <c:v>42921</c:v>
                </c:pt>
                <c:pt idx="5267">
                  <c:v>42922</c:v>
                </c:pt>
                <c:pt idx="5268">
                  <c:v>42923</c:v>
                </c:pt>
                <c:pt idx="5269">
                  <c:v>42926</c:v>
                </c:pt>
                <c:pt idx="5270">
                  <c:v>42927</c:v>
                </c:pt>
                <c:pt idx="5271">
                  <c:v>42928</c:v>
                </c:pt>
                <c:pt idx="5272">
                  <c:v>42929</c:v>
                </c:pt>
                <c:pt idx="5273">
                  <c:v>42930</c:v>
                </c:pt>
                <c:pt idx="5274">
                  <c:v>42933</c:v>
                </c:pt>
                <c:pt idx="5275">
                  <c:v>42934</c:v>
                </c:pt>
                <c:pt idx="5276">
                  <c:v>42935</c:v>
                </c:pt>
                <c:pt idx="5277">
                  <c:v>42936</c:v>
                </c:pt>
                <c:pt idx="5278">
                  <c:v>42937</c:v>
                </c:pt>
                <c:pt idx="5279">
                  <c:v>42940</c:v>
                </c:pt>
                <c:pt idx="5280">
                  <c:v>42941</c:v>
                </c:pt>
                <c:pt idx="5281">
                  <c:v>42942</c:v>
                </c:pt>
                <c:pt idx="5282">
                  <c:v>42943</c:v>
                </c:pt>
                <c:pt idx="5283">
                  <c:v>42944</c:v>
                </c:pt>
                <c:pt idx="5284">
                  <c:v>42947</c:v>
                </c:pt>
                <c:pt idx="5285">
                  <c:v>42948</c:v>
                </c:pt>
                <c:pt idx="5286">
                  <c:v>42949</c:v>
                </c:pt>
                <c:pt idx="5287">
                  <c:v>42950</c:v>
                </c:pt>
                <c:pt idx="5288">
                  <c:v>42951</c:v>
                </c:pt>
                <c:pt idx="5289">
                  <c:v>42954</c:v>
                </c:pt>
                <c:pt idx="5290">
                  <c:v>42955</c:v>
                </c:pt>
                <c:pt idx="5291">
                  <c:v>42956</c:v>
                </c:pt>
                <c:pt idx="5292">
                  <c:v>42957</c:v>
                </c:pt>
                <c:pt idx="5293">
                  <c:v>42958</c:v>
                </c:pt>
                <c:pt idx="5294">
                  <c:v>42961</c:v>
                </c:pt>
                <c:pt idx="5295">
                  <c:v>42962</c:v>
                </c:pt>
                <c:pt idx="5296">
                  <c:v>42963</c:v>
                </c:pt>
                <c:pt idx="5297">
                  <c:v>42964</c:v>
                </c:pt>
                <c:pt idx="5298">
                  <c:v>42965</c:v>
                </c:pt>
                <c:pt idx="5299">
                  <c:v>42968</c:v>
                </c:pt>
                <c:pt idx="5300">
                  <c:v>42969</c:v>
                </c:pt>
                <c:pt idx="5301">
                  <c:v>42970</c:v>
                </c:pt>
                <c:pt idx="5302">
                  <c:v>42971</c:v>
                </c:pt>
                <c:pt idx="5303">
                  <c:v>42972</c:v>
                </c:pt>
                <c:pt idx="5304">
                  <c:v>42975</c:v>
                </c:pt>
                <c:pt idx="5305">
                  <c:v>42976</c:v>
                </c:pt>
                <c:pt idx="5306">
                  <c:v>42977</c:v>
                </c:pt>
                <c:pt idx="5307">
                  <c:v>42978</c:v>
                </c:pt>
                <c:pt idx="5308">
                  <c:v>42979</c:v>
                </c:pt>
                <c:pt idx="5309">
                  <c:v>42982</c:v>
                </c:pt>
                <c:pt idx="5310">
                  <c:v>42983</c:v>
                </c:pt>
                <c:pt idx="5311">
                  <c:v>42984</c:v>
                </c:pt>
                <c:pt idx="5312">
                  <c:v>42985</c:v>
                </c:pt>
                <c:pt idx="5313">
                  <c:v>42986</c:v>
                </c:pt>
                <c:pt idx="5314">
                  <c:v>42989</c:v>
                </c:pt>
                <c:pt idx="5315">
                  <c:v>42990</c:v>
                </c:pt>
                <c:pt idx="5316">
                  <c:v>42991</c:v>
                </c:pt>
                <c:pt idx="5317">
                  <c:v>42992</c:v>
                </c:pt>
                <c:pt idx="5318">
                  <c:v>42993</c:v>
                </c:pt>
                <c:pt idx="5319">
                  <c:v>42996</c:v>
                </c:pt>
                <c:pt idx="5320">
                  <c:v>42997</c:v>
                </c:pt>
                <c:pt idx="5321">
                  <c:v>42998</c:v>
                </c:pt>
                <c:pt idx="5322">
                  <c:v>42999</c:v>
                </c:pt>
                <c:pt idx="5323">
                  <c:v>43000</c:v>
                </c:pt>
                <c:pt idx="5324">
                  <c:v>43003</c:v>
                </c:pt>
                <c:pt idx="5325">
                  <c:v>43004</c:v>
                </c:pt>
                <c:pt idx="5326">
                  <c:v>43005</c:v>
                </c:pt>
                <c:pt idx="5327">
                  <c:v>43006</c:v>
                </c:pt>
                <c:pt idx="5328">
                  <c:v>43007</c:v>
                </c:pt>
                <c:pt idx="5329">
                  <c:v>43008</c:v>
                </c:pt>
                <c:pt idx="5330">
                  <c:v>43010</c:v>
                </c:pt>
                <c:pt idx="5331">
                  <c:v>43011</c:v>
                </c:pt>
                <c:pt idx="5332">
                  <c:v>43012</c:v>
                </c:pt>
                <c:pt idx="5333">
                  <c:v>43013</c:v>
                </c:pt>
                <c:pt idx="5334">
                  <c:v>43014</c:v>
                </c:pt>
                <c:pt idx="5335">
                  <c:v>43017</c:v>
                </c:pt>
                <c:pt idx="5336">
                  <c:v>43018</c:v>
                </c:pt>
                <c:pt idx="5337">
                  <c:v>43019</c:v>
                </c:pt>
                <c:pt idx="5338">
                  <c:v>43020</c:v>
                </c:pt>
                <c:pt idx="5339">
                  <c:v>43021</c:v>
                </c:pt>
                <c:pt idx="5340">
                  <c:v>43024</c:v>
                </c:pt>
                <c:pt idx="5341">
                  <c:v>43025</c:v>
                </c:pt>
                <c:pt idx="5342">
                  <c:v>43026</c:v>
                </c:pt>
                <c:pt idx="5343">
                  <c:v>43027</c:v>
                </c:pt>
                <c:pt idx="5344">
                  <c:v>43028</c:v>
                </c:pt>
                <c:pt idx="5345">
                  <c:v>43031</c:v>
                </c:pt>
                <c:pt idx="5346">
                  <c:v>43032</c:v>
                </c:pt>
                <c:pt idx="5347">
                  <c:v>43033</c:v>
                </c:pt>
                <c:pt idx="5348">
                  <c:v>43034</c:v>
                </c:pt>
                <c:pt idx="5349">
                  <c:v>43035</c:v>
                </c:pt>
                <c:pt idx="5350">
                  <c:v>43038</c:v>
                </c:pt>
                <c:pt idx="5351">
                  <c:v>43039</c:v>
                </c:pt>
                <c:pt idx="5352">
                  <c:v>43040</c:v>
                </c:pt>
                <c:pt idx="5353">
                  <c:v>43041</c:v>
                </c:pt>
                <c:pt idx="5354">
                  <c:v>43042</c:v>
                </c:pt>
                <c:pt idx="5355">
                  <c:v>43045</c:v>
                </c:pt>
                <c:pt idx="5356">
                  <c:v>43046</c:v>
                </c:pt>
                <c:pt idx="5357">
                  <c:v>43047</c:v>
                </c:pt>
                <c:pt idx="5358">
                  <c:v>43048</c:v>
                </c:pt>
                <c:pt idx="5359">
                  <c:v>43049</c:v>
                </c:pt>
                <c:pt idx="5360">
                  <c:v>43052</c:v>
                </c:pt>
                <c:pt idx="5361">
                  <c:v>43053</c:v>
                </c:pt>
                <c:pt idx="5362">
                  <c:v>43054</c:v>
                </c:pt>
                <c:pt idx="5363">
                  <c:v>43055</c:v>
                </c:pt>
                <c:pt idx="5364">
                  <c:v>43056</c:v>
                </c:pt>
                <c:pt idx="5365">
                  <c:v>43059</c:v>
                </c:pt>
                <c:pt idx="5366">
                  <c:v>43060</c:v>
                </c:pt>
                <c:pt idx="5367">
                  <c:v>43061</c:v>
                </c:pt>
                <c:pt idx="5368">
                  <c:v>43062</c:v>
                </c:pt>
                <c:pt idx="5369">
                  <c:v>43063</c:v>
                </c:pt>
                <c:pt idx="5370">
                  <c:v>43066</c:v>
                </c:pt>
                <c:pt idx="5371">
                  <c:v>43067</c:v>
                </c:pt>
                <c:pt idx="5372">
                  <c:v>43068</c:v>
                </c:pt>
                <c:pt idx="5373">
                  <c:v>43069</c:v>
                </c:pt>
                <c:pt idx="5374">
                  <c:v>43070</c:v>
                </c:pt>
                <c:pt idx="5375">
                  <c:v>43073</c:v>
                </c:pt>
                <c:pt idx="5376">
                  <c:v>43074</c:v>
                </c:pt>
                <c:pt idx="5377">
                  <c:v>43075</c:v>
                </c:pt>
                <c:pt idx="5378">
                  <c:v>43076</c:v>
                </c:pt>
                <c:pt idx="5379">
                  <c:v>43077</c:v>
                </c:pt>
                <c:pt idx="5380">
                  <c:v>43080</c:v>
                </c:pt>
                <c:pt idx="5381">
                  <c:v>43081</c:v>
                </c:pt>
                <c:pt idx="5382">
                  <c:v>43082</c:v>
                </c:pt>
                <c:pt idx="5383">
                  <c:v>43083</c:v>
                </c:pt>
                <c:pt idx="5384">
                  <c:v>43084</c:v>
                </c:pt>
                <c:pt idx="5385">
                  <c:v>43087</c:v>
                </c:pt>
                <c:pt idx="5386">
                  <c:v>43088</c:v>
                </c:pt>
                <c:pt idx="5387">
                  <c:v>43089</c:v>
                </c:pt>
                <c:pt idx="5388">
                  <c:v>43090</c:v>
                </c:pt>
                <c:pt idx="5389">
                  <c:v>43091</c:v>
                </c:pt>
                <c:pt idx="5390">
                  <c:v>43094</c:v>
                </c:pt>
                <c:pt idx="5391">
                  <c:v>43095</c:v>
                </c:pt>
                <c:pt idx="5392">
                  <c:v>43096</c:v>
                </c:pt>
                <c:pt idx="5393">
                  <c:v>43097</c:v>
                </c:pt>
                <c:pt idx="5394">
                  <c:v>43098</c:v>
                </c:pt>
                <c:pt idx="5395">
                  <c:v>43100</c:v>
                </c:pt>
                <c:pt idx="5396">
                  <c:v>43101</c:v>
                </c:pt>
                <c:pt idx="5397">
                  <c:v>43102</c:v>
                </c:pt>
                <c:pt idx="5398">
                  <c:v>43103</c:v>
                </c:pt>
                <c:pt idx="5399">
                  <c:v>43104</c:v>
                </c:pt>
                <c:pt idx="5400">
                  <c:v>43105</c:v>
                </c:pt>
                <c:pt idx="5401">
                  <c:v>43108</c:v>
                </c:pt>
                <c:pt idx="5402">
                  <c:v>43109</c:v>
                </c:pt>
                <c:pt idx="5403">
                  <c:v>43110</c:v>
                </c:pt>
                <c:pt idx="5404">
                  <c:v>43111</c:v>
                </c:pt>
                <c:pt idx="5405">
                  <c:v>43112</c:v>
                </c:pt>
                <c:pt idx="5406">
                  <c:v>43115</c:v>
                </c:pt>
                <c:pt idx="5407">
                  <c:v>43116</c:v>
                </c:pt>
                <c:pt idx="5408">
                  <c:v>43117</c:v>
                </c:pt>
                <c:pt idx="5409">
                  <c:v>43118</c:v>
                </c:pt>
                <c:pt idx="5410">
                  <c:v>43119</c:v>
                </c:pt>
                <c:pt idx="5411">
                  <c:v>43122</c:v>
                </c:pt>
                <c:pt idx="5412">
                  <c:v>43123</c:v>
                </c:pt>
                <c:pt idx="5413">
                  <c:v>43124</c:v>
                </c:pt>
                <c:pt idx="5414">
                  <c:v>43125</c:v>
                </c:pt>
                <c:pt idx="5415">
                  <c:v>43126</c:v>
                </c:pt>
                <c:pt idx="5416">
                  <c:v>43129</c:v>
                </c:pt>
                <c:pt idx="5417">
                  <c:v>43130</c:v>
                </c:pt>
                <c:pt idx="5418">
                  <c:v>43131</c:v>
                </c:pt>
                <c:pt idx="5419">
                  <c:v>43132</c:v>
                </c:pt>
                <c:pt idx="5420">
                  <c:v>43133</c:v>
                </c:pt>
                <c:pt idx="5421">
                  <c:v>43136</c:v>
                </c:pt>
                <c:pt idx="5422">
                  <c:v>43137</c:v>
                </c:pt>
                <c:pt idx="5423">
                  <c:v>43138</c:v>
                </c:pt>
                <c:pt idx="5424">
                  <c:v>43139</c:v>
                </c:pt>
                <c:pt idx="5425">
                  <c:v>43140</c:v>
                </c:pt>
                <c:pt idx="5426">
                  <c:v>43143</c:v>
                </c:pt>
                <c:pt idx="5427">
                  <c:v>43144</c:v>
                </c:pt>
                <c:pt idx="5428">
                  <c:v>43145</c:v>
                </c:pt>
                <c:pt idx="5429">
                  <c:v>43146</c:v>
                </c:pt>
                <c:pt idx="5430">
                  <c:v>43147</c:v>
                </c:pt>
                <c:pt idx="5431">
                  <c:v>43150</c:v>
                </c:pt>
                <c:pt idx="5432">
                  <c:v>43151</c:v>
                </c:pt>
                <c:pt idx="5433">
                  <c:v>43152</c:v>
                </c:pt>
                <c:pt idx="5434">
                  <c:v>43153</c:v>
                </c:pt>
                <c:pt idx="5435">
                  <c:v>43154</c:v>
                </c:pt>
                <c:pt idx="5436">
                  <c:v>43157</c:v>
                </c:pt>
                <c:pt idx="5437">
                  <c:v>43158</c:v>
                </c:pt>
                <c:pt idx="5438">
                  <c:v>43159</c:v>
                </c:pt>
                <c:pt idx="5439">
                  <c:v>43160</c:v>
                </c:pt>
                <c:pt idx="5440">
                  <c:v>43161</c:v>
                </c:pt>
                <c:pt idx="5441">
                  <c:v>43164</c:v>
                </c:pt>
                <c:pt idx="5442">
                  <c:v>43165</c:v>
                </c:pt>
                <c:pt idx="5443">
                  <c:v>43166</c:v>
                </c:pt>
                <c:pt idx="5444">
                  <c:v>43167</c:v>
                </c:pt>
                <c:pt idx="5445">
                  <c:v>43168</c:v>
                </c:pt>
                <c:pt idx="5446">
                  <c:v>43171</c:v>
                </c:pt>
                <c:pt idx="5447">
                  <c:v>43172</c:v>
                </c:pt>
                <c:pt idx="5448">
                  <c:v>43173</c:v>
                </c:pt>
                <c:pt idx="5449">
                  <c:v>43174</c:v>
                </c:pt>
                <c:pt idx="5450">
                  <c:v>43175</c:v>
                </c:pt>
                <c:pt idx="5451">
                  <c:v>43178</c:v>
                </c:pt>
                <c:pt idx="5452">
                  <c:v>43179</c:v>
                </c:pt>
                <c:pt idx="5453">
                  <c:v>43180</c:v>
                </c:pt>
                <c:pt idx="5454">
                  <c:v>43181</c:v>
                </c:pt>
                <c:pt idx="5455">
                  <c:v>43182</c:v>
                </c:pt>
                <c:pt idx="5456">
                  <c:v>43185</c:v>
                </c:pt>
                <c:pt idx="5457">
                  <c:v>43186</c:v>
                </c:pt>
                <c:pt idx="5458">
                  <c:v>43187</c:v>
                </c:pt>
                <c:pt idx="5459">
                  <c:v>43188</c:v>
                </c:pt>
                <c:pt idx="5460">
                  <c:v>43189</c:v>
                </c:pt>
                <c:pt idx="5461">
                  <c:v>43190</c:v>
                </c:pt>
                <c:pt idx="5462">
                  <c:v>43192</c:v>
                </c:pt>
                <c:pt idx="5463">
                  <c:v>43193</c:v>
                </c:pt>
                <c:pt idx="5464">
                  <c:v>43194</c:v>
                </c:pt>
                <c:pt idx="5465">
                  <c:v>43195</c:v>
                </c:pt>
                <c:pt idx="5466">
                  <c:v>43196</c:v>
                </c:pt>
                <c:pt idx="5467">
                  <c:v>43199</c:v>
                </c:pt>
                <c:pt idx="5468">
                  <c:v>43200</c:v>
                </c:pt>
                <c:pt idx="5469">
                  <c:v>43201</c:v>
                </c:pt>
                <c:pt idx="5470">
                  <c:v>43202</c:v>
                </c:pt>
                <c:pt idx="5471">
                  <c:v>43203</c:v>
                </c:pt>
                <c:pt idx="5472">
                  <c:v>43206</c:v>
                </c:pt>
                <c:pt idx="5473">
                  <c:v>43207</c:v>
                </c:pt>
                <c:pt idx="5474">
                  <c:v>43208</c:v>
                </c:pt>
                <c:pt idx="5475">
                  <c:v>43209</c:v>
                </c:pt>
                <c:pt idx="5476">
                  <c:v>43210</c:v>
                </c:pt>
                <c:pt idx="5477">
                  <c:v>43213</c:v>
                </c:pt>
                <c:pt idx="5478">
                  <c:v>43214</c:v>
                </c:pt>
                <c:pt idx="5479">
                  <c:v>43215</c:v>
                </c:pt>
                <c:pt idx="5480">
                  <c:v>43216</c:v>
                </c:pt>
                <c:pt idx="5481">
                  <c:v>43217</c:v>
                </c:pt>
                <c:pt idx="5482">
                  <c:v>43220</c:v>
                </c:pt>
                <c:pt idx="5483">
                  <c:v>43221</c:v>
                </c:pt>
                <c:pt idx="5484">
                  <c:v>43222</c:v>
                </c:pt>
                <c:pt idx="5485">
                  <c:v>43223</c:v>
                </c:pt>
                <c:pt idx="5486">
                  <c:v>43224</c:v>
                </c:pt>
                <c:pt idx="5487">
                  <c:v>43227</c:v>
                </c:pt>
                <c:pt idx="5488">
                  <c:v>43228</c:v>
                </c:pt>
                <c:pt idx="5489">
                  <c:v>43229</c:v>
                </c:pt>
                <c:pt idx="5490">
                  <c:v>43230</c:v>
                </c:pt>
                <c:pt idx="5491">
                  <c:v>43231</c:v>
                </c:pt>
                <c:pt idx="5492">
                  <c:v>43234</c:v>
                </c:pt>
                <c:pt idx="5493">
                  <c:v>43235</c:v>
                </c:pt>
                <c:pt idx="5494">
                  <c:v>43236</c:v>
                </c:pt>
                <c:pt idx="5495">
                  <c:v>43237</c:v>
                </c:pt>
                <c:pt idx="5496">
                  <c:v>43238</c:v>
                </c:pt>
                <c:pt idx="5497">
                  <c:v>43241</c:v>
                </c:pt>
                <c:pt idx="5498">
                  <c:v>43242</c:v>
                </c:pt>
                <c:pt idx="5499">
                  <c:v>43243</c:v>
                </c:pt>
                <c:pt idx="5500">
                  <c:v>43244</c:v>
                </c:pt>
                <c:pt idx="5501">
                  <c:v>43245</c:v>
                </c:pt>
                <c:pt idx="5502">
                  <c:v>43248</c:v>
                </c:pt>
                <c:pt idx="5503">
                  <c:v>43249</c:v>
                </c:pt>
                <c:pt idx="5504">
                  <c:v>43250</c:v>
                </c:pt>
                <c:pt idx="5505">
                  <c:v>43251</c:v>
                </c:pt>
                <c:pt idx="5506">
                  <c:v>43252</c:v>
                </c:pt>
                <c:pt idx="5507">
                  <c:v>43255</c:v>
                </c:pt>
                <c:pt idx="5508">
                  <c:v>43256</c:v>
                </c:pt>
                <c:pt idx="5509">
                  <c:v>43257</c:v>
                </c:pt>
                <c:pt idx="5510">
                  <c:v>43258</c:v>
                </c:pt>
                <c:pt idx="5511">
                  <c:v>43259</c:v>
                </c:pt>
                <c:pt idx="5512">
                  <c:v>43262</c:v>
                </c:pt>
                <c:pt idx="5513">
                  <c:v>43263</c:v>
                </c:pt>
                <c:pt idx="5514">
                  <c:v>43264</c:v>
                </c:pt>
                <c:pt idx="5515">
                  <c:v>43265</c:v>
                </c:pt>
                <c:pt idx="5516">
                  <c:v>43266</c:v>
                </c:pt>
                <c:pt idx="5517">
                  <c:v>43269</c:v>
                </c:pt>
                <c:pt idx="5518">
                  <c:v>43270</c:v>
                </c:pt>
                <c:pt idx="5519">
                  <c:v>43271</c:v>
                </c:pt>
                <c:pt idx="5520">
                  <c:v>43272</c:v>
                </c:pt>
                <c:pt idx="5521">
                  <c:v>43273</c:v>
                </c:pt>
                <c:pt idx="5522">
                  <c:v>43276</c:v>
                </c:pt>
                <c:pt idx="5523">
                  <c:v>43277</c:v>
                </c:pt>
                <c:pt idx="5524">
                  <c:v>43278</c:v>
                </c:pt>
                <c:pt idx="5525">
                  <c:v>43279</c:v>
                </c:pt>
                <c:pt idx="5526">
                  <c:v>43280</c:v>
                </c:pt>
                <c:pt idx="5527">
                  <c:v>43281</c:v>
                </c:pt>
                <c:pt idx="5528">
                  <c:v>43283</c:v>
                </c:pt>
                <c:pt idx="5529">
                  <c:v>43284</c:v>
                </c:pt>
                <c:pt idx="5530">
                  <c:v>43285</c:v>
                </c:pt>
                <c:pt idx="5531">
                  <c:v>43286</c:v>
                </c:pt>
                <c:pt idx="5532">
                  <c:v>43287</c:v>
                </c:pt>
                <c:pt idx="5533">
                  <c:v>43290</c:v>
                </c:pt>
                <c:pt idx="5534">
                  <c:v>43291</c:v>
                </c:pt>
                <c:pt idx="5535">
                  <c:v>43292</c:v>
                </c:pt>
                <c:pt idx="5536">
                  <c:v>43293</c:v>
                </c:pt>
                <c:pt idx="5537">
                  <c:v>43294</c:v>
                </c:pt>
                <c:pt idx="5538">
                  <c:v>43297</c:v>
                </c:pt>
                <c:pt idx="5539">
                  <c:v>43298</c:v>
                </c:pt>
                <c:pt idx="5540">
                  <c:v>43299</c:v>
                </c:pt>
                <c:pt idx="5541">
                  <c:v>43300</c:v>
                </c:pt>
                <c:pt idx="5542">
                  <c:v>43301</c:v>
                </c:pt>
                <c:pt idx="5543">
                  <c:v>43304</c:v>
                </c:pt>
                <c:pt idx="5544">
                  <c:v>43305</c:v>
                </c:pt>
                <c:pt idx="5545">
                  <c:v>43306</c:v>
                </c:pt>
                <c:pt idx="5546">
                  <c:v>43307</c:v>
                </c:pt>
                <c:pt idx="5547">
                  <c:v>43308</c:v>
                </c:pt>
                <c:pt idx="5548">
                  <c:v>43311</c:v>
                </c:pt>
                <c:pt idx="5549">
                  <c:v>43312</c:v>
                </c:pt>
                <c:pt idx="5550">
                  <c:v>43313</c:v>
                </c:pt>
                <c:pt idx="5551">
                  <c:v>43314</c:v>
                </c:pt>
                <c:pt idx="5552">
                  <c:v>43315</c:v>
                </c:pt>
                <c:pt idx="5553">
                  <c:v>43318</c:v>
                </c:pt>
                <c:pt idx="5554">
                  <c:v>43319</c:v>
                </c:pt>
                <c:pt idx="5555">
                  <c:v>43320</c:v>
                </c:pt>
                <c:pt idx="5556">
                  <c:v>43321</c:v>
                </c:pt>
                <c:pt idx="5557">
                  <c:v>43322</c:v>
                </c:pt>
                <c:pt idx="5558">
                  <c:v>43325</c:v>
                </c:pt>
                <c:pt idx="5559">
                  <c:v>43326</c:v>
                </c:pt>
                <c:pt idx="5560">
                  <c:v>43327</c:v>
                </c:pt>
                <c:pt idx="5561">
                  <c:v>43328</c:v>
                </c:pt>
                <c:pt idx="5562">
                  <c:v>43329</c:v>
                </c:pt>
                <c:pt idx="5563">
                  <c:v>43332</c:v>
                </c:pt>
                <c:pt idx="5564">
                  <c:v>43333</c:v>
                </c:pt>
                <c:pt idx="5565">
                  <c:v>43334</c:v>
                </c:pt>
                <c:pt idx="5566">
                  <c:v>43335</c:v>
                </c:pt>
                <c:pt idx="5567">
                  <c:v>43336</c:v>
                </c:pt>
                <c:pt idx="5568">
                  <c:v>43339</c:v>
                </c:pt>
                <c:pt idx="5569">
                  <c:v>43340</c:v>
                </c:pt>
                <c:pt idx="5570">
                  <c:v>43341</c:v>
                </c:pt>
                <c:pt idx="5571">
                  <c:v>43342</c:v>
                </c:pt>
                <c:pt idx="5572">
                  <c:v>43343</c:v>
                </c:pt>
                <c:pt idx="5573">
                  <c:v>43346</c:v>
                </c:pt>
                <c:pt idx="5574">
                  <c:v>43347</c:v>
                </c:pt>
                <c:pt idx="5575">
                  <c:v>43348</c:v>
                </c:pt>
                <c:pt idx="5576">
                  <c:v>43349</c:v>
                </c:pt>
                <c:pt idx="5577">
                  <c:v>43350</c:v>
                </c:pt>
                <c:pt idx="5578">
                  <c:v>43353</c:v>
                </c:pt>
                <c:pt idx="5579">
                  <c:v>43354</c:v>
                </c:pt>
                <c:pt idx="5580">
                  <c:v>43355</c:v>
                </c:pt>
                <c:pt idx="5581">
                  <c:v>43356</c:v>
                </c:pt>
                <c:pt idx="5582">
                  <c:v>43357</c:v>
                </c:pt>
                <c:pt idx="5583">
                  <c:v>43360</c:v>
                </c:pt>
                <c:pt idx="5584">
                  <c:v>43361</c:v>
                </c:pt>
                <c:pt idx="5585">
                  <c:v>43362</c:v>
                </c:pt>
                <c:pt idx="5586">
                  <c:v>43363</c:v>
                </c:pt>
                <c:pt idx="5587">
                  <c:v>43364</c:v>
                </c:pt>
                <c:pt idx="5588">
                  <c:v>43367</c:v>
                </c:pt>
                <c:pt idx="5589">
                  <c:v>43368</c:v>
                </c:pt>
                <c:pt idx="5590">
                  <c:v>43369</c:v>
                </c:pt>
                <c:pt idx="5591">
                  <c:v>43370</c:v>
                </c:pt>
                <c:pt idx="5592">
                  <c:v>43371</c:v>
                </c:pt>
                <c:pt idx="5593">
                  <c:v>43373</c:v>
                </c:pt>
                <c:pt idx="5594">
                  <c:v>43374</c:v>
                </c:pt>
                <c:pt idx="5595">
                  <c:v>43375</c:v>
                </c:pt>
                <c:pt idx="5596">
                  <c:v>43376</c:v>
                </c:pt>
                <c:pt idx="5597">
                  <c:v>43377</c:v>
                </c:pt>
                <c:pt idx="5598">
                  <c:v>43378</c:v>
                </c:pt>
                <c:pt idx="5599">
                  <c:v>43381</c:v>
                </c:pt>
                <c:pt idx="5600">
                  <c:v>43382</c:v>
                </c:pt>
                <c:pt idx="5601">
                  <c:v>43383</c:v>
                </c:pt>
                <c:pt idx="5602">
                  <c:v>43384</c:v>
                </c:pt>
                <c:pt idx="5603">
                  <c:v>43385</c:v>
                </c:pt>
                <c:pt idx="5604">
                  <c:v>43388</c:v>
                </c:pt>
                <c:pt idx="5605">
                  <c:v>43389</c:v>
                </c:pt>
                <c:pt idx="5606">
                  <c:v>43390</c:v>
                </c:pt>
                <c:pt idx="5607">
                  <c:v>43391</c:v>
                </c:pt>
                <c:pt idx="5608">
                  <c:v>43392</c:v>
                </c:pt>
                <c:pt idx="5609">
                  <c:v>43395</c:v>
                </c:pt>
                <c:pt idx="5610">
                  <c:v>43396</c:v>
                </c:pt>
                <c:pt idx="5611">
                  <c:v>43397</c:v>
                </c:pt>
                <c:pt idx="5612">
                  <c:v>43398</c:v>
                </c:pt>
                <c:pt idx="5613">
                  <c:v>43399</c:v>
                </c:pt>
                <c:pt idx="5614">
                  <c:v>43402</c:v>
                </c:pt>
                <c:pt idx="5615">
                  <c:v>43403</c:v>
                </c:pt>
                <c:pt idx="5616">
                  <c:v>43404</c:v>
                </c:pt>
                <c:pt idx="5617">
                  <c:v>43405</c:v>
                </c:pt>
                <c:pt idx="5618">
                  <c:v>43406</c:v>
                </c:pt>
                <c:pt idx="5619">
                  <c:v>43409</c:v>
                </c:pt>
                <c:pt idx="5620">
                  <c:v>43410</c:v>
                </c:pt>
                <c:pt idx="5621">
                  <c:v>43411</c:v>
                </c:pt>
                <c:pt idx="5622">
                  <c:v>43412</c:v>
                </c:pt>
                <c:pt idx="5623">
                  <c:v>43413</c:v>
                </c:pt>
                <c:pt idx="5624">
                  <c:v>43416</c:v>
                </c:pt>
                <c:pt idx="5625">
                  <c:v>43417</c:v>
                </c:pt>
                <c:pt idx="5626">
                  <c:v>43418</c:v>
                </c:pt>
                <c:pt idx="5627">
                  <c:v>43419</c:v>
                </c:pt>
                <c:pt idx="5628">
                  <c:v>43420</c:v>
                </c:pt>
                <c:pt idx="5629">
                  <c:v>43423</c:v>
                </c:pt>
                <c:pt idx="5630">
                  <c:v>43424</c:v>
                </c:pt>
                <c:pt idx="5631">
                  <c:v>43425</c:v>
                </c:pt>
                <c:pt idx="5632">
                  <c:v>43426</c:v>
                </c:pt>
                <c:pt idx="5633">
                  <c:v>43427</c:v>
                </c:pt>
                <c:pt idx="5634">
                  <c:v>43430</c:v>
                </c:pt>
                <c:pt idx="5635">
                  <c:v>43431</c:v>
                </c:pt>
                <c:pt idx="5636">
                  <c:v>43432</c:v>
                </c:pt>
                <c:pt idx="5637">
                  <c:v>43433</c:v>
                </c:pt>
                <c:pt idx="5638">
                  <c:v>43434</c:v>
                </c:pt>
                <c:pt idx="5639">
                  <c:v>43437</c:v>
                </c:pt>
                <c:pt idx="5640">
                  <c:v>43438</c:v>
                </c:pt>
                <c:pt idx="5641">
                  <c:v>43439</c:v>
                </c:pt>
                <c:pt idx="5642">
                  <c:v>43440</c:v>
                </c:pt>
                <c:pt idx="5643">
                  <c:v>43441</c:v>
                </c:pt>
                <c:pt idx="5644">
                  <c:v>43444</c:v>
                </c:pt>
                <c:pt idx="5645">
                  <c:v>43445</c:v>
                </c:pt>
                <c:pt idx="5646">
                  <c:v>43446</c:v>
                </c:pt>
                <c:pt idx="5647">
                  <c:v>43447</c:v>
                </c:pt>
                <c:pt idx="5648">
                  <c:v>43448</c:v>
                </c:pt>
                <c:pt idx="5649">
                  <c:v>43451</c:v>
                </c:pt>
                <c:pt idx="5650">
                  <c:v>43452</c:v>
                </c:pt>
                <c:pt idx="5651">
                  <c:v>43453</c:v>
                </c:pt>
                <c:pt idx="5652">
                  <c:v>43454</c:v>
                </c:pt>
                <c:pt idx="5653">
                  <c:v>43455</c:v>
                </c:pt>
                <c:pt idx="5654">
                  <c:v>43458</c:v>
                </c:pt>
                <c:pt idx="5655">
                  <c:v>43459</c:v>
                </c:pt>
                <c:pt idx="5656">
                  <c:v>43460</c:v>
                </c:pt>
                <c:pt idx="5657">
                  <c:v>43461</c:v>
                </c:pt>
                <c:pt idx="5658">
                  <c:v>43462</c:v>
                </c:pt>
                <c:pt idx="5659">
                  <c:v>43465</c:v>
                </c:pt>
                <c:pt idx="5660">
                  <c:v>43466</c:v>
                </c:pt>
                <c:pt idx="5661">
                  <c:v>43467</c:v>
                </c:pt>
                <c:pt idx="5662">
                  <c:v>43468</c:v>
                </c:pt>
                <c:pt idx="5663">
                  <c:v>43469</c:v>
                </c:pt>
                <c:pt idx="5664">
                  <c:v>43472</c:v>
                </c:pt>
                <c:pt idx="5665">
                  <c:v>43473</c:v>
                </c:pt>
                <c:pt idx="5666">
                  <c:v>43474</c:v>
                </c:pt>
                <c:pt idx="5667">
                  <c:v>43475</c:v>
                </c:pt>
                <c:pt idx="5668">
                  <c:v>43476</c:v>
                </c:pt>
                <c:pt idx="5669">
                  <c:v>43479</c:v>
                </c:pt>
                <c:pt idx="5670">
                  <c:v>43480</c:v>
                </c:pt>
                <c:pt idx="5671">
                  <c:v>43481</c:v>
                </c:pt>
                <c:pt idx="5672">
                  <c:v>43482</c:v>
                </c:pt>
                <c:pt idx="5673">
                  <c:v>43483</c:v>
                </c:pt>
                <c:pt idx="5674">
                  <c:v>43486</c:v>
                </c:pt>
                <c:pt idx="5675">
                  <c:v>43487</c:v>
                </c:pt>
                <c:pt idx="5676">
                  <c:v>43488</c:v>
                </c:pt>
                <c:pt idx="5677">
                  <c:v>43489</c:v>
                </c:pt>
                <c:pt idx="5678">
                  <c:v>43490</c:v>
                </c:pt>
                <c:pt idx="5679">
                  <c:v>43493</c:v>
                </c:pt>
                <c:pt idx="5680">
                  <c:v>43494</c:v>
                </c:pt>
                <c:pt idx="5681">
                  <c:v>43495</c:v>
                </c:pt>
                <c:pt idx="5682">
                  <c:v>43496</c:v>
                </c:pt>
                <c:pt idx="5683">
                  <c:v>43497</c:v>
                </c:pt>
                <c:pt idx="5684">
                  <c:v>43500</c:v>
                </c:pt>
                <c:pt idx="5685">
                  <c:v>43501</c:v>
                </c:pt>
                <c:pt idx="5686">
                  <c:v>43502</c:v>
                </c:pt>
                <c:pt idx="5687">
                  <c:v>43503</c:v>
                </c:pt>
                <c:pt idx="5688">
                  <c:v>43504</c:v>
                </c:pt>
                <c:pt idx="5689">
                  <c:v>43507</c:v>
                </c:pt>
                <c:pt idx="5690">
                  <c:v>43508</c:v>
                </c:pt>
                <c:pt idx="5691">
                  <c:v>43509</c:v>
                </c:pt>
                <c:pt idx="5692">
                  <c:v>43510</c:v>
                </c:pt>
                <c:pt idx="5693">
                  <c:v>43511</c:v>
                </c:pt>
                <c:pt idx="5694">
                  <c:v>43514</c:v>
                </c:pt>
                <c:pt idx="5695">
                  <c:v>43515</c:v>
                </c:pt>
                <c:pt idx="5696">
                  <c:v>43516</c:v>
                </c:pt>
                <c:pt idx="5697">
                  <c:v>43517</c:v>
                </c:pt>
                <c:pt idx="5698">
                  <c:v>43518</c:v>
                </c:pt>
                <c:pt idx="5699">
                  <c:v>43521</c:v>
                </c:pt>
                <c:pt idx="5700">
                  <c:v>43522</c:v>
                </c:pt>
                <c:pt idx="5701">
                  <c:v>43523</c:v>
                </c:pt>
                <c:pt idx="5702">
                  <c:v>43524</c:v>
                </c:pt>
                <c:pt idx="5703">
                  <c:v>43525</c:v>
                </c:pt>
                <c:pt idx="5704">
                  <c:v>43528</c:v>
                </c:pt>
                <c:pt idx="5705">
                  <c:v>43529</c:v>
                </c:pt>
                <c:pt idx="5706">
                  <c:v>43530</c:v>
                </c:pt>
                <c:pt idx="5707">
                  <c:v>43531</c:v>
                </c:pt>
                <c:pt idx="5708">
                  <c:v>43532</c:v>
                </c:pt>
                <c:pt idx="5709">
                  <c:v>43535</c:v>
                </c:pt>
                <c:pt idx="5710">
                  <c:v>43536</c:v>
                </c:pt>
                <c:pt idx="5711">
                  <c:v>43537</c:v>
                </c:pt>
                <c:pt idx="5712">
                  <c:v>43538</c:v>
                </c:pt>
                <c:pt idx="5713">
                  <c:v>43539</c:v>
                </c:pt>
                <c:pt idx="5714">
                  <c:v>43542</c:v>
                </c:pt>
                <c:pt idx="5715">
                  <c:v>43543</c:v>
                </c:pt>
                <c:pt idx="5716">
                  <c:v>43544</c:v>
                </c:pt>
                <c:pt idx="5717">
                  <c:v>43545</c:v>
                </c:pt>
                <c:pt idx="5718">
                  <c:v>43546</c:v>
                </c:pt>
                <c:pt idx="5719">
                  <c:v>43549</c:v>
                </c:pt>
                <c:pt idx="5720">
                  <c:v>43550</c:v>
                </c:pt>
                <c:pt idx="5721">
                  <c:v>43551</c:v>
                </c:pt>
                <c:pt idx="5722">
                  <c:v>43552</c:v>
                </c:pt>
                <c:pt idx="5723">
                  <c:v>43553</c:v>
                </c:pt>
                <c:pt idx="5724">
                  <c:v>43555</c:v>
                </c:pt>
                <c:pt idx="5725">
                  <c:v>43556</c:v>
                </c:pt>
                <c:pt idx="5726">
                  <c:v>43557</c:v>
                </c:pt>
                <c:pt idx="5727">
                  <c:v>43558</c:v>
                </c:pt>
                <c:pt idx="5728">
                  <c:v>43559</c:v>
                </c:pt>
                <c:pt idx="5729">
                  <c:v>43560</c:v>
                </c:pt>
                <c:pt idx="5730">
                  <c:v>43563</c:v>
                </c:pt>
                <c:pt idx="5731">
                  <c:v>43564</c:v>
                </c:pt>
                <c:pt idx="5732">
                  <c:v>43565</c:v>
                </c:pt>
                <c:pt idx="5733">
                  <c:v>43566</c:v>
                </c:pt>
                <c:pt idx="5734">
                  <c:v>43567</c:v>
                </c:pt>
                <c:pt idx="5735">
                  <c:v>43570</c:v>
                </c:pt>
                <c:pt idx="5736">
                  <c:v>43571</c:v>
                </c:pt>
                <c:pt idx="5737">
                  <c:v>43572</c:v>
                </c:pt>
                <c:pt idx="5738">
                  <c:v>43573</c:v>
                </c:pt>
                <c:pt idx="5739">
                  <c:v>43574</c:v>
                </c:pt>
                <c:pt idx="5740">
                  <c:v>43577</c:v>
                </c:pt>
                <c:pt idx="5741">
                  <c:v>43578</c:v>
                </c:pt>
                <c:pt idx="5742">
                  <c:v>43579</c:v>
                </c:pt>
                <c:pt idx="5743">
                  <c:v>43580</c:v>
                </c:pt>
                <c:pt idx="5744">
                  <c:v>43581</c:v>
                </c:pt>
                <c:pt idx="5745">
                  <c:v>43584</c:v>
                </c:pt>
                <c:pt idx="5746">
                  <c:v>43585</c:v>
                </c:pt>
                <c:pt idx="5747">
                  <c:v>43586</c:v>
                </c:pt>
                <c:pt idx="5748">
                  <c:v>43587</c:v>
                </c:pt>
                <c:pt idx="5749">
                  <c:v>43588</c:v>
                </c:pt>
                <c:pt idx="5750">
                  <c:v>43591</c:v>
                </c:pt>
                <c:pt idx="5751">
                  <c:v>43592</c:v>
                </c:pt>
                <c:pt idx="5752">
                  <c:v>43593</c:v>
                </c:pt>
                <c:pt idx="5753">
                  <c:v>43594</c:v>
                </c:pt>
                <c:pt idx="5754">
                  <c:v>43595</c:v>
                </c:pt>
                <c:pt idx="5755">
                  <c:v>43598</c:v>
                </c:pt>
                <c:pt idx="5756">
                  <c:v>43599</c:v>
                </c:pt>
                <c:pt idx="5757">
                  <c:v>43600</c:v>
                </c:pt>
                <c:pt idx="5758">
                  <c:v>43601</c:v>
                </c:pt>
                <c:pt idx="5759">
                  <c:v>43602</c:v>
                </c:pt>
                <c:pt idx="5760">
                  <c:v>43605</c:v>
                </c:pt>
                <c:pt idx="5761">
                  <c:v>43606</c:v>
                </c:pt>
                <c:pt idx="5762">
                  <c:v>43607</c:v>
                </c:pt>
                <c:pt idx="5763">
                  <c:v>43608</c:v>
                </c:pt>
                <c:pt idx="5764">
                  <c:v>43609</c:v>
                </c:pt>
                <c:pt idx="5765">
                  <c:v>43612</c:v>
                </c:pt>
                <c:pt idx="5766">
                  <c:v>43613</c:v>
                </c:pt>
                <c:pt idx="5767">
                  <c:v>43614</c:v>
                </c:pt>
                <c:pt idx="5768">
                  <c:v>43615</c:v>
                </c:pt>
                <c:pt idx="5769">
                  <c:v>43616</c:v>
                </c:pt>
                <c:pt idx="5770">
                  <c:v>43619</c:v>
                </c:pt>
                <c:pt idx="5771">
                  <c:v>43620</c:v>
                </c:pt>
                <c:pt idx="5772">
                  <c:v>43621</c:v>
                </c:pt>
                <c:pt idx="5773">
                  <c:v>43622</c:v>
                </c:pt>
                <c:pt idx="5774">
                  <c:v>43623</c:v>
                </c:pt>
                <c:pt idx="5775">
                  <c:v>43626</c:v>
                </c:pt>
                <c:pt idx="5776">
                  <c:v>43627</c:v>
                </c:pt>
                <c:pt idx="5777">
                  <c:v>43628</c:v>
                </c:pt>
                <c:pt idx="5778">
                  <c:v>43629</c:v>
                </c:pt>
                <c:pt idx="5779">
                  <c:v>43630</c:v>
                </c:pt>
                <c:pt idx="5780">
                  <c:v>43633</c:v>
                </c:pt>
                <c:pt idx="5781">
                  <c:v>43634</c:v>
                </c:pt>
                <c:pt idx="5782">
                  <c:v>43635</c:v>
                </c:pt>
                <c:pt idx="5783">
                  <c:v>43636</c:v>
                </c:pt>
                <c:pt idx="5784">
                  <c:v>43637</c:v>
                </c:pt>
                <c:pt idx="5785">
                  <c:v>43640</c:v>
                </c:pt>
                <c:pt idx="5786">
                  <c:v>43641</c:v>
                </c:pt>
                <c:pt idx="5787">
                  <c:v>43642</c:v>
                </c:pt>
                <c:pt idx="5788">
                  <c:v>43643</c:v>
                </c:pt>
                <c:pt idx="5789">
                  <c:v>43644</c:v>
                </c:pt>
                <c:pt idx="5790">
                  <c:v>43646</c:v>
                </c:pt>
                <c:pt idx="5791">
                  <c:v>43647</c:v>
                </c:pt>
                <c:pt idx="5792">
                  <c:v>43648</c:v>
                </c:pt>
                <c:pt idx="5793">
                  <c:v>43649</c:v>
                </c:pt>
                <c:pt idx="5794">
                  <c:v>43650</c:v>
                </c:pt>
                <c:pt idx="5795">
                  <c:v>43651</c:v>
                </c:pt>
                <c:pt idx="5796">
                  <c:v>43654</c:v>
                </c:pt>
                <c:pt idx="5797">
                  <c:v>43655</c:v>
                </c:pt>
                <c:pt idx="5798">
                  <c:v>43656</c:v>
                </c:pt>
                <c:pt idx="5799">
                  <c:v>43657</c:v>
                </c:pt>
                <c:pt idx="5800">
                  <c:v>43658</c:v>
                </c:pt>
                <c:pt idx="5801">
                  <c:v>43661</c:v>
                </c:pt>
                <c:pt idx="5802">
                  <c:v>43662</c:v>
                </c:pt>
                <c:pt idx="5803">
                  <c:v>43663</c:v>
                </c:pt>
                <c:pt idx="5804">
                  <c:v>43664</c:v>
                </c:pt>
                <c:pt idx="5805">
                  <c:v>43665</c:v>
                </c:pt>
                <c:pt idx="5806">
                  <c:v>43668</c:v>
                </c:pt>
                <c:pt idx="5807">
                  <c:v>43669</c:v>
                </c:pt>
                <c:pt idx="5808">
                  <c:v>43670</c:v>
                </c:pt>
                <c:pt idx="5809">
                  <c:v>43671</c:v>
                </c:pt>
                <c:pt idx="5810">
                  <c:v>43672</c:v>
                </c:pt>
                <c:pt idx="5811">
                  <c:v>43675</c:v>
                </c:pt>
                <c:pt idx="5812">
                  <c:v>43676</c:v>
                </c:pt>
                <c:pt idx="5813">
                  <c:v>43677</c:v>
                </c:pt>
                <c:pt idx="5814">
                  <c:v>43678</c:v>
                </c:pt>
                <c:pt idx="5815">
                  <c:v>43679</c:v>
                </c:pt>
                <c:pt idx="5816">
                  <c:v>43682</c:v>
                </c:pt>
                <c:pt idx="5817">
                  <c:v>43683</c:v>
                </c:pt>
                <c:pt idx="5818">
                  <c:v>43684</c:v>
                </c:pt>
                <c:pt idx="5819">
                  <c:v>43685</c:v>
                </c:pt>
                <c:pt idx="5820">
                  <c:v>43686</c:v>
                </c:pt>
                <c:pt idx="5821">
                  <c:v>43689</c:v>
                </c:pt>
                <c:pt idx="5822">
                  <c:v>43690</c:v>
                </c:pt>
                <c:pt idx="5823">
                  <c:v>43691</c:v>
                </c:pt>
                <c:pt idx="5824">
                  <c:v>43692</c:v>
                </c:pt>
                <c:pt idx="5825">
                  <c:v>43693</c:v>
                </c:pt>
                <c:pt idx="5826">
                  <c:v>43696</c:v>
                </c:pt>
                <c:pt idx="5827">
                  <c:v>43697</c:v>
                </c:pt>
                <c:pt idx="5828">
                  <c:v>43698</c:v>
                </c:pt>
                <c:pt idx="5829">
                  <c:v>43699</c:v>
                </c:pt>
                <c:pt idx="5830">
                  <c:v>43700</c:v>
                </c:pt>
                <c:pt idx="5831">
                  <c:v>43703</c:v>
                </c:pt>
                <c:pt idx="5832">
                  <c:v>43704</c:v>
                </c:pt>
                <c:pt idx="5833">
                  <c:v>43705</c:v>
                </c:pt>
                <c:pt idx="5834">
                  <c:v>43706</c:v>
                </c:pt>
                <c:pt idx="5835">
                  <c:v>43707</c:v>
                </c:pt>
                <c:pt idx="5836">
                  <c:v>43708</c:v>
                </c:pt>
                <c:pt idx="5837">
                  <c:v>43710</c:v>
                </c:pt>
                <c:pt idx="5838">
                  <c:v>43711</c:v>
                </c:pt>
                <c:pt idx="5839">
                  <c:v>43712</c:v>
                </c:pt>
                <c:pt idx="5840">
                  <c:v>43713</c:v>
                </c:pt>
                <c:pt idx="5841">
                  <c:v>43714</c:v>
                </c:pt>
                <c:pt idx="5842">
                  <c:v>43717</c:v>
                </c:pt>
                <c:pt idx="5843">
                  <c:v>43718</c:v>
                </c:pt>
                <c:pt idx="5844">
                  <c:v>43719</c:v>
                </c:pt>
                <c:pt idx="5845">
                  <c:v>43720</c:v>
                </c:pt>
                <c:pt idx="5846">
                  <c:v>43721</c:v>
                </c:pt>
                <c:pt idx="5847">
                  <c:v>43724</c:v>
                </c:pt>
                <c:pt idx="5848">
                  <c:v>43725</c:v>
                </c:pt>
                <c:pt idx="5849">
                  <c:v>43726</c:v>
                </c:pt>
                <c:pt idx="5850">
                  <c:v>43727</c:v>
                </c:pt>
                <c:pt idx="5851">
                  <c:v>43728</c:v>
                </c:pt>
                <c:pt idx="5852">
                  <c:v>43731</c:v>
                </c:pt>
                <c:pt idx="5853">
                  <c:v>43732</c:v>
                </c:pt>
                <c:pt idx="5854">
                  <c:v>43733</c:v>
                </c:pt>
                <c:pt idx="5855">
                  <c:v>43734</c:v>
                </c:pt>
                <c:pt idx="5856">
                  <c:v>43735</c:v>
                </c:pt>
                <c:pt idx="5857">
                  <c:v>43738</c:v>
                </c:pt>
                <c:pt idx="5858">
                  <c:v>43739</c:v>
                </c:pt>
                <c:pt idx="5859">
                  <c:v>43740</c:v>
                </c:pt>
                <c:pt idx="5860">
                  <c:v>43741</c:v>
                </c:pt>
                <c:pt idx="5861">
                  <c:v>43742</c:v>
                </c:pt>
                <c:pt idx="5862">
                  <c:v>43745</c:v>
                </c:pt>
                <c:pt idx="5863">
                  <c:v>43746</c:v>
                </c:pt>
                <c:pt idx="5864">
                  <c:v>43747</c:v>
                </c:pt>
                <c:pt idx="5865">
                  <c:v>43748</c:v>
                </c:pt>
                <c:pt idx="5866">
                  <c:v>43749</c:v>
                </c:pt>
                <c:pt idx="5867">
                  <c:v>43752</c:v>
                </c:pt>
                <c:pt idx="5868">
                  <c:v>43753</c:v>
                </c:pt>
                <c:pt idx="5869">
                  <c:v>43754</c:v>
                </c:pt>
                <c:pt idx="5870">
                  <c:v>43755</c:v>
                </c:pt>
                <c:pt idx="5871">
                  <c:v>43756</c:v>
                </c:pt>
                <c:pt idx="5872">
                  <c:v>43759</c:v>
                </c:pt>
                <c:pt idx="5873">
                  <c:v>43760</c:v>
                </c:pt>
                <c:pt idx="5874">
                  <c:v>43761</c:v>
                </c:pt>
                <c:pt idx="5875">
                  <c:v>43762</c:v>
                </c:pt>
                <c:pt idx="5876">
                  <c:v>43763</c:v>
                </c:pt>
                <c:pt idx="5877">
                  <c:v>43766</c:v>
                </c:pt>
                <c:pt idx="5878">
                  <c:v>43767</c:v>
                </c:pt>
                <c:pt idx="5879">
                  <c:v>43768</c:v>
                </c:pt>
                <c:pt idx="5880">
                  <c:v>43769</c:v>
                </c:pt>
                <c:pt idx="5881">
                  <c:v>43770</c:v>
                </c:pt>
                <c:pt idx="5882">
                  <c:v>43773</c:v>
                </c:pt>
                <c:pt idx="5883">
                  <c:v>43774</c:v>
                </c:pt>
                <c:pt idx="5884">
                  <c:v>43775</c:v>
                </c:pt>
                <c:pt idx="5885">
                  <c:v>43776</c:v>
                </c:pt>
                <c:pt idx="5886">
                  <c:v>43777</c:v>
                </c:pt>
                <c:pt idx="5887">
                  <c:v>43780</c:v>
                </c:pt>
                <c:pt idx="5888">
                  <c:v>43781</c:v>
                </c:pt>
                <c:pt idx="5889">
                  <c:v>43782</c:v>
                </c:pt>
                <c:pt idx="5890">
                  <c:v>43783</c:v>
                </c:pt>
                <c:pt idx="5891">
                  <c:v>43784</c:v>
                </c:pt>
                <c:pt idx="5892">
                  <c:v>43787</c:v>
                </c:pt>
                <c:pt idx="5893">
                  <c:v>43788</c:v>
                </c:pt>
                <c:pt idx="5894">
                  <c:v>43789</c:v>
                </c:pt>
                <c:pt idx="5895">
                  <c:v>43790</c:v>
                </c:pt>
                <c:pt idx="5896">
                  <c:v>43791</c:v>
                </c:pt>
                <c:pt idx="5897">
                  <c:v>43794</c:v>
                </c:pt>
                <c:pt idx="5898">
                  <c:v>43795</c:v>
                </c:pt>
                <c:pt idx="5899">
                  <c:v>43796</c:v>
                </c:pt>
                <c:pt idx="5900">
                  <c:v>43797</c:v>
                </c:pt>
                <c:pt idx="5901">
                  <c:v>43798</c:v>
                </c:pt>
                <c:pt idx="5902">
                  <c:v>43799</c:v>
                </c:pt>
                <c:pt idx="5903">
                  <c:v>43801</c:v>
                </c:pt>
                <c:pt idx="5904">
                  <c:v>43802</c:v>
                </c:pt>
                <c:pt idx="5905">
                  <c:v>43803</c:v>
                </c:pt>
                <c:pt idx="5906">
                  <c:v>43804</c:v>
                </c:pt>
                <c:pt idx="5907">
                  <c:v>43805</c:v>
                </c:pt>
                <c:pt idx="5908">
                  <c:v>43808</c:v>
                </c:pt>
                <c:pt idx="5909">
                  <c:v>43809</c:v>
                </c:pt>
                <c:pt idx="5910">
                  <c:v>43810</c:v>
                </c:pt>
                <c:pt idx="5911">
                  <c:v>43811</c:v>
                </c:pt>
                <c:pt idx="5912">
                  <c:v>43812</c:v>
                </c:pt>
                <c:pt idx="5913">
                  <c:v>43815</c:v>
                </c:pt>
                <c:pt idx="5914">
                  <c:v>43816</c:v>
                </c:pt>
                <c:pt idx="5915">
                  <c:v>43817</c:v>
                </c:pt>
                <c:pt idx="5916">
                  <c:v>43818</c:v>
                </c:pt>
                <c:pt idx="5917">
                  <c:v>43819</c:v>
                </c:pt>
                <c:pt idx="5918">
                  <c:v>43822</c:v>
                </c:pt>
                <c:pt idx="5919">
                  <c:v>43823</c:v>
                </c:pt>
                <c:pt idx="5920">
                  <c:v>43824</c:v>
                </c:pt>
                <c:pt idx="5921">
                  <c:v>43825</c:v>
                </c:pt>
                <c:pt idx="5922">
                  <c:v>43826</c:v>
                </c:pt>
                <c:pt idx="5923">
                  <c:v>43829</c:v>
                </c:pt>
                <c:pt idx="5924">
                  <c:v>43830</c:v>
                </c:pt>
                <c:pt idx="5925">
                  <c:v>43831</c:v>
                </c:pt>
                <c:pt idx="5926">
                  <c:v>43832</c:v>
                </c:pt>
                <c:pt idx="5927">
                  <c:v>43833</c:v>
                </c:pt>
                <c:pt idx="5928">
                  <c:v>43836</c:v>
                </c:pt>
                <c:pt idx="5929">
                  <c:v>43837</c:v>
                </c:pt>
                <c:pt idx="5930">
                  <c:v>43838</c:v>
                </c:pt>
                <c:pt idx="5931">
                  <c:v>43839</c:v>
                </c:pt>
                <c:pt idx="5932">
                  <c:v>43840</c:v>
                </c:pt>
                <c:pt idx="5933">
                  <c:v>43843</c:v>
                </c:pt>
                <c:pt idx="5934">
                  <c:v>43844</c:v>
                </c:pt>
                <c:pt idx="5935">
                  <c:v>43845</c:v>
                </c:pt>
                <c:pt idx="5936">
                  <c:v>43846</c:v>
                </c:pt>
                <c:pt idx="5937">
                  <c:v>43847</c:v>
                </c:pt>
                <c:pt idx="5938">
                  <c:v>43850</c:v>
                </c:pt>
                <c:pt idx="5939">
                  <c:v>43851</c:v>
                </c:pt>
                <c:pt idx="5940">
                  <c:v>43852</c:v>
                </c:pt>
                <c:pt idx="5941">
                  <c:v>43853</c:v>
                </c:pt>
                <c:pt idx="5942">
                  <c:v>43854</c:v>
                </c:pt>
                <c:pt idx="5943">
                  <c:v>43857</c:v>
                </c:pt>
                <c:pt idx="5944">
                  <c:v>43858</c:v>
                </c:pt>
                <c:pt idx="5945">
                  <c:v>43859</c:v>
                </c:pt>
                <c:pt idx="5946">
                  <c:v>43860</c:v>
                </c:pt>
                <c:pt idx="5947">
                  <c:v>43861</c:v>
                </c:pt>
                <c:pt idx="5948">
                  <c:v>43864</c:v>
                </c:pt>
                <c:pt idx="5949">
                  <c:v>43865</c:v>
                </c:pt>
                <c:pt idx="5950">
                  <c:v>43866</c:v>
                </c:pt>
                <c:pt idx="5951">
                  <c:v>43867</c:v>
                </c:pt>
                <c:pt idx="5952">
                  <c:v>43868</c:v>
                </c:pt>
                <c:pt idx="5953">
                  <c:v>43871</c:v>
                </c:pt>
                <c:pt idx="5954">
                  <c:v>43872</c:v>
                </c:pt>
                <c:pt idx="5955">
                  <c:v>43873</c:v>
                </c:pt>
                <c:pt idx="5956">
                  <c:v>43874</c:v>
                </c:pt>
                <c:pt idx="5957">
                  <c:v>43875</c:v>
                </c:pt>
                <c:pt idx="5958">
                  <c:v>43878</c:v>
                </c:pt>
                <c:pt idx="5959">
                  <c:v>43879</c:v>
                </c:pt>
                <c:pt idx="5960">
                  <c:v>43880</c:v>
                </c:pt>
                <c:pt idx="5961">
                  <c:v>43881</c:v>
                </c:pt>
                <c:pt idx="5962">
                  <c:v>43882</c:v>
                </c:pt>
                <c:pt idx="5963">
                  <c:v>43885</c:v>
                </c:pt>
                <c:pt idx="5964">
                  <c:v>43886</c:v>
                </c:pt>
                <c:pt idx="5965">
                  <c:v>43887</c:v>
                </c:pt>
                <c:pt idx="5966">
                  <c:v>43888</c:v>
                </c:pt>
                <c:pt idx="5967">
                  <c:v>43889</c:v>
                </c:pt>
                <c:pt idx="5968">
                  <c:v>43890</c:v>
                </c:pt>
                <c:pt idx="5969">
                  <c:v>43892</c:v>
                </c:pt>
                <c:pt idx="5970">
                  <c:v>43893</c:v>
                </c:pt>
                <c:pt idx="5971">
                  <c:v>43894</c:v>
                </c:pt>
                <c:pt idx="5972">
                  <c:v>43895</c:v>
                </c:pt>
                <c:pt idx="5973">
                  <c:v>43896</c:v>
                </c:pt>
                <c:pt idx="5974">
                  <c:v>43899</c:v>
                </c:pt>
                <c:pt idx="5975">
                  <c:v>43900</c:v>
                </c:pt>
                <c:pt idx="5976">
                  <c:v>43901</c:v>
                </c:pt>
                <c:pt idx="5977">
                  <c:v>43902</c:v>
                </c:pt>
                <c:pt idx="5978">
                  <c:v>43903</c:v>
                </c:pt>
                <c:pt idx="5979">
                  <c:v>43906</c:v>
                </c:pt>
                <c:pt idx="5980">
                  <c:v>43907</c:v>
                </c:pt>
                <c:pt idx="5981">
                  <c:v>43908</c:v>
                </c:pt>
                <c:pt idx="5982">
                  <c:v>43909</c:v>
                </c:pt>
                <c:pt idx="5983">
                  <c:v>43910</c:v>
                </c:pt>
                <c:pt idx="5984">
                  <c:v>43913</c:v>
                </c:pt>
                <c:pt idx="5985">
                  <c:v>43914</c:v>
                </c:pt>
                <c:pt idx="5986">
                  <c:v>43915</c:v>
                </c:pt>
                <c:pt idx="5987">
                  <c:v>43916</c:v>
                </c:pt>
                <c:pt idx="5988">
                  <c:v>43917</c:v>
                </c:pt>
                <c:pt idx="5989">
                  <c:v>43920</c:v>
                </c:pt>
                <c:pt idx="5990">
                  <c:v>43921</c:v>
                </c:pt>
                <c:pt idx="5991">
                  <c:v>43922</c:v>
                </c:pt>
                <c:pt idx="5992">
                  <c:v>43923</c:v>
                </c:pt>
                <c:pt idx="5993">
                  <c:v>43924</c:v>
                </c:pt>
                <c:pt idx="5994">
                  <c:v>43927</c:v>
                </c:pt>
                <c:pt idx="5995">
                  <c:v>43928</c:v>
                </c:pt>
                <c:pt idx="5996">
                  <c:v>43929</c:v>
                </c:pt>
                <c:pt idx="5997">
                  <c:v>43930</c:v>
                </c:pt>
                <c:pt idx="5998">
                  <c:v>43931</c:v>
                </c:pt>
                <c:pt idx="5999">
                  <c:v>43934</c:v>
                </c:pt>
                <c:pt idx="6000">
                  <c:v>43935</c:v>
                </c:pt>
                <c:pt idx="6001">
                  <c:v>43936</c:v>
                </c:pt>
                <c:pt idx="6002">
                  <c:v>43937</c:v>
                </c:pt>
                <c:pt idx="6003">
                  <c:v>43938</c:v>
                </c:pt>
                <c:pt idx="6004">
                  <c:v>43941</c:v>
                </c:pt>
                <c:pt idx="6005">
                  <c:v>43942</c:v>
                </c:pt>
                <c:pt idx="6006">
                  <c:v>43943</c:v>
                </c:pt>
                <c:pt idx="6007">
                  <c:v>43944</c:v>
                </c:pt>
                <c:pt idx="6008">
                  <c:v>43945</c:v>
                </c:pt>
                <c:pt idx="6009">
                  <c:v>43948</c:v>
                </c:pt>
                <c:pt idx="6010">
                  <c:v>43949</c:v>
                </c:pt>
                <c:pt idx="6011">
                  <c:v>43950</c:v>
                </c:pt>
                <c:pt idx="6012">
                  <c:v>43951</c:v>
                </c:pt>
                <c:pt idx="6013">
                  <c:v>43952</c:v>
                </c:pt>
                <c:pt idx="6014">
                  <c:v>43955</c:v>
                </c:pt>
                <c:pt idx="6015">
                  <c:v>43956</c:v>
                </c:pt>
                <c:pt idx="6016">
                  <c:v>43957</c:v>
                </c:pt>
                <c:pt idx="6017">
                  <c:v>43958</c:v>
                </c:pt>
                <c:pt idx="6018">
                  <c:v>43959</c:v>
                </c:pt>
                <c:pt idx="6019">
                  <c:v>43962</c:v>
                </c:pt>
                <c:pt idx="6020">
                  <c:v>43963</c:v>
                </c:pt>
                <c:pt idx="6021">
                  <c:v>43964</c:v>
                </c:pt>
                <c:pt idx="6022">
                  <c:v>43965</c:v>
                </c:pt>
                <c:pt idx="6023">
                  <c:v>43966</c:v>
                </c:pt>
                <c:pt idx="6024">
                  <c:v>43969</c:v>
                </c:pt>
                <c:pt idx="6025">
                  <c:v>43970</c:v>
                </c:pt>
                <c:pt idx="6026">
                  <c:v>43971</c:v>
                </c:pt>
                <c:pt idx="6027">
                  <c:v>43972</c:v>
                </c:pt>
                <c:pt idx="6028">
                  <c:v>43973</c:v>
                </c:pt>
                <c:pt idx="6029">
                  <c:v>43976</c:v>
                </c:pt>
                <c:pt idx="6030">
                  <c:v>43977</c:v>
                </c:pt>
                <c:pt idx="6031">
                  <c:v>43978</c:v>
                </c:pt>
                <c:pt idx="6032">
                  <c:v>43979</c:v>
                </c:pt>
                <c:pt idx="6033">
                  <c:v>43980</c:v>
                </c:pt>
                <c:pt idx="6034">
                  <c:v>43982</c:v>
                </c:pt>
                <c:pt idx="6035">
                  <c:v>43983</c:v>
                </c:pt>
                <c:pt idx="6036">
                  <c:v>43984</c:v>
                </c:pt>
                <c:pt idx="6037">
                  <c:v>43985</c:v>
                </c:pt>
                <c:pt idx="6038">
                  <c:v>43986</c:v>
                </c:pt>
                <c:pt idx="6039">
                  <c:v>43987</c:v>
                </c:pt>
                <c:pt idx="6040">
                  <c:v>43990</c:v>
                </c:pt>
                <c:pt idx="6041">
                  <c:v>43991</c:v>
                </c:pt>
                <c:pt idx="6042">
                  <c:v>43992</c:v>
                </c:pt>
                <c:pt idx="6043">
                  <c:v>43993</c:v>
                </c:pt>
                <c:pt idx="6044">
                  <c:v>43994</c:v>
                </c:pt>
                <c:pt idx="6045">
                  <c:v>43997</c:v>
                </c:pt>
                <c:pt idx="6046">
                  <c:v>43998</c:v>
                </c:pt>
                <c:pt idx="6047">
                  <c:v>43999</c:v>
                </c:pt>
                <c:pt idx="6048">
                  <c:v>44000</c:v>
                </c:pt>
                <c:pt idx="6049">
                  <c:v>44001</c:v>
                </c:pt>
                <c:pt idx="6050">
                  <c:v>44004</c:v>
                </c:pt>
                <c:pt idx="6051">
                  <c:v>44005</c:v>
                </c:pt>
                <c:pt idx="6052">
                  <c:v>44006</c:v>
                </c:pt>
                <c:pt idx="6053">
                  <c:v>44007</c:v>
                </c:pt>
                <c:pt idx="6054">
                  <c:v>44008</c:v>
                </c:pt>
                <c:pt idx="6055">
                  <c:v>44011</c:v>
                </c:pt>
                <c:pt idx="6056">
                  <c:v>44012</c:v>
                </c:pt>
                <c:pt idx="6057">
                  <c:v>44013</c:v>
                </c:pt>
                <c:pt idx="6058">
                  <c:v>44014</c:v>
                </c:pt>
                <c:pt idx="6059">
                  <c:v>44015</c:v>
                </c:pt>
                <c:pt idx="6060">
                  <c:v>44018</c:v>
                </c:pt>
                <c:pt idx="6061">
                  <c:v>44019</c:v>
                </c:pt>
                <c:pt idx="6062">
                  <c:v>44020</c:v>
                </c:pt>
                <c:pt idx="6063">
                  <c:v>44021</c:v>
                </c:pt>
                <c:pt idx="6064">
                  <c:v>44022</c:v>
                </c:pt>
                <c:pt idx="6065">
                  <c:v>44025</c:v>
                </c:pt>
                <c:pt idx="6066">
                  <c:v>44026</c:v>
                </c:pt>
                <c:pt idx="6067">
                  <c:v>44027</c:v>
                </c:pt>
                <c:pt idx="6068">
                  <c:v>44028</c:v>
                </c:pt>
                <c:pt idx="6069">
                  <c:v>44029</c:v>
                </c:pt>
                <c:pt idx="6070">
                  <c:v>44032</c:v>
                </c:pt>
                <c:pt idx="6071">
                  <c:v>44033</c:v>
                </c:pt>
                <c:pt idx="6072">
                  <c:v>44034</c:v>
                </c:pt>
                <c:pt idx="6073">
                  <c:v>44035</c:v>
                </c:pt>
                <c:pt idx="6074">
                  <c:v>44036</c:v>
                </c:pt>
                <c:pt idx="6075">
                  <c:v>44039</c:v>
                </c:pt>
                <c:pt idx="6076">
                  <c:v>44040</c:v>
                </c:pt>
                <c:pt idx="6077">
                  <c:v>44041</c:v>
                </c:pt>
                <c:pt idx="6078">
                  <c:v>44042</c:v>
                </c:pt>
                <c:pt idx="6079">
                  <c:v>44043</c:v>
                </c:pt>
                <c:pt idx="6080">
                  <c:v>44046</c:v>
                </c:pt>
                <c:pt idx="6081">
                  <c:v>44047</c:v>
                </c:pt>
                <c:pt idx="6082">
                  <c:v>44048</c:v>
                </c:pt>
                <c:pt idx="6083">
                  <c:v>44049</c:v>
                </c:pt>
                <c:pt idx="6084">
                  <c:v>44050</c:v>
                </c:pt>
                <c:pt idx="6085">
                  <c:v>44053</c:v>
                </c:pt>
                <c:pt idx="6086">
                  <c:v>44054</c:v>
                </c:pt>
                <c:pt idx="6087">
                  <c:v>44055</c:v>
                </c:pt>
                <c:pt idx="6088">
                  <c:v>44056</c:v>
                </c:pt>
                <c:pt idx="6089">
                  <c:v>44057</c:v>
                </c:pt>
                <c:pt idx="6090">
                  <c:v>44060</c:v>
                </c:pt>
                <c:pt idx="6091">
                  <c:v>44061</c:v>
                </c:pt>
                <c:pt idx="6092">
                  <c:v>44062</c:v>
                </c:pt>
                <c:pt idx="6093">
                  <c:v>44063</c:v>
                </c:pt>
                <c:pt idx="6094">
                  <c:v>44064</c:v>
                </c:pt>
                <c:pt idx="6095">
                  <c:v>44067</c:v>
                </c:pt>
                <c:pt idx="6096">
                  <c:v>44068</c:v>
                </c:pt>
                <c:pt idx="6097">
                  <c:v>44069</c:v>
                </c:pt>
                <c:pt idx="6098">
                  <c:v>44070</c:v>
                </c:pt>
                <c:pt idx="6099">
                  <c:v>44071</c:v>
                </c:pt>
                <c:pt idx="6100">
                  <c:v>44074</c:v>
                </c:pt>
                <c:pt idx="6101">
                  <c:v>44075</c:v>
                </c:pt>
                <c:pt idx="6102">
                  <c:v>44076</c:v>
                </c:pt>
                <c:pt idx="6103">
                  <c:v>44077</c:v>
                </c:pt>
                <c:pt idx="6104">
                  <c:v>44078</c:v>
                </c:pt>
                <c:pt idx="6105">
                  <c:v>44081</c:v>
                </c:pt>
                <c:pt idx="6106">
                  <c:v>44082</c:v>
                </c:pt>
                <c:pt idx="6107">
                  <c:v>44083</c:v>
                </c:pt>
                <c:pt idx="6108">
                  <c:v>44084</c:v>
                </c:pt>
                <c:pt idx="6109">
                  <c:v>44085</c:v>
                </c:pt>
                <c:pt idx="6110">
                  <c:v>44088</c:v>
                </c:pt>
                <c:pt idx="6111">
                  <c:v>44089</c:v>
                </c:pt>
                <c:pt idx="6112">
                  <c:v>44090</c:v>
                </c:pt>
                <c:pt idx="6113">
                  <c:v>44091</c:v>
                </c:pt>
                <c:pt idx="6114">
                  <c:v>44092</c:v>
                </c:pt>
                <c:pt idx="6115">
                  <c:v>44095</c:v>
                </c:pt>
                <c:pt idx="6116">
                  <c:v>44096</c:v>
                </c:pt>
                <c:pt idx="6117">
                  <c:v>44097</c:v>
                </c:pt>
                <c:pt idx="6118">
                  <c:v>44098</c:v>
                </c:pt>
                <c:pt idx="6119">
                  <c:v>44099</c:v>
                </c:pt>
                <c:pt idx="6120">
                  <c:v>44102</c:v>
                </c:pt>
                <c:pt idx="6121">
                  <c:v>44103</c:v>
                </c:pt>
                <c:pt idx="6122">
                  <c:v>44104</c:v>
                </c:pt>
                <c:pt idx="6123">
                  <c:v>44105</c:v>
                </c:pt>
                <c:pt idx="6124">
                  <c:v>44106</c:v>
                </c:pt>
                <c:pt idx="6125">
                  <c:v>44109</c:v>
                </c:pt>
                <c:pt idx="6126">
                  <c:v>44110</c:v>
                </c:pt>
                <c:pt idx="6127">
                  <c:v>44111</c:v>
                </c:pt>
                <c:pt idx="6128">
                  <c:v>44112</c:v>
                </c:pt>
                <c:pt idx="6129">
                  <c:v>44113</c:v>
                </c:pt>
                <c:pt idx="6130">
                  <c:v>44116</c:v>
                </c:pt>
                <c:pt idx="6131">
                  <c:v>44117</c:v>
                </c:pt>
                <c:pt idx="6132">
                  <c:v>44118</c:v>
                </c:pt>
                <c:pt idx="6133">
                  <c:v>44119</c:v>
                </c:pt>
                <c:pt idx="6134">
                  <c:v>44120</c:v>
                </c:pt>
                <c:pt idx="6135">
                  <c:v>44123</c:v>
                </c:pt>
                <c:pt idx="6136">
                  <c:v>44124</c:v>
                </c:pt>
                <c:pt idx="6137">
                  <c:v>44125</c:v>
                </c:pt>
                <c:pt idx="6138">
                  <c:v>44126</c:v>
                </c:pt>
                <c:pt idx="6139">
                  <c:v>44127</c:v>
                </c:pt>
                <c:pt idx="6140">
                  <c:v>44130</c:v>
                </c:pt>
                <c:pt idx="6141">
                  <c:v>44131</c:v>
                </c:pt>
                <c:pt idx="6142">
                  <c:v>44132</c:v>
                </c:pt>
                <c:pt idx="6143">
                  <c:v>44133</c:v>
                </c:pt>
                <c:pt idx="6144">
                  <c:v>44134</c:v>
                </c:pt>
                <c:pt idx="6145">
                  <c:v>44135</c:v>
                </c:pt>
                <c:pt idx="6146">
                  <c:v>44137</c:v>
                </c:pt>
                <c:pt idx="6147">
                  <c:v>44138</c:v>
                </c:pt>
                <c:pt idx="6148">
                  <c:v>44139</c:v>
                </c:pt>
                <c:pt idx="6149">
                  <c:v>44140</c:v>
                </c:pt>
                <c:pt idx="6150">
                  <c:v>44141</c:v>
                </c:pt>
                <c:pt idx="6151">
                  <c:v>44144</c:v>
                </c:pt>
                <c:pt idx="6152">
                  <c:v>44145</c:v>
                </c:pt>
                <c:pt idx="6153">
                  <c:v>44146</c:v>
                </c:pt>
                <c:pt idx="6154">
                  <c:v>44147</c:v>
                </c:pt>
                <c:pt idx="6155">
                  <c:v>44148</c:v>
                </c:pt>
                <c:pt idx="6156">
                  <c:v>44151</c:v>
                </c:pt>
                <c:pt idx="6157">
                  <c:v>44152</c:v>
                </c:pt>
                <c:pt idx="6158">
                  <c:v>44153</c:v>
                </c:pt>
                <c:pt idx="6159">
                  <c:v>44154</c:v>
                </c:pt>
                <c:pt idx="6160">
                  <c:v>44155</c:v>
                </c:pt>
                <c:pt idx="6161">
                  <c:v>44158</c:v>
                </c:pt>
                <c:pt idx="6162">
                  <c:v>44159</c:v>
                </c:pt>
                <c:pt idx="6163">
                  <c:v>44160</c:v>
                </c:pt>
                <c:pt idx="6164">
                  <c:v>44161</c:v>
                </c:pt>
                <c:pt idx="6165">
                  <c:v>44162</c:v>
                </c:pt>
                <c:pt idx="6166">
                  <c:v>44165</c:v>
                </c:pt>
                <c:pt idx="6167">
                  <c:v>44166</c:v>
                </c:pt>
                <c:pt idx="6168">
                  <c:v>44167</c:v>
                </c:pt>
                <c:pt idx="6169">
                  <c:v>44168</c:v>
                </c:pt>
                <c:pt idx="6170">
                  <c:v>44169</c:v>
                </c:pt>
                <c:pt idx="6171">
                  <c:v>44172</c:v>
                </c:pt>
                <c:pt idx="6172">
                  <c:v>44173</c:v>
                </c:pt>
                <c:pt idx="6173">
                  <c:v>44174</c:v>
                </c:pt>
                <c:pt idx="6174">
                  <c:v>44175</c:v>
                </c:pt>
                <c:pt idx="6175">
                  <c:v>44176</c:v>
                </c:pt>
                <c:pt idx="6176">
                  <c:v>44179</c:v>
                </c:pt>
                <c:pt idx="6177">
                  <c:v>44180</c:v>
                </c:pt>
                <c:pt idx="6178">
                  <c:v>44181</c:v>
                </c:pt>
                <c:pt idx="6179">
                  <c:v>44182</c:v>
                </c:pt>
                <c:pt idx="6180">
                  <c:v>44183</c:v>
                </c:pt>
                <c:pt idx="6181">
                  <c:v>44186</c:v>
                </c:pt>
                <c:pt idx="6182">
                  <c:v>44187</c:v>
                </c:pt>
                <c:pt idx="6183">
                  <c:v>44188</c:v>
                </c:pt>
                <c:pt idx="6184">
                  <c:v>44189</c:v>
                </c:pt>
                <c:pt idx="6185">
                  <c:v>44190</c:v>
                </c:pt>
                <c:pt idx="6186">
                  <c:v>44193</c:v>
                </c:pt>
                <c:pt idx="6187">
                  <c:v>44194</c:v>
                </c:pt>
                <c:pt idx="6188">
                  <c:v>44195</c:v>
                </c:pt>
                <c:pt idx="6189">
                  <c:v>44196</c:v>
                </c:pt>
                <c:pt idx="6190">
                  <c:v>44197</c:v>
                </c:pt>
                <c:pt idx="6191">
                  <c:v>44200</c:v>
                </c:pt>
                <c:pt idx="6192">
                  <c:v>44201</c:v>
                </c:pt>
                <c:pt idx="6193">
                  <c:v>44202</c:v>
                </c:pt>
                <c:pt idx="6194">
                  <c:v>44203</c:v>
                </c:pt>
                <c:pt idx="6195">
                  <c:v>44204</c:v>
                </c:pt>
                <c:pt idx="6196">
                  <c:v>44207</c:v>
                </c:pt>
                <c:pt idx="6197">
                  <c:v>44208</c:v>
                </c:pt>
                <c:pt idx="6198">
                  <c:v>44209</c:v>
                </c:pt>
                <c:pt idx="6199">
                  <c:v>44210</c:v>
                </c:pt>
                <c:pt idx="6200">
                  <c:v>44211</c:v>
                </c:pt>
                <c:pt idx="6201">
                  <c:v>44214</c:v>
                </c:pt>
                <c:pt idx="6202">
                  <c:v>44215</c:v>
                </c:pt>
                <c:pt idx="6203">
                  <c:v>44216</c:v>
                </c:pt>
                <c:pt idx="6204">
                  <c:v>44217</c:v>
                </c:pt>
                <c:pt idx="6205">
                  <c:v>44218</c:v>
                </c:pt>
                <c:pt idx="6206">
                  <c:v>44221</c:v>
                </c:pt>
                <c:pt idx="6207">
                  <c:v>44222</c:v>
                </c:pt>
                <c:pt idx="6208">
                  <c:v>44223</c:v>
                </c:pt>
                <c:pt idx="6209">
                  <c:v>44224</c:v>
                </c:pt>
                <c:pt idx="6210">
                  <c:v>44225</c:v>
                </c:pt>
                <c:pt idx="6211">
                  <c:v>44227</c:v>
                </c:pt>
                <c:pt idx="6212">
                  <c:v>44228</c:v>
                </c:pt>
                <c:pt idx="6213">
                  <c:v>44229</c:v>
                </c:pt>
                <c:pt idx="6214">
                  <c:v>44230</c:v>
                </c:pt>
                <c:pt idx="6215">
                  <c:v>44231</c:v>
                </c:pt>
                <c:pt idx="6216">
                  <c:v>44232</c:v>
                </c:pt>
                <c:pt idx="6217">
                  <c:v>44235</c:v>
                </c:pt>
                <c:pt idx="6218">
                  <c:v>44236</c:v>
                </c:pt>
                <c:pt idx="6219">
                  <c:v>44237</c:v>
                </c:pt>
                <c:pt idx="6220">
                  <c:v>44238</c:v>
                </c:pt>
                <c:pt idx="6221">
                  <c:v>44239</c:v>
                </c:pt>
                <c:pt idx="6222">
                  <c:v>44242</c:v>
                </c:pt>
                <c:pt idx="6223">
                  <c:v>44243</c:v>
                </c:pt>
                <c:pt idx="6224">
                  <c:v>44244</c:v>
                </c:pt>
                <c:pt idx="6225">
                  <c:v>44245</c:v>
                </c:pt>
                <c:pt idx="6226">
                  <c:v>44246</c:v>
                </c:pt>
                <c:pt idx="6227">
                  <c:v>44249</c:v>
                </c:pt>
                <c:pt idx="6228">
                  <c:v>44250</c:v>
                </c:pt>
                <c:pt idx="6229">
                  <c:v>44251</c:v>
                </c:pt>
                <c:pt idx="6230">
                  <c:v>44252</c:v>
                </c:pt>
                <c:pt idx="6231">
                  <c:v>44253</c:v>
                </c:pt>
                <c:pt idx="6232">
                  <c:v>44255</c:v>
                </c:pt>
                <c:pt idx="6233">
                  <c:v>44256</c:v>
                </c:pt>
                <c:pt idx="6234">
                  <c:v>44257</c:v>
                </c:pt>
                <c:pt idx="6235">
                  <c:v>44258</c:v>
                </c:pt>
                <c:pt idx="6236">
                  <c:v>44259</c:v>
                </c:pt>
                <c:pt idx="6237">
                  <c:v>44260</c:v>
                </c:pt>
                <c:pt idx="6238">
                  <c:v>44263</c:v>
                </c:pt>
                <c:pt idx="6239">
                  <c:v>44264</c:v>
                </c:pt>
                <c:pt idx="6240">
                  <c:v>44265</c:v>
                </c:pt>
                <c:pt idx="6241">
                  <c:v>44266</c:v>
                </c:pt>
                <c:pt idx="6242">
                  <c:v>44267</c:v>
                </c:pt>
                <c:pt idx="6243">
                  <c:v>44270</c:v>
                </c:pt>
                <c:pt idx="6244">
                  <c:v>44271</c:v>
                </c:pt>
                <c:pt idx="6245">
                  <c:v>44272</c:v>
                </c:pt>
                <c:pt idx="6246">
                  <c:v>44273</c:v>
                </c:pt>
                <c:pt idx="6247">
                  <c:v>44274</c:v>
                </c:pt>
                <c:pt idx="6248">
                  <c:v>44277</c:v>
                </c:pt>
                <c:pt idx="6249">
                  <c:v>44278</c:v>
                </c:pt>
                <c:pt idx="6250">
                  <c:v>44279</c:v>
                </c:pt>
                <c:pt idx="6251">
                  <c:v>44280</c:v>
                </c:pt>
                <c:pt idx="6252">
                  <c:v>44281</c:v>
                </c:pt>
                <c:pt idx="6253">
                  <c:v>44284</c:v>
                </c:pt>
                <c:pt idx="6254">
                  <c:v>44285</c:v>
                </c:pt>
                <c:pt idx="6255">
                  <c:v>44286</c:v>
                </c:pt>
                <c:pt idx="6256">
                  <c:v>44287</c:v>
                </c:pt>
                <c:pt idx="6257">
                  <c:v>44288</c:v>
                </c:pt>
                <c:pt idx="6258">
                  <c:v>44291</c:v>
                </c:pt>
                <c:pt idx="6259">
                  <c:v>44292</c:v>
                </c:pt>
                <c:pt idx="6260">
                  <c:v>44293</c:v>
                </c:pt>
                <c:pt idx="6261">
                  <c:v>44294</c:v>
                </c:pt>
                <c:pt idx="6262">
                  <c:v>44295</c:v>
                </c:pt>
                <c:pt idx="6263">
                  <c:v>44298</c:v>
                </c:pt>
                <c:pt idx="6264">
                  <c:v>44299</c:v>
                </c:pt>
                <c:pt idx="6265">
                  <c:v>44300</c:v>
                </c:pt>
                <c:pt idx="6266">
                  <c:v>44301</c:v>
                </c:pt>
                <c:pt idx="6267">
                  <c:v>44302</c:v>
                </c:pt>
                <c:pt idx="6268">
                  <c:v>44305</c:v>
                </c:pt>
                <c:pt idx="6269">
                  <c:v>44306</c:v>
                </c:pt>
                <c:pt idx="6270">
                  <c:v>44307</c:v>
                </c:pt>
                <c:pt idx="6271">
                  <c:v>44308</c:v>
                </c:pt>
                <c:pt idx="6272">
                  <c:v>44309</c:v>
                </c:pt>
                <c:pt idx="6273">
                  <c:v>44312</c:v>
                </c:pt>
                <c:pt idx="6274">
                  <c:v>44313</c:v>
                </c:pt>
                <c:pt idx="6275">
                  <c:v>44314</c:v>
                </c:pt>
                <c:pt idx="6276">
                  <c:v>44315</c:v>
                </c:pt>
                <c:pt idx="6277">
                  <c:v>44316</c:v>
                </c:pt>
                <c:pt idx="6278">
                  <c:v>44319</c:v>
                </c:pt>
                <c:pt idx="6279">
                  <c:v>44320</c:v>
                </c:pt>
                <c:pt idx="6280">
                  <c:v>44321</c:v>
                </c:pt>
                <c:pt idx="6281">
                  <c:v>44322</c:v>
                </c:pt>
                <c:pt idx="6282">
                  <c:v>44323</c:v>
                </c:pt>
                <c:pt idx="6283">
                  <c:v>44326</c:v>
                </c:pt>
                <c:pt idx="6284">
                  <c:v>44327</c:v>
                </c:pt>
                <c:pt idx="6285">
                  <c:v>44328</c:v>
                </c:pt>
                <c:pt idx="6286">
                  <c:v>44329</c:v>
                </c:pt>
                <c:pt idx="6287">
                  <c:v>44330</c:v>
                </c:pt>
                <c:pt idx="6288">
                  <c:v>44333</c:v>
                </c:pt>
                <c:pt idx="6289">
                  <c:v>44334</c:v>
                </c:pt>
                <c:pt idx="6290">
                  <c:v>44335</c:v>
                </c:pt>
                <c:pt idx="6291">
                  <c:v>44336</c:v>
                </c:pt>
                <c:pt idx="6292">
                  <c:v>44337</c:v>
                </c:pt>
                <c:pt idx="6293">
                  <c:v>44340</c:v>
                </c:pt>
                <c:pt idx="6294">
                  <c:v>44341</c:v>
                </c:pt>
                <c:pt idx="6295">
                  <c:v>44342</c:v>
                </c:pt>
                <c:pt idx="6296">
                  <c:v>44343</c:v>
                </c:pt>
                <c:pt idx="6297">
                  <c:v>44344</c:v>
                </c:pt>
                <c:pt idx="6298">
                  <c:v>44347</c:v>
                </c:pt>
                <c:pt idx="6299">
                  <c:v>44348</c:v>
                </c:pt>
                <c:pt idx="6300">
                  <c:v>44349</c:v>
                </c:pt>
                <c:pt idx="6301">
                  <c:v>44350</c:v>
                </c:pt>
                <c:pt idx="6302">
                  <c:v>44351</c:v>
                </c:pt>
                <c:pt idx="6303">
                  <c:v>44354</c:v>
                </c:pt>
                <c:pt idx="6304">
                  <c:v>44355</c:v>
                </c:pt>
                <c:pt idx="6305">
                  <c:v>44356</c:v>
                </c:pt>
                <c:pt idx="6306">
                  <c:v>44357</c:v>
                </c:pt>
                <c:pt idx="6307">
                  <c:v>44358</c:v>
                </c:pt>
                <c:pt idx="6308">
                  <c:v>44361</c:v>
                </c:pt>
                <c:pt idx="6309">
                  <c:v>44362</c:v>
                </c:pt>
                <c:pt idx="6310">
                  <c:v>44363</c:v>
                </c:pt>
                <c:pt idx="6311">
                  <c:v>44364</c:v>
                </c:pt>
                <c:pt idx="6312">
                  <c:v>44365</c:v>
                </c:pt>
                <c:pt idx="6313">
                  <c:v>44368</c:v>
                </c:pt>
                <c:pt idx="6314">
                  <c:v>44369</c:v>
                </c:pt>
                <c:pt idx="6315">
                  <c:v>44370</c:v>
                </c:pt>
                <c:pt idx="6316">
                  <c:v>44371</c:v>
                </c:pt>
                <c:pt idx="6317">
                  <c:v>44372</c:v>
                </c:pt>
                <c:pt idx="6318">
                  <c:v>44375</c:v>
                </c:pt>
                <c:pt idx="6319">
                  <c:v>44376</c:v>
                </c:pt>
                <c:pt idx="6320">
                  <c:v>44377</c:v>
                </c:pt>
                <c:pt idx="6321">
                  <c:v>44378</c:v>
                </c:pt>
                <c:pt idx="6322">
                  <c:v>44379</c:v>
                </c:pt>
                <c:pt idx="6323">
                  <c:v>44382</c:v>
                </c:pt>
                <c:pt idx="6324">
                  <c:v>44383</c:v>
                </c:pt>
                <c:pt idx="6325">
                  <c:v>44384</c:v>
                </c:pt>
                <c:pt idx="6326">
                  <c:v>44385</c:v>
                </c:pt>
                <c:pt idx="6327">
                  <c:v>44386</c:v>
                </c:pt>
                <c:pt idx="6328">
                  <c:v>44389</c:v>
                </c:pt>
                <c:pt idx="6329">
                  <c:v>44390</c:v>
                </c:pt>
                <c:pt idx="6330">
                  <c:v>44391</c:v>
                </c:pt>
                <c:pt idx="6331">
                  <c:v>44392</c:v>
                </c:pt>
                <c:pt idx="6332">
                  <c:v>44393</c:v>
                </c:pt>
                <c:pt idx="6333">
                  <c:v>44396</c:v>
                </c:pt>
                <c:pt idx="6334">
                  <c:v>44397</c:v>
                </c:pt>
                <c:pt idx="6335">
                  <c:v>44398</c:v>
                </c:pt>
                <c:pt idx="6336">
                  <c:v>44399</c:v>
                </c:pt>
                <c:pt idx="6337">
                  <c:v>44400</c:v>
                </c:pt>
                <c:pt idx="6338">
                  <c:v>44403</c:v>
                </c:pt>
                <c:pt idx="6339">
                  <c:v>44404</c:v>
                </c:pt>
                <c:pt idx="6340">
                  <c:v>44405</c:v>
                </c:pt>
                <c:pt idx="6341">
                  <c:v>44406</c:v>
                </c:pt>
                <c:pt idx="6342">
                  <c:v>44407</c:v>
                </c:pt>
                <c:pt idx="6343">
                  <c:v>44408</c:v>
                </c:pt>
                <c:pt idx="6344">
                  <c:v>44410</c:v>
                </c:pt>
                <c:pt idx="6345">
                  <c:v>44411</c:v>
                </c:pt>
                <c:pt idx="6346">
                  <c:v>44412</c:v>
                </c:pt>
                <c:pt idx="6347">
                  <c:v>44413</c:v>
                </c:pt>
                <c:pt idx="6348">
                  <c:v>44414</c:v>
                </c:pt>
                <c:pt idx="6349">
                  <c:v>44417</c:v>
                </c:pt>
                <c:pt idx="6350">
                  <c:v>44418</c:v>
                </c:pt>
                <c:pt idx="6351">
                  <c:v>44419</c:v>
                </c:pt>
                <c:pt idx="6352">
                  <c:v>44420</c:v>
                </c:pt>
                <c:pt idx="6353">
                  <c:v>44421</c:v>
                </c:pt>
                <c:pt idx="6354">
                  <c:v>44424</c:v>
                </c:pt>
                <c:pt idx="6355">
                  <c:v>44425</c:v>
                </c:pt>
                <c:pt idx="6356">
                  <c:v>44426</c:v>
                </c:pt>
                <c:pt idx="6357">
                  <c:v>44427</c:v>
                </c:pt>
                <c:pt idx="6358">
                  <c:v>44428</c:v>
                </c:pt>
                <c:pt idx="6359">
                  <c:v>44431</c:v>
                </c:pt>
                <c:pt idx="6360">
                  <c:v>44432</c:v>
                </c:pt>
                <c:pt idx="6361">
                  <c:v>44433</c:v>
                </c:pt>
                <c:pt idx="6362">
                  <c:v>44434</c:v>
                </c:pt>
                <c:pt idx="6363">
                  <c:v>44435</c:v>
                </c:pt>
                <c:pt idx="6364">
                  <c:v>44438</c:v>
                </c:pt>
                <c:pt idx="6365">
                  <c:v>44439</c:v>
                </c:pt>
                <c:pt idx="6366">
                  <c:v>44440</c:v>
                </c:pt>
                <c:pt idx="6367">
                  <c:v>44441</c:v>
                </c:pt>
                <c:pt idx="6368">
                  <c:v>44442</c:v>
                </c:pt>
                <c:pt idx="6369">
                  <c:v>44445</c:v>
                </c:pt>
                <c:pt idx="6370">
                  <c:v>44446</c:v>
                </c:pt>
                <c:pt idx="6371">
                  <c:v>44447</c:v>
                </c:pt>
                <c:pt idx="6372">
                  <c:v>44448</c:v>
                </c:pt>
                <c:pt idx="6373">
                  <c:v>44449</c:v>
                </c:pt>
                <c:pt idx="6374">
                  <c:v>44452</c:v>
                </c:pt>
                <c:pt idx="6375">
                  <c:v>44453</c:v>
                </c:pt>
                <c:pt idx="6376">
                  <c:v>44454</c:v>
                </c:pt>
                <c:pt idx="6377">
                  <c:v>44455</c:v>
                </c:pt>
                <c:pt idx="6378">
                  <c:v>44456</c:v>
                </c:pt>
                <c:pt idx="6379">
                  <c:v>44459</c:v>
                </c:pt>
                <c:pt idx="6380">
                  <c:v>44460</c:v>
                </c:pt>
                <c:pt idx="6381">
                  <c:v>44461</c:v>
                </c:pt>
                <c:pt idx="6382">
                  <c:v>44462</c:v>
                </c:pt>
                <c:pt idx="6383">
                  <c:v>44463</c:v>
                </c:pt>
                <c:pt idx="6384">
                  <c:v>44466</c:v>
                </c:pt>
                <c:pt idx="6385">
                  <c:v>44467</c:v>
                </c:pt>
                <c:pt idx="6386">
                  <c:v>44468</c:v>
                </c:pt>
                <c:pt idx="6387">
                  <c:v>44469</c:v>
                </c:pt>
                <c:pt idx="6388">
                  <c:v>44470</c:v>
                </c:pt>
                <c:pt idx="6389">
                  <c:v>44473</c:v>
                </c:pt>
                <c:pt idx="6390">
                  <c:v>44474</c:v>
                </c:pt>
                <c:pt idx="6391">
                  <c:v>44475</c:v>
                </c:pt>
                <c:pt idx="6392">
                  <c:v>44476</c:v>
                </c:pt>
                <c:pt idx="6393">
                  <c:v>44477</c:v>
                </c:pt>
                <c:pt idx="6394">
                  <c:v>44480</c:v>
                </c:pt>
                <c:pt idx="6395">
                  <c:v>44481</c:v>
                </c:pt>
                <c:pt idx="6396">
                  <c:v>44482</c:v>
                </c:pt>
                <c:pt idx="6397">
                  <c:v>44483</c:v>
                </c:pt>
                <c:pt idx="6398">
                  <c:v>44484</c:v>
                </c:pt>
                <c:pt idx="6399">
                  <c:v>44487</c:v>
                </c:pt>
                <c:pt idx="6400">
                  <c:v>44488</c:v>
                </c:pt>
                <c:pt idx="6401">
                  <c:v>44489</c:v>
                </c:pt>
                <c:pt idx="6402">
                  <c:v>44490</c:v>
                </c:pt>
                <c:pt idx="6403">
                  <c:v>44491</c:v>
                </c:pt>
                <c:pt idx="6404">
                  <c:v>44494</c:v>
                </c:pt>
                <c:pt idx="6405">
                  <c:v>44495</c:v>
                </c:pt>
                <c:pt idx="6406">
                  <c:v>44496</c:v>
                </c:pt>
                <c:pt idx="6407">
                  <c:v>44497</c:v>
                </c:pt>
                <c:pt idx="6408">
                  <c:v>44498</c:v>
                </c:pt>
                <c:pt idx="6409">
                  <c:v>44500</c:v>
                </c:pt>
                <c:pt idx="6410">
                  <c:v>44501</c:v>
                </c:pt>
                <c:pt idx="6411">
                  <c:v>44502</c:v>
                </c:pt>
                <c:pt idx="6412">
                  <c:v>44503</c:v>
                </c:pt>
                <c:pt idx="6413">
                  <c:v>44504</c:v>
                </c:pt>
                <c:pt idx="6414">
                  <c:v>44505</c:v>
                </c:pt>
                <c:pt idx="6415">
                  <c:v>44508</c:v>
                </c:pt>
                <c:pt idx="6416">
                  <c:v>44509</c:v>
                </c:pt>
                <c:pt idx="6417">
                  <c:v>44510</c:v>
                </c:pt>
                <c:pt idx="6418">
                  <c:v>44511</c:v>
                </c:pt>
                <c:pt idx="6419">
                  <c:v>44512</c:v>
                </c:pt>
                <c:pt idx="6420">
                  <c:v>44515</c:v>
                </c:pt>
                <c:pt idx="6421">
                  <c:v>44516</c:v>
                </c:pt>
                <c:pt idx="6422">
                  <c:v>44517</c:v>
                </c:pt>
                <c:pt idx="6423">
                  <c:v>44518</c:v>
                </c:pt>
                <c:pt idx="6424">
                  <c:v>44519</c:v>
                </c:pt>
                <c:pt idx="6425">
                  <c:v>44522</c:v>
                </c:pt>
                <c:pt idx="6426">
                  <c:v>44523</c:v>
                </c:pt>
                <c:pt idx="6427">
                  <c:v>44524</c:v>
                </c:pt>
                <c:pt idx="6428">
                  <c:v>44525</c:v>
                </c:pt>
                <c:pt idx="6429">
                  <c:v>44526</c:v>
                </c:pt>
                <c:pt idx="6430">
                  <c:v>44529</c:v>
                </c:pt>
                <c:pt idx="6431">
                  <c:v>44530</c:v>
                </c:pt>
                <c:pt idx="6432">
                  <c:v>44531</c:v>
                </c:pt>
                <c:pt idx="6433">
                  <c:v>44532</c:v>
                </c:pt>
                <c:pt idx="6434">
                  <c:v>44533</c:v>
                </c:pt>
                <c:pt idx="6435">
                  <c:v>44536</c:v>
                </c:pt>
                <c:pt idx="6436">
                  <c:v>44537</c:v>
                </c:pt>
                <c:pt idx="6437">
                  <c:v>44538</c:v>
                </c:pt>
                <c:pt idx="6438">
                  <c:v>44539</c:v>
                </c:pt>
                <c:pt idx="6439">
                  <c:v>44540</c:v>
                </c:pt>
                <c:pt idx="6440">
                  <c:v>44543</c:v>
                </c:pt>
                <c:pt idx="6441">
                  <c:v>44544</c:v>
                </c:pt>
                <c:pt idx="6442">
                  <c:v>44545</c:v>
                </c:pt>
                <c:pt idx="6443">
                  <c:v>44546</c:v>
                </c:pt>
                <c:pt idx="6444">
                  <c:v>44547</c:v>
                </c:pt>
                <c:pt idx="6445">
                  <c:v>44550</c:v>
                </c:pt>
                <c:pt idx="6446">
                  <c:v>44551</c:v>
                </c:pt>
                <c:pt idx="6447">
                  <c:v>44552</c:v>
                </c:pt>
                <c:pt idx="6448">
                  <c:v>44553</c:v>
                </c:pt>
                <c:pt idx="6449">
                  <c:v>44554</c:v>
                </c:pt>
                <c:pt idx="6450">
                  <c:v>44557</c:v>
                </c:pt>
                <c:pt idx="6451">
                  <c:v>44558</c:v>
                </c:pt>
                <c:pt idx="6452">
                  <c:v>44559</c:v>
                </c:pt>
                <c:pt idx="6453">
                  <c:v>44560</c:v>
                </c:pt>
                <c:pt idx="6454">
                  <c:v>44561</c:v>
                </c:pt>
                <c:pt idx="6455">
                  <c:v>44564</c:v>
                </c:pt>
                <c:pt idx="6456">
                  <c:v>44565</c:v>
                </c:pt>
                <c:pt idx="6457">
                  <c:v>44566</c:v>
                </c:pt>
                <c:pt idx="6458">
                  <c:v>44567</c:v>
                </c:pt>
                <c:pt idx="6459">
                  <c:v>44568</c:v>
                </c:pt>
                <c:pt idx="6460">
                  <c:v>44571</c:v>
                </c:pt>
                <c:pt idx="6461">
                  <c:v>44572</c:v>
                </c:pt>
                <c:pt idx="6462">
                  <c:v>44573</c:v>
                </c:pt>
                <c:pt idx="6463">
                  <c:v>44574</c:v>
                </c:pt>
                <c:pt idx="6464">
                  <c:v>44575</c:v>
                </c:pt>
                <c:pt idx="6465">
                  <c:v>44578</c:v>
                </c:pt>
                <c:pt idx="6466">
                  <c:v>44579</c:v>
                </c:pt>
                <c:pt idx="6467">
                  <c:v>44580</c:v>
                </c:pt>
                <c:pt idx="6468">
                  <c:v>44581</c:v>
                </c:pt>
                <c:pt idx="6469">
                  <c:v>44582</c:v>
                </c:pt>
                <c:pt idx="6470">
                  <c:v>44585</c:v>
                </c:pt>
                <c:pt idx="6471">
                  <c:v>44586</c:v>
                </c:pt>
                <c:pt idx="6472">
                  <c:v>44587</c:v>
                </c:pt>
                <c:pt idx="6473">
                  <c:v>44588</c:v>
                </c:pt>
                <c:pt idx="6474">
                  <c:v>44589</c:v>
                </c:pt>
                <c:pt idx="6475">
                  <c:v>44592</c:v>
                </c:pt>
                <c:pt idx="6476">
                  <c:v>44593</c:v>
                </c:pt>
                <c:pt idx="6477">
                  <c:v>44594</c:v>
                </c:pt>
                <c:pt idx="6478">
                  <c:v>44595</c:v>
                </c:pt>
                <c:pt idx="6479">
                  <c:v>44596</c:v>
                </c:pt>
                <c:pt idx="6480">
                  <c:v>44599</c:v>
                </c:pt>
                <c:pt idx="6481">
                  <c:v>44600</c:v>
                </c:pt>
                <c:pt idx="6482">
                  <c:v>44601</c:v>
                </c:pt>
                <c:pt idx="6483">
                  <c:v>44602</c:v>
                </c:pt>
                <c:pt idx="6484">
                  <c:v>44603</c:v>
                </c:pt>
                <c:pt idx="6485">
                  <c:v>44606</c:v>
                </c:pt>
                <c:pt idx="6486">
                  <c:v>44607</c:v>
                </c:pt>
                <c:pt idx="6487">
                  <c:v>44608</c:v>
                </c:pt>
                <c:pt idx="6488">
                  <c:v>44609</c:v>
                </c:pt>
                <c:pt idx="6489">
                  <c:v>44610</c:v>
                </c:pt>
                <c:pt idx="6490">
                  <c:v>44613</c:v>
                </c:pt>
                <c:pt idx="6491">
                  <c:v>44614</c:v>
                </c:pt>
                <c:pt idx="6492">
                  <c:v>44615</c:v>
                </c:pt>
                <c:pt idx="6493">
                  <c:v>44616</c:v>
                </c:pt>
                <c:pt idx="6494">
                  <c:v>44617</c:v>
                </c:pt>
                <c:pt idx="6495">
                  <c:v>44620</c:v>
                </c:pt>
                <c:pt idx="6496">
                  <c:v>44621</c:v>
                </c:pt>
                <c:pt idx="6497">
                  <c:v>44622</c:v>
                </c:pt>
                <c:pt idx="6498">
                  <c:v>44623</c:v>
                </c:pt>
                <c:pt idx="6499">
                  <c:v>44624</c:v>
                </c:pt>
                <c:pt idx="6500">
                  <c:v>44627</c:v>
                </c:pt>
                <c:pt idx="6501">
                  <c:v>44628</c:v>
                </c:pt>
                <c:pt idx="6502">
                  <c:v>44629</c:v>
                </c:pt>
                <c:pt idx="6503">
                  <c:v>44630</c:v>
                </c:pt>
                <c:pt idx="6504">
                  <c:v>44631</c:v>
                </c:pt>
                <c:pt idx="6505">
                  <c:v>44634</c:v>
                </c:pt>
                <c:pt idx="6506">
                  <c:v>44635</c:v>
                </c:pt>
                <c:pt idx="6507">
                  <c:v>44636</c:v>
                </c:pt>
                <c:pt idx="6508">
                  <c:v>44637</c:v>
                </c:pt>
                <c:pt idx="6509">
                  <c:v>44638</c:v>
                </c:pt>
                <c:pt idx="6510">
                  <c:v>44641</c:v>
                </c:pt>
                <c:pt idx="6511">
                  <c:v>44642</c:v>
                </c:pt>
                <c:pt idx="6512">
                  <c:v>44643</c:v>
                </c:pt>
                <c:pt idx="6513">
                  <c:v>44644</c:v>
                </c:pt>
                <c:pt idx="6514">
                  <c:v>44645</c:v>
                </c:pt>
                <c:pt idx="6515">
                  <c:v>44648</c:v>
                </c:pt>
                <c:pt idx="6516">
                  <c:v>44649</c:v>
                </c:pt>
                <c:pt idx="6517">
                  <c:v>44650</c:v>
                </c:pt>
                <c:pt idx="6518">
                  <c:v>44651</c:v>
                </c:pt>
                <c:pt idx="6519">
                  <c:v>44652</c:v>
                </c:pt>
                <c:pt idx="6520">
                  <c:v>44655</c:v>
                </c:pt>
                <c:pt idx="6521">
                  <c:v>44656</c:v>
                </c:pt>
                <c:pt idx="6522">
                  <c:v>44657</c:v>
                </c:pt>
                <c:pt idx="6523">
                  <c:v>44658</c:v>
                </c:pt>
                <c:pt idx="6524">
                  <c:v>44659</c:v>
                </c:pt>
                <c:pt idx="6525">
                  <c:v>44662</c:v>
                </c:pt>
                <c:pt idx="6526">
                  <c:v>44663</c:v>
                </c:pt>
                <c:pt idx="6527">
                  <c:v>44664</c:v>
                </c:pt>
                <c:pt idx="6528">
                  <c:v>44665</c:v>
                </c:pt>
                <c:pt idx="6529">
                  <c:v>44666</c:v>
                </c:pt>
                <c:pt idx="6530">
                  <c:v>44669</c:v>
                </c:pt>
                <c:pt idx="6531">
                  <c:v>44670</c:v>
                </c:pt>
                <c:pt idx="6532">
                  <c:v>44671</c:v>
                </c:pt>
                <c:pt idx="6533">
                  <c:v>44672</c:v>
                </c:pt>
                <c:pt idx="6534">
                  <c:v>44673</c:v>
                </c:pt>
                <c:pt idx="6535">
                  <c:v>44676</c:v>
                </c:pt>
                <c:pt idx="6536">
                  <c:v>44677</c:v>
                </c:pt>
                <c:pt idx="6537">
                  <c:v>44678</c:v>
                </c:pt>
                <c:pt idx="6538">
                  <c:v>44679</c:v>
                </c:pt>
                <c:pt idx="6539">
                  <c:v>44680</c:v>
                </c:pt>
                <c:pt idx="6540">
                  <c:v>44681</c:v>
                </c:pt>
                <c:pt idx="6541">
                  <c:v>44683</c:v>
                </c:pt>
                <c:pt idx="6542">
                  <c:v>44684</c:v>
                </c:pt>
                <c:pt idx="6543">
                  <c:v>44685</c:v>
                </c:pt>
                <c:pt idx="6544">
                  <c:v>44686</c:v>
                </c:pt>
                <c:pt idx="6545">
                  <c:v>44687</c:v>
                </c:pt>
                <c:pt idx="6546">
                  <c:v>44690</c:v>
                </c:pt>
                <c:pt idx="6547">
                  <c:v>44691</c:v>
                </c:pt>
                <c:pt idx="6548">
                  <c:v>44692</c:v>
                </c:pt>
                <c:pt idx="6549">
                  <c:v>44693</c:v>
                </c:pt>
                <c:pt idx="6550">
                  <c:v>44694</c:v>
                </c:pt>
                <c:pt idx="6551">
                  <c:v>44697</c:v>
                </c:pt>
                <c:pt idx="6552">
                  <c:v>44698</c:v>
                </c:pt>
                <c:pt idx="6553">
                  <c:v>44699</c:v>
                </c:pt>
                <c:pt idx="6554">
                  <c:v>44700</c:v>
                </c:pt>
                <c:pt idx="6555">
                  <c:v>44701</c:v>
                </c:pt>
                <c:pt idx="6556">
                  <c:v>44704</c:v>
                </c:pt>
                <c:pt idx="6557">
                  <c:v>44705</c:v>
                </c:pt>
                <c:pt idx="6558">
                  <c:v>44706</c:v>
                </c:pt>
                <c:pt idx="6559">
                  <c:v>44707</c:v>
                </c:pt>
                <c:pt idx="6560">
                  <c:v>44708</c:v>
                </c:pt>
                <c:pt idx="6561">
                  <c:v>44711</c:v>
                </c:pt>
                <c:pt idx="6562">
                  <c:v>44712</c:v>
                </c:pt>
                <c:pt idx="6563">
                  <c:v>44713</c:v>
                </c:pt>
                <c:pt idx="6564">
                  <c:v>44714</c:v>
                </c:pt>
                <c:pt idx="6565">
                  <c:v>44715</c:v>
                </c:pt>
                <c:pt idx="6566">
                  <c:v>44718</c:v>
                </c:pt>
                <c:pt idx="6567">
                  <c:v>44719</c:v>
                </c:pt>
                <c:pt idx="6568">
                  <c:v>44720</c:v>
                </c:pt>
                <c:pt idx="6569">
                  <c:v>44721</c:v>
                </c:pt>
                <c:pt idx="6570">
                  <c:v>44722</c:v>
                </c:pt>
                <c:pt idx="6571">
                  <c:v>44725</c:v>
                </c:pt>
                <c:pt idx="6572">
                  <c:v>44726</c:v>
                </c:pt>
                <c:pt idx="6573">
                  <c:v>44727</c:v>
                </c:pt>
                <c:pt idx="6574">
                  <c:v>44728</c:v>
                </c:pt>
                <c:pt idx="6575">
                  <c:v>44729</c:v>
                </c:pt>
                <c:pt idx="6576">
                  <c:v>44732</c:v>
                </c:pt>
                <c:pt idx="6577">
                  <c:v>44733</c:v>
                </c:pt>
                <c:pt idx="6578">
                  <c:v>44734</c:v>
                </c:pt>
                <c:pt idx="6579">
                  <c:v>44735</c:v>
                </c:pt>
                <c:pt idx="6580">
                  <c:v>44736</c:v>
                </c:pt>
                <c:pt idx="6581">
                  <c:v>44739</c:v>
                </c:pt>
                <c:pt idx="6582">
                  <c:v>44740</c:v>
                </c:pt>
                <c:pt idx="6583">
                  <c:v>44741</c:v>
                </c:pt>
                <c:pt idx="6584">
                  <c:v>44742</c:v>
                </c:pt>
                <c:pt idx="6585">
                  <c:v>44743</c:v>
                </c:pt>
                <c:pt idx="6586">
                  <c:v>44746</c:v>
                </c:pt>
                <c:pt idx="6587">
                  <c:v>44747</c:v>
                </c:pt>
                <c:pt idx="6588">
                  <c:v>44748</c:v>
                </c:pt>
                <c:pt idx="6589">
                  <c:v>44749</c:v>
                </c:pt>
                <c:pt idx="6590">
                  <c:v>44750</c:v>
                </c:pt>
                <c:pt idx="6591">
                  <c:v>44753</c:v>
                </c:pt>
                <c:pt idx="6592">
                  <c:v>44754</c:v>
                </c:pt>
                <c:pt idx="6593">
                  <c:v>44755</c:v>
                </c:pt>
                <c:pt idx="6594">
                  <c:v>44756</c:v>
                </c:pt>
                <c:pt idx="6595">
                  <c:v>44757</c:v>
                </c:pt>
                <c:pt idx="6596">
                  <c:v>44760</c:v>
                </c:pt>
                <c:pt idx="6597">
                  <c:v>44761</c:v>
                </c:pt>
                <c:pt idx="6598">
                  <c:v>44762</c:v>
                </c:pt>
                <c:pt idx="6599">
                  <c:v>44763</c:v>
                </c:pt>
                <c:pt idx="6600">
                  <c:v>44764</c:v>
                </c:pt>
                <c:pt idx="6601">
                  <c:v>44767</c:v>
                </c:pt>
                <c:pt idx="6602">
                  <c:v>44768</c:v>
                </c:pt>
                <c:pt idx="6603">
                  <c:v>44769</c:v>
                </c:pt>
                <c:pt idx="6604">
                  <c:v>44770</c:v>
                </c:pt>
                <c:pt idx="6605">
                  <c:v>44771</c:v>
                </c:pt>
                <c:pt idx="6606">
                  <c:v>44773</c:v>
                </c:pt>
                <c:pt idx="6607">
                  <c:v>44774</c:v>
                </c:pt>
                <c:pt idx="6608">
                  <c:v>44775</c:v>
                </c:pt>
                <c:pt idx="6609">
                  <c:v>44776</c:v>
                </c:pt>
                <c:pt idx="6610">
                  <c:v>44777</c:v>
                </c:pt>
                <c:pt idx="6611">
                  <c:v>44778</c:v>
                </c:pt>
                <c:pt idx="6612">
                  <c:v>44781</c:v>
                </c:pt>
                <c:pt idx="6613">
                  <c:v>44782</c:v>
                </c:pt>
                <c:pt idx="6614">
                  <c:v>44783</c:v>
                </c:pt>
                <c:pt idx="6615">
                  <c:v>44784</c:v>
                </c:pt>
                <c:pt idx="6616">
                  <c:v>44785</c:v>
                </c:pt>
                <c:pt idx="6617">
                  <c:v>44788</c:v>
                </c:pt>
                <c:pt idx="6618">
                  <c:v>44789</c:v>
                </c:pt>
                <c:pt idx="6619">
                  <c:v>44790</c:v>
                </c:pt>
                <c:pt idx="6620">
                  <c:v>44791</c:v>
                </c:pt>
                <c:pt idx="6621">
                  <c:v>44792</c:v>
                </c:pt>
                <c:pt idx="6622">
                  <c:v>44795</c:v>
                </c:pt>
                <c:pt idx="6623">
                  <c:v>44796</c:v>
                </c:pt>
                <c:pt idx="6624">
                  <c:v>44797</c:v>
                </c:pt>
                <c:pt idx="6625">
                  <c:v>44798</c:v>
                </c:pt>
                <c:pt idx="6626">
                  <c:v>44799</c:v>
                </c:pt>
                <c:pt idx="6627">
                  <c:v>44802</c:v>
                </c:pt>
                <c:pt idx="6628">
                  <c:v>44803</c:v>
                </c:pt>
                <c:pt idx="6629">
                  <c:v>44804</c:v>
                </c:pt>
                <c:pt idx="6630">
                  <c:v>44805</c:v>
                </c:pt>
                <c:pt idx="6631">
                  <c:v>44806</c:v>
                </c:pt>
                <c:pt idx="6632">
                  <c:v>44809</c:v>
                </c:pt>
                <c:pt idx="6633">
                  <c:v>44810</c:v>
                </c:pt>
                <c:pt idx="6634">
                  <c:v>44811</c:v>
                </c:pt>
                <c:pt idx="6635">
                  <c:v>44812</c:v>
                </c:pt>
                <c:pt idx="6636">
                  <c:v>44813</c:v>
                </c:pt>
                <c:pt idx="6637">
                  <c:v>44816</c:v>
                </c:pt>
                <c:pt idx="6638">
                  <c:v>44817</c:v>
                </c:pt>
                <c:pt idx="6639">
                  <c:v>44818</c:v>
                </c:pt>
                <c:pt idx="6640">
                  <c:v>44819</c:v>
                </c:pt>
                <c:pt idx="6641">
                  <c:v>44820</c:v>
                </c:pt>
                <c:pt idx="6642">
                  <c:v>44823</c:v>
                </c:pt>
                <c:pt idx="6643">
                  <c:v>44824</c:v>
                </c:pt>
                <c:pt idx="6644">
                  <c:v>44825</c:v>
                </c:pt>
                <c:pt idx="6645">
                  <c:v>44826</c:v>
                </c:pt>
                <c:pt idx="6646">
                  <c:v>44827</c:v>
                </c:pt>
                <c:pt idx="6647">
                  <c:v>44830</c:v>
                </c:pt>
                <c:pt idx="6648">
                  <c:v>44831</c:v>
                </c:pt>
                <c:pt idx="6649">
                  <c:v>44832</c:v>
                </c:pt>
                <c:pt idx="6650">
                  <c:v>44833</c:v>
                </c:pt>
                <c:pt idx="6651">
                  <c:v>44834</c:v>
                </c:pt>
                <c:pt idx="6652">
                  <c:v>44837</c:v>
                </c:pt>
                <c:pt idx="6653">
                  <c:v>44838</c:v>
                </c:pt>
                <c:pt idx="6654">
                  <c:v>44839</c:v>
                </c:pt>
                <c:pt idx="6655">
                  <c:v>44840</c:v>
                </c:pt>
                <c:pt idx="6656">
                  <c:v>44841</c:v>
                </c:pt>
                <c:pt idx="6657">
                  <c:v>44844</c:v>
                </c:pt>
                <c:pt idx="6658">
                  <c:v>44845</c:v>
                </c:pt>
                <c:pt idx="6659">
                  <c:v>44846</c:v>
                </c:pt>
                <c:pt idx="6660">
                  <c:v>44847</c:v>
                </c:pt>
                <c:pt idx="6661">
                  <c:v>44848</c:v>
                </c:pt>
                <c:pt idx="6662">
                  <c:v>44851</c:v>
                </c:pt>
                <c:pt idx="6663">
                  <c:v>44852</c:v>
                </c:pt>
                <c:pt idx="6664">
                  <c:v>44853</c:v>
                </c:pt>
                <c:pt idx="6665">
                  <c:v>44854</c:v>
                </c:pt>
                <c:pt idx="6666">
                  <c:v>44855</c:v>
                </c:pt>
                <c:pt idx="6667">
                  <c:v>44858</c:v>
                </c:pt>
                <c:pt idx="6668">
                  <c:v>44859</c:v>
                </c:pt>
                <c:pt idx="6669">
                  <c:v>44860</c:v>
                </c:pt>
                <c:pt idx="6670">
                  <c:v>44861</c:v>
                </c:pt>
                <c:pt idx="6671">
                  <c:v>44862</c:v>
                </c:pt>
                <c:pt idx="6672">
                  <c:v>44865</c:v>
                </c:pt>
                <c:pt idx="6673">
                  <c:v>44866</c:v>
                </c:pt>
                <c:pt idx="6674">
                  <c:v>44867</c:v>
                </c:pt>
                <c:pt idx="6675">
                  <c:v>44868</c:v>
                </c:pt>
                <c:pt idx="6676">
                  <c:v>44869</c:v>
                </c:pt>
                <c:pt idx="6677">
                  <c:v>44872</c:v>
                </c:pt>
                <c:pt idx="6678">
                  <c:v>44873</c:v>
                </c:pt>
                <c:pt idx="6679">
                  <c:v>44874</c:v>
                </c:pt>
                <c:pt idx="6680">
                  <c:v>44875</c:v>
                </c:pt>
                <c:pt idx="6681">
                  <c:v>44876</c:v>
                </c:pt>
                <c:pt idx="6682">
                  <c:v>44879</c:v>
                </c:pt>
                <c:pt idx="6683">
                  <c:v>44880</c:v>
                </c:pt>
                <c:pt idx="6684">
                  <c:v>44881</c:v>
                </c:pt>
                <c:pt idx="6685">
                  <c:v>44882</c:v>
                </c:pt>
                <c:pt idx="6686">
                  <c:v>44883</c:v>
                </c:pt>
                <c:pt idx="6687">
                  <c:v>44886</c:v>
                </c:pt>
                <c:pt idx="6688">
                  <c:v>44887</c:v>
                </c:pt>
                <c:pt idx="6689">
                  <c:v>44888</c:v>
                </c:pt>
                <c:pt idx="6690">
                  <c:v>44889</c:v>
                </c:pt>
                <c:pt idx="6691">
                  <c:v>44890</c:v>
                </c:pt>
                <c:pt idx="6692">
                  <c:v>44893</c:v>
                </c:pt>
                <c:pt idx="6693">
                  <c:v>44894</c:v>
                </c:pt>
                <c:pt idx="6694">
                  <c:v>44895</c:v>
                </c:pt>
                <c:pt idx="6695">
                  <c:v>44896</c:v>
                </c:pt>
                <c:pt idx="6696">
                  <c:v>44897</c:v>
                </c:pt>
                <c:pt idx="6697">
                  <c:v>44900</c:v>
                </c:pt>
                <c:pt idx="6698">
                  <c:v>44901</c:v>
                </c:pt>
                <c:pt idx="6699">
                  <c:v>44902</c:v>
                </c:pt>
                <c:pt idx="6700">
                  <c:v>44903</c:v>
                </c:pt>
                <c:pt idx="6701">
                  <c:v>44904</c:v>
                </c:pt>
                <c:pt idx="6702">
                  <c:v>44907</c:v>
                </c:pt>
                <c:pt idx="6703">
                  <c:v>44908</c:v>
                </c:pt>
                <c:pt idx="6704">
                  <c:v>44909</c:v>
                </c:pt>
                <c:pt idx="6705">
                  <c:v>44910</c:v>
                </c:pt>
                <c:pt idx="6706">
                  <c:v>44911</c:v>
                </c:pt>
                <c:pt idx="6707">
                  <c:v>44914</c:v>
                </c:pt>
                <c:pt idx="6708">
                  <c:v>44915</c:v>
                </c:pt>
                <c:pt idx="6709">
                  <c:v>44916</c:v>
                </c:pt>
                <c:pt idx="6710">
                  <c:v>44917</c:v>
                </c:pt>
                <c:pt idx="6711">
                  <c:v>44918</c:v>
                </c:pt>
                <c:pt idx="6712">
                  <c:v>44921</c:v>
                </c:pt>
                <c:pt idx="6713">
                  <c:v>44922</c:v>
                </c:pt>
                <c:pt idx="6714">
                  <c:v>44923</c:v>
                </c:pt>
                <c:pt idx="6715">
                  <c:v>44924</c:v>
                </c:pt>
                <c:pt idx="6716">
                  <c:v>44925</c:v>
                </c:pt>
                <c:pt idx="6717">
                  <c:v>44926</c:v>
                </c:pt>
                <c:pt idx="6718">
                  <c:v>44928</c:v>
                </c:pt>
                <c:pt idx="6719">
                  <c:v>44929</c:v>
                </c:pt>
                <c:pt idx="6720">
                  <c:v>44930</c:v>
                </c:pt>
                <c:pt idx="6721">
                  <c:v>44931</c:v>
                </c:pt>
                <c:pt idx="6722">
                  <c:v>44932</c:v>
                </c:pt>
                <c:pt idx="6723">
                  <c:v>44935</c:v>
                </c:pt>
                <c:pt idx="6724">
                  <c:v>44936</c:v>
                </c:pt>
                <c:pt idx="6725">
                  <c:v>44937</c:v>
                </c:pt>
                <c:pt idx="6726">
                  <c:v>44938</c:v>
                </c:pt>
                <c:pt idx="6727">
                  <c:v>44939</c:v>
                </c:pt>
                <c:pt idx="6728">
                  <c:v>44942</c:v>
                </c:pt>
                <c:pt idx="6729">
                  <c:v>44943</c:v>
                </c:pt>
                <c:pt idx="6730">
                  <c:v>44944</c:v>
                </c:pt>
                <c:pt idx="6731">
                  <c:v>44945</c:v>
                </c:pt>
                <c:pt idx="6732">
                  <c:v>44946</c:v>
                </c:pt>
                <c:pt idx="6733">
                  <c:v>44949</c:v>
                </c:pt>
                <c:pt idx="6734">
                  <c:v>44950</c:v>
                </c:pt>
                <c:pt idx="6735">
                  <c:v>44951</c:v>
                </c:pt>
                <c:pt idx="6736">
                  <c:v>44952</c:v>
                </c:pt>
                <c:pt idx="6737">
                  <c:v>44953</c:v>
                </c:pt>
                <c:pt idx="6738">
                  <c:v>44956</c:v>
                </c:pt>
                <c:pt idx="6739">
                  <c:v>44957</c:v>
                </c:pt>
                <c:pt idx="6740">
                  <c:v>44958</c:v>
                </c:pt>
                <c:pt idx="6741">
                  <c:v>44959</c:v>
                </c:pt>
                <c:pt idx="6742">
                  <c:v>44960</c:v>
                </c:pt>
                <c:pt idx="6743">
                  <c:v>44963</c:v>
                </c:pt>
                <c:pt idx="6744">
                  <c:v>44964</c:v>
                </c:pt>
                <c:pt idx="6745">
                  <c:v>44965</c:v>
                </c:pt>
                <c:pt idx="6746">
                  <c:v>44966</c:v>
                </c:pt>
                <c:pt idx="6747">
                  <c:v>44967</c:v>
                </c:pt>
                <c:pt idx="6748">
                  <c:v>44970</c:v>
                </c:pt>
                <c:pt idx="6749">
                  <c:v>44971</c:v>
                </c:pt>
                <c:pt idx="6750">
                  <c:v>44972</c:v>
                </c:pt>
                <c:pt idx="6751">
                  <c:v>44973</c:v>
                </c:pt>
                <c:pt idx="6752">
                  <c:v>44974</c:v>
                </c:pt>
                <c:pt idx="6753">
                  <c:v>44977</c:v>
                </c:pt>
                <c:pt idx="6754">
                  <c:v>44978</c:v>
                </c:pt>
                <c:pt idx="6755">
                  <c:v>44979</c:v>
                </c:pt>
                <c:pt idx="6756">
                  <c:v>44980</c:v>
                </c:pt>
                <c:pt idx="6757">
                  <c:v>44981</c:v>
                </c:pt>
                <c:pt idx="6758">
                  <c:v>44984</c:v>
                </c:pt>
                <c:pt idx="6759">
                  <c:v>44985</c:v>
                </c:pt>
                <c:pt idx="6760">
                  <c:v>44986</c:v>
                </c:pt>
                <c:pt idx="6761">
                  <c:v>44987</c:v>
                </c:pt>
                <c:pt idx="6762">
                  <c:v>44988</c:v>
                </c:pt>
                <c:pt idx="6763">
                  <c:v>44991</c:v>
                </c:pt>
                <c:pt idx="6764">
                  <c:v>44992</c:v>
                </c:pt>
                <c:pt idx="6765">
                  <c:v>44993</c:v>
                </c:pt>
                <c:pt idx="6766">
                  <c:v>44994</c:v>
                </c:pt>
                <c:pt idx="6767">
                  <c:v>44995</c:v>
                </c:pt>
                <c:pt idx="6768">
                  <c:v>44998</c:v>
                </c:pt>
                <c:pt idx="6769">
                  <c:v>44999</c:v>
                </c:pt>
                <c:pt idx="6770">
                  <c:v>45000</c:v>
                </c:pt>
                <c:pt idx="6771">
                  <c:v>45001</c:v>
                </c:pt>
                <c:pt idx="6772">
                  <c:v>45002</c:v>
                </c:pt>
                <c:pt idx="6773">
                  <c:v>45005</c:v>
                </c:pt>
                <c:pt idx="6774">
                  <c:v>45006</c:v>
                </c:pt>
                <c:pt idx="6775">
                  <c:v>45007</c:v>
                </c:pt>
                <c:pt idx="6776">
                  <c:v>45008</c:v>
                </c:pt>
                <c:pt idx="6777">
                  <c:v>45009</c:v>
                </c:pt>
                <c:pt idx="6778">
                  <c:v>45012</c:v>
                </c:pt>
                <c:pt idx="6779">
                  <c:v>45013</c:v>
                </c:pt>
                <c:pt idx="6780">
                  <c:v>45014</c:v>
                </c:pt>
                <c:pt idx="6781">
                  <c:v>45015</c:v>
                </c:pt>
                <c:pt idx="6782">
                  <c:v>45016</c:v>
                </c:pt>
                <c:pt idx="6783">
                  <c:v>45019</c:v>
                </c:pt>
                <c:pt idx="6784">
                  <c:v>45020</c:v>
                </c:pt>
                <c:pt idx="6785">
                  <c:v>45021</c:v>
                </c:pt>
                <c:pt idx="6786">
                  <c:v>45022</c:v>
                </c:pt>
                <c:pt idx="6787">
                  <c:v>45026</c:v>
                </c:pt>
                <c:pt idx="6788">
                  <c:v>45027</c:v>
                </c:pt>
                <c:pt idx="6789">
                  <c:v>45028</c:v>
                </c:pt>
                <c:pt idx="6790">
                  <c:v>45029</c:v>
                </c:pt>
                <c:pt idx="6791">
                  <c:v>45030</c:v>
                </c:pt>
                <c:pt idx="6792">
                  <c:v>45033</c:v>
                </c:pt>
                <c:pt idx="6793">
                  <c:v>45034</c:v>
                </c:pt>
                <c:pt idx="6794">
                  <c:v>45035</c:v>
                </c:pt>
                <c:pt idx="6795">
                  <c:v>45036</c:v>
                </c:pt>
                <c:pt idx="6796">
                  <c:v>45037</c:v>
                </c:pt>
                <c:pt idx="6797">
                  <c:v>45040</c:v>
                </c:pt>
                <c:pt idx="6798">
                  <c:v>45041</c:v>
                </c:pt>
                <c:pt idx="6799">
                  <c:v>45042</c:v>
                </c:pt>
                <c:pt idx="6800">
                  <c:v>45043</c:v>
                </c:pt>
                <c:pt idx="6801">
                  <c:v>45044</c:v>
                </c:pt>
                <c:pt idx="6802">
                  <c:v>45046</c:v>
                </c:pt>
                <c:pt idx="6803">
                  <c:v>45047</c:v>
                </c:pt>
                <c:pt idx="6804">
                  <c:v>45048</c:v>
                </c:pt>
                <c:pt idx="6805">
                  <c:v>45049</c:v>
                </c:pt>
                <c:pt idx="6806">
                  <c:v>45050</c:v>
                </c:pt>
                <c:pt idx="6807">
                  <c:v>45051</c:v>
                </c:pt>
                <c:pt idx="6808">
                  <c:v>45054</c:v>
                </c:pt>
                <c:pt idx="6809">
                  <c:v>45055</c:v>
                </c:pt>
                <c:pt idx="6810">
                  <c:v>45056</c:v>
                </c:pt>
                <c:pt idx="6811">
                  <c:v>45057</c:v>
                </c:pt>
                <c:pt idx="6812">
                  <c:v>45058</c:v>
                </c:pt>
                <c:pt idx="6813">
                  <c:v>45061</c:v>
                </c:pt>
                <c:pt idx="6814">
                  <c:v>45062</c:v>
                </c:pt>
                <c:pt idx="6815">
                  <c:v>45063</c:v>
                </c:pt>
                <c:pt idx="6816">
                  <c:v>45064</c:v>
                </c:pt>
                <c:pt idx="6817">
                  <c:v>45065</c:v>
                </c:pt>
                <c:pt idx="6818">
                  <c:v>45068</c:v>
                </c:pt>
                <c:pt idx="6819">
                  <c:v>45069</c:v>
                </c:pt>
                <c:pt idx="6820">
                  <c:v>45070</c:v>
                </c:pt>
                <c:pt idx="6821">
                  <c:v>45071</c:v>
                </c:pt>
                <c:pt idx="6822">
                  <c:v>45072</c:v>
                </c:pt>
                <c:pt idx="6823">
                  <c:v>45075</c:v>
                </c:pt>
                <c:pt idx="6824">
                  <c:v>45076</c:v>
                </c:pt>
                <c:pt idx="6825">
                  <c:v>45077</c:v>
                </c:pt>
                <c:pt idx="6826">
                  <c:v>45078</c:v>
                </c:pt>
                <c:pt idx="6827">
                  <c:v>45079</c:v>
                </c:pt>
                <c:pt idx="6828">
                  <c:v>45082</c:v>
                </c:pt>
                <c:pt idx="6829">
                  <c:v>45083</c:v>
                </c:pt>
                <c:pt idx="6830">
                  <c:v>45084</c:v>
                </c:pt>
                <c:pt idx="6831">
                  <c:v>45085</c:v>
                </c:pt>
                <c:pt idx="6832">
                  <c:v>45086</c:v>
                </c:pt>
                <c:pt idx="6833">
                  <c:v>45089</c:v>
                </c:pt>
                <c:pt idx="6834">
                  <c:v>45090</c:v>
                </c:pt>
                <c:pt idx="6835">
                  <c:v>45091</c:v>
                </c:pt>
                <c:pt idx="6836">
                  <c:v>45092</c:v>
                </c:pt>
                <c:pt idx="6837">
                  <c:v>45093</c:v>
                </c:pt>
                <c:pt idx="6838">
                  <c:v>45096</c:v>
                </c:pt>
                <c:pt idx="6839">
                  <c:v>45097</c:v>
                </c:pt>
                <c:pt idx="6840">
                  <c:v>45098</c:v>
                </c:pt>
                <c:pt idx="6841">
                  <c:v>45099</c:v>
                </c:pt>
                <c:pt idx="6842">
                  <c:v>45100</c:v>
                </c:pt>
                <c:pt idx="6843">
                  <c:v>45103</c:v>
                </c:pt>
                <c:pt idx="6844">
                  <c:v>45104</c:v>
                </c:pt>
                <c:pt idx="6845">
                  <c:v>45105</c:v>
                </c:pt>
                <c:pt idx="6846">
                  <c:v>45106</c:v>
                </c:pt>
                <c:pt idx="6847">
                  <c:v>45107</c:v>
                </c:pt>
                <c:pt idx="6848">
                  <c:v>45110</c:v>
                </c:pt>
                <c:pt idx="6849">
                  <c:v>45111</c:v>
                </c:pt>
                <c:pt idx="6850">
                  <c:v>45112</c:v>
                </c:pt>
                <c:pt idx="6851">
                  <c:v>45113</c:v>
                </c:pt>
                <c:pt idx="6852">
                  <c:v>45114</c:v>
                </c:pt>
                <c:pt idx="6853">
                  <c:v>45117</c:v>
                </c:pt>
                <c:pt idx="6854">
                  <c:v>45118</c:v>
                </c:pt>
                <c:pt idx="6855">
                  <c:v>45119</c:v>
                </c:pt>
                <c:pt idx="6856">
                  <c:v>45120</c:v>
                </c:pt>
                <c:pt idx="6857">
                  <c:v>45121</c:v>
                </c:pt>
                <c:pt idx="6858">
                  <c:v>45124</c:v>
                </c:pt>
                <c:pt idx="6859">
                  <c:v>45125</c:v>
                </c:pt>
                <c:pt idx="6860">
                  <c:v>45126</c:v>
                </c:pt>
                <c:pt idx="6861">
                  <c:v>45127</c:v>
                </c:pt>
                <c:pt idx="6862">
                  <c:v>45128</c:v>
                </c:pt>
                <c:pt idx="6863">
                  <c:v>45131</c:v>
                </c:pt>
                <c:pt idx="6864">
                  <c:v>45132</c:v>
                </c:pt>
                <c:pt idx="6865">
                  <c:v>45133</c:v>
                </c:pt>
                <c:pt idx="6866">
                  <c:v>45134</c:v>
                </c:pt>
                <c:pt idx="6867">
                  <c:v>45135</c:v>
                </c:pt>
                <c:pt idx="6868">
                  <c:v>45138</c:v>
                </c:pt>
                <c:pt idx="6869">
                  <c:v>45139</c:v>
                </c:pt>
                <c:pt idx="6870">
                  <c:v>45140</c:v>
                </c:pt>
                <c:pt idx="6871">
                  <c:v>45170</c:v>
                </c:pt>
                <c:pt idx="6872">
                  <c:v>45200</c:v>
                </c:pt>
                <c:pt idx="6873">
                  <c:v>45231</c:v>
                </c:pt>
                <c:pt idx="6874">
                  <c:v>45261</c:v>
                </c:pt>
              </c:numCache>
            </c:numRef>
          </c:cat>
          <c:val>
            <c:numRef>
              <c:f>Sheet1!$B$2:$B$6876</c:f>
              <c:numCache>
                <c:formatCode>0.00</c:formatCode>
                <c:ptCount val="6875"/>
                <c:pt idx="0">
                  <c:v>2.57</c:v>
                </c:pt>
                <c:pt idx="1">
                  <c:v>2.5499999999999998</c:v>
                </c:pt>
                <c:pt idx="2">
                  <c:v>2.5499999999999998</c:v>
                </c:pt>
                <c:pt idx="3">
                  <c:v>2.56</c:v>
                </c:pt>
                <c:pt idx="4">
                  <c:v>2.52</c:v>
                </c:pt>
                <c:pt idx="5">
                  <c:v>2.4900000000000002</c:v>
                </c:pt>
                <c:pt idx="6">
                  <c:v>2.5</c:v>
                </c:pt>
                <c:pt idx="7">
                  <c:v>2.5099999999999998</c:v>
                </c:pt>
                <c:pt idx="8">
                  <c:v>2.5299999999999998</c:v>
                </c:pt>
                <c:pt idx="9">
                  <c:v>2.54</c:v>
                </c:pt>
                <c:pt idx="10">
                  <c:v>2.56</c:v>
                </c:pt>
                <c:pt idx="11">
                  <c:v>2.61</c:v>
                </c:pt>
                <c:pt idx="12">
                  <c:v>2.6</c:v>
                </c:pt>
                <c:pt idx="13">
                  <c:v>2.58</c:v>
                </c:pt>
                <c:pt idx="14">
                  <c:v>2.5499999999999998</c:v>
                </c:pt>
                <c:pt idx="15">
                  <c:v>2.52</c:v>
                </c:pt>
                <c:pt idx="16">
                  <c:v>2.5</c:v>
                </c:pt>
                <c:pt idx="17">
                  <c:v>2.5099999999999998</c:v>
                </c:pt>
                <c:pt idx="18">
                  <c:v>2.5099999999999998</c:v>
                </c:pt>
                <c:pt idx="19">
                  <c:v>2.57</c:v>
                </c:pt>
                <c:pt idx="20">
                  <c:v>2.54</c:v>
                </c:pt>
                <c:pt idx="21">
                  <c:v>2.59</c:v>
                </c:pt>
                <c:pt idx="22" formatCode="General">
                  <c:v>2.605</c:v>
                </c:pt>
                <c:pt idx="23">
                  <c:v>2.62</c:v>
                </c:pt>
                <c:pt idx="24">
                  <c:v>2.6</c:v>
                </c:pt>
                <c:pt idx="25">
                  <c:v>2.61</c:v>
                </c:pt>
                <c:pt idx="26">
                  <c:v>2.6</c:v>
                </c:pt>
                <c:pt idx="27">
                  <c:v>2.6</c:v>
                </c:pt>
                <c:pt idx="28">
                  <c:v>2.59</c:v>
                </c:pt>
                <c:pt idx="29">
                  <c:v>2.5499999999999998</c:v>
                </c:pt>
                <c:pt idx="30">
                  <c:v>2.5499999999999998</c:v>
                </c:pt>
                <c:pt idx="31">
                  <c:v>2.62</c:v>
                </c:pt>
                <c:pt idx="32">
                  <c:v>2.61</c:v>
                </c:pt>
                <c:pt idx="33">
                  <c:v>2.69</c:v>
                </c:pt>
                <c:pt idx="34">
                  <c:v>2.65</c:v>
                </c:pt>
                <c:pt idx="35">
                  <c:v>2.59</c:v>
                </c:pt>
                <c:pt idx="36">
                  <c:v>2.59</c:v>
                </c:pt>
                <c:pt idx="37">
                  <c:v>2.59</c:v>
                </c:pt>
                <c:pt idx="38">
                  <c:v>2.57</c:v>
                </c:pt>
                <c:pt idx="39">
                  <c:v>2.61</c:v>
                </c:pt>
                <c:pt idx="40">
                  <c:v>2.54</c:v>
                </c:pt>
                <c:pt idx="41">
                  <c:v>2.57</c:v>
                </c:pt>
                <c:pt idx="42">
                  <c:v>2.5499999999999998</c:v>
                </c:pt>
                <c:pt idx="43">
                  <c:v>2.59</c:v>
                </c:pt>
                <c:pt idx="44">
                  <c:v>2.63</c:v>
                </c:pt>
                <c:pt idx="45">
                  <c:v>2.63</c:v>
                </c:pt>
                <c:pt idx="46">
                  <c:v>2.61</c:v>
                </c:pt>
                <c:pt idx="47">
                  <c:v>2.63</c:v>
                </c:pt>
                <c:pt idx="48">
                  <c:v>2.62</c:v>
                </c:pt>
                <c:pt idx="49">
                  <c:v>2.4900000000000002</c:v>
                </c:pt>
                <c:pt idx="50">
                  <c:v>2.5099999999999998</c:v>
                </c:pt>
                <c:pt idx="51">
                  <c:v>2.5099999999999998</c:v>
                </c:pt>
                <c:pt idx="52">
                  <c:v>2.54</c:v>
                </c:pt>
                <c:pt idx="53">
                  <c:v>2.5099999999999998</c:v>
                </c:pt>
                <c:pt idx="54">
                  <c:v>2.48</c:v>
                </c:pt>
                <c:pt idx="55">
                  <c:v>2.4700000000000002</c:v>
                </c:pt>
                <c:pt idx="56">
                  <c:v>2.44</c:v>
                </c:pt>
                <c:pt idx="57">
                  <c:v>2.4500000000000002</c:v>
                </c:pt>
                <c:pt idx="58">
                  <c:v>2.4500000000000002</c:v>
                </c:pt>
                <c:pt idx="59">
                  <c:v>2.46</c:v>
                </c:pt>
                <c:pt idx="60">
                  <c:v>2.5499999999999998</c:v>
                </c:pt>
                <c:pt idx="61">
                  <c:v>2.58</c:v>
                </c:pt>
                <c:pt idx="62">
                  <c:v>2.84</c:v>
                </c:pt>
                <c:pt idx="63">
                  <c:v>2.82</c:v>
                </c:pt>
                <c:pt idx="64">
                  <c:v>2.83</c:v>
                </c:pt>
                <c:pt idx="65">
                  <c:v>2.89</c:v>
                </c:pt>
                <c:pt idx="66">
                  <c:v>2.99</c:v>
                </c:pt>
                <c:pt idx="67">
                  <c:v>2.91</c:v>
                </c:pt>
                <c:pt idx="68">
                  <c:v>2.84</c:v>
                </c:pt>
                <c:pt idx="69">
                  <c:v>2.81</c:v>
                </c:pt>
                <c:pt idx="70">
                  <c:v>2.83</c:v>
                </c:pt>
                <c:pt idx="71">
                  <c:v>2.83</c:v>
                </c:pt>
                <c:pt idx="72">
                  <c:v>2.81</c:v>
                </c:pt>
                <c:pt idx="73">
                  <c:v>2.8</c:v>
                </c:pt>
                <c:pt idx="74">
                  <c:v>2.83</c:v>
                </c:pt>
                <c:pt idx="75">
                  <c:v>2.86</c:v>
                </c:pt>
                <c:pt idx="76">
                  <c:v>2.88</c:v>
                </c:pt>
                <c:pt idx="77">
                  <c:v>2.89</c:v>
                </c:pt>
                <c:pt idx="78">
                  <c:v>2.88</c:v>
                </c:pt>
                <c:pt idx="79">
                  <c:v>2.91</c:v>
                </c:pt>
                <c:pt idx="80">
                  <c:v>2.89</c:v>
                </c:pt>
                <c:pt idx="81">
                  <c:v>2.9</c:v>
                </c:pt>
                <c:pt idx="82">
                  <c:v>2.87</c:v>
                </c:pt>
                <c:pt idx="83">
                  <c:v>2.87</c:v>
                </c:pt>
                <c:pt idx="84">
                  <c:v>2.85</c:v>
                </c:pt>
                <c:pt idx="85">
                  <c:v>2.85</c:v>
                </c:pt>
                <c:pt idx="86">
                  <c:v>2.84</c:v>
                </c:pt>
                <c:pt idx="87">
                  <c:v>2.9</c:v>
                </c:pt>
                <c:pt idx="88">
                  <c:v>2.9</c:v>
                </c:pt>
                <c:pt idx="89">
                  <c:v>2.87</c:v>
                </c:pt>
                <c:pt idx="90">
                  <c:v>2.88</c:v>
                </c:pt>
                <c:pt idx="91">
                  <c:v>2.87</c:v>
                </c:pt>
                <c:pt idx="92">
                  <c:v>2.81</c:v>
                </c:pt>
                <c:pt idx="93">
                  <c:v>2.77</c:v>
                </c:pt>
                <c:pt idx="94">
                  <c:v>2.79</c:v>
                </c:pt>
                <c:pt idx="95">
                  <c:v>2.82</c:v>
                </c:pt>
                <c:pt idx="96">
                  <c:v>2.88</c:v>
                </c:pt>
                <c:pt idx="97">
                  <c:v>2.94</c:v>
                </c:pt>
                <c:pt idx="98">
                  <c:v>2.89</c:v>
                </c:pt>
                <c:pt idx="99">
                  <c:v>2.9</c:v>
                </c:pt>
                <c:pt idx="100">
                  <c:v>2.87</c:v>
                </c:pt>
                <c:pt idx="101">
                  <c:v>2.89</c:v>
                </c:pt>
                <c:pt idx="102">
                  <c:v>2.93</c:v>
                </c:pt>
                <c:pt idx="103">
                  <c:v>2.93</c:v>
                </c:pt>
                <c:pt idx="104">
                  <c:v>2.94</c:v>
                </c:pt>
                <c:pt idx="105">
                  <c:v>2.94</c:v>
                </c:pt>
                <c:pt idx="106" formatCode="General">
                  <c:v>2.9350000000000001</c:v>
                </c:pt>
                <c:pt idx="107">
                  <c:v>2.93</c:v>
                </c:pt>
                <c:pt idx="108">
                  <c:v>2.92</c:v>
                </c:pt>
                <c:pt idx="109">
                  <c:v>2.91</c:v>
                </c:pt>
                <c:pt idx="110">
                  <c:v>2.96</c:v>
                </c:pt>
                <c:pt idx="111" formatCode="General">
                  <c:v>2.99</c:v>
                </c:pt>
                <c:pt idx="112">
                  <c:v>3.02</c:v>
                </c:pt>
                <c:pt idx="113">
                  <c:v>3.09</c:v>
                </c:pt>
                <c:pt idx="114">
                  <c:v>3.1</c:v>
                </c:pt>
                <c:pt idx="115">
                  <c:v>3.07</c:v>
                </c:pt>
                <c:pt idx="116">
                  <c:v>3.1</c:v>
                </c:pt>
                <c:pt idx="117">
                  <c:v>3.16</c:v>
                </c:pt>
                <c:pt idx="118">
                  <c:v>3.16</c:v>
                </c:pt>
                <c:pt idx="119">
                  <c:v>3.14</c:v>
                </c:pt>
                <c:pt idx="120">
                  <c:v>3.1</c:v>
                </c:pt>
                <c:pt idx="121">
                  <c:v>3.07</c:v>
                </c:pt>
                <c:pt idx="122">
                  <c:v>3.01</c:v>
                </c:pt>
                <c:pt idx="123">
                  <c:v>3.01</c:v>
                </c:pt>
                <c:pt idx="124">
                  <c:v>2.98</c:v>
                </c:pt>
                <c:pt idx="125">
                  <c:v>2.99</c:v>
                </c:pt>
                <c:pt idx="126">
                  <c:v>2.98</c:v>
                </c:pt>
                <c:pt idx="127">
                  <c:v>2.9</c:v>
                </c:pt>
                <c:pt idx="128">
                  <c:v>2.92</c:v>
                </c:pt>
                <c:pt idx="129">
                  <c:v>2.89</c:v>
                </c:pt>
                <c:pt idx="130">
                  <c:v>2.89</c:v>
                </c:pt>
                <c:pt idx="131">
                  <c:v>2.95</c:v>
                </c:pt>
                <c:pt idx="132">
                  <c:v>2.98</c:v>
                </c:pt>
                <c:pt idx="133">
                  <c:v>3</c:v>
                </c:pt>
                <c:pt idx="134">
                  <c:v>2.96</c:v>
                </c:pt>
                <c:pt idx="135">
                  <c:v>2.98</c:v>
                </c:pt>
                <c:pt idx="136">
                  <c:v>2.98</c:v>
                </c:pt>
                <c:pt idx="137">
                  <c:v>2.94</c:v>
                </c:pt>
                <c:pt idx="138">
                  <c:v>2.93</c:v>
                </c:pt>
                <c:pt idx="139">
                  <c:v>2.92</c:v>
                </c:pt>
                <c:pt idx="140">
                  <c:v>2.93</c:v>
                </c:pt>
                <c:pt idx="141">
                  <c:v>2.96</c:v>
                </c:pt>
                <c:pt idx="142">
                  <c:v>2.95</c:v>
                </c:pt>
                <c:pt idx="143">
                  <c:v>2.97</c:v>
                </c:pt>
                <c:pt idx="144">
                  <c:v>2.96</c:v>
                </c:pt>
                <c:pt idx="145">
                  <c:v>2.94</c:v>
                </c:pt>
                <c:pt idx="146">
                  <c:v>2.94</c:v>
                </c:pt>
                <c:pt idx="147">
                  <c:v>2.93</c:v>
                </c:pt>
                <c:pt idx="148">
                  <c:v>2.91</c:v>
                </c:pt>
                <c:pt idx="149">
                  <c:v>2.88</c:v>
                </c:pt>
                <c:pt idx="150">
                  <c:v>2.83</c:v>
                </c:pt>
                <c:pt idx="151">
                  <c:v>2.87</c:v>
                </c:pt>
                <c:pt idx="152">
                  <c:v>2.86</c:v>
                </c:pt>
                <c:pt idx="153">
                  <c:v>2.88</c:v>
                </c:pt>
                <c:pt idx="154">
                  <c:v>2.87</c:v>
                </c:pt>
                <c:pt idx="155">
                  <c:v>2.8</c:v>
                </c:pt>
                <c:pt idx="156">
                  <c:v>2.79</c:v>
                </c:pt>
                <c:pt idx="157">
                  <c:v>2.81</c:v>
                </c:pt>
                <c:pt idx="158">
                  <c:v>2.82</c:v>
                </c:pt>
                <c:pt idx="159">
                  <c:v>2.85</c:v>
                </c:pt>
                <c:pt idx="160">
                  <c:v>2.88</c:v>
                </c:pt>
                <c:pt idx="161">
                  <c:v>2.89</c:v>
                </c:pt>
                <c:pt idx="162">
                  <c:v>2.89</c:v>
                </c:pt>
                <c:pt idx="163">
                  <c:v>2.93</c:v>
                </c:pt>
                <c:pt idx="164">
                  <c:v>2.91</c:v>
                </c:pt>
                <c:pt idx="165">
                  <c:v>2.91</c:v>
                </c:pt>
                <c:pt idx="166">
                  <c:v>2.88</c:v>
                </c:pt>
                <c:pt idx="167">
                  <c:v>2.85</c:v>
                </c:pt>
                <c:pt idx="168">
                  <c:v>2.84</c:v>
                </c:pt>
                <c:pt idx="169">
                  <c:v>2.84</c:v>
                </c:pt>
                <c:pt idx="170">
                  <c:v>2.83</c:v>
                </c:pt>
                <c:pt idx="171">
                  <c:v>2.82</c:v>
                </c:pt>
                <c:pt idx="172">
                  <c:v>2.78</c:v>
                </c:pt>
                <c:pt idx="173">
                  <c:v>2.75</c:v>
                </c:pt>
                <c:pt idx="174">
                  <c:v>2.73</c:v>
                </c:pt>
                <c:pt idx="175">
                  <c:v>2.71</c:v>
                </c:pt>
                <c:pt idx="176">
                  <c:v>2.83</c:v>
                </c:pt>
                <c:pt idx="177">
                  <c:v>2.84</c:v>
                </c:pt>
                <c:pt idx="178">
                  <c:v>2.88</c:v>
                </c:pt>
                <c:pt idx="179">
                  <c:v>2.94</c:v>
                </c:pt>
                <c:pt idx="180">
                  <c:v>2.89</c:v>
                </c:pt>
                <c:pt idx="181">
                  <c:v>2.9</c:v>
                </c:pt>
                <c:pt idx="182">
                  <c:v>2.87</c:v>
                </c:pt>
                <c:pt idx="183">
                  <c:v>2.86</c:v>
                </c:pt>
                <c:pt idx="184" formatCode="General">
                  <c:v>2.835</c:v>
                </c:pt>
                <c:pt idx="185">
                  <c:v>2.81</c:v>
                </c:pt>
                <c:pt idx="186">
                  <c:v>2.85</c:v>
                </c:pt>
                <c:pt idx="187">
                  <c:v>2.84</c:v>
                </c:pt>
                <c:pt idx="188">
                  <c:v>2.86</c:v>
                </c:pt>
                <c:pt idx="189">
                  <c:v>2.85</c:v>
                </c:pt>
                <c:pt idx="190">
                  <c:v>2.82</c:v>
                </c:pt>
                <c:pt idx="191">
                  <c:v>2.8</c:v>
                </c:pt>
                <c:pt idx="192">
                  <c:v>2.8</c:v>
                </c:pt>
                <c:pt idx="193">
                  <c:v>2.8</c:v>
                </c:pt>
                <c:pt idx="194">
                  <c:v>2.81</c:v>
                </c:pt>
                <c:pt idx="195">
                  <c:v>2.79</c:v>
                </c:pt>
                <c:pt idx="196">
                  <c:v>2.78</c:v>
                </c:pt>
                <c:pt idx="197">
                  <c:v>2.79</c:v>
                </c:pt>
                <c:pt idx="198">
                  <c:v>2.98</c:v>
                </c:pt>
                <c:pt idx="199">
                  <c:v>2.98</c:v>
                </c:pt>
                <c:pt idx="200">
                  <c:v>2.95</c:v>
                </c:pt>
                <c:pt idx="201">
                  <c:v>2.93</c:v>
                </c:pt>
                <c:pt idx="202">
                  <c:v>2.97</c:v>
                </c:pt>
                <c:pt idx="203">
                  <c:v>2.97</c:v>
                </c:pt>
                <c:pt idx="204">
                  <c:v>2.95</c:v>
                </c:pt>
                <c:pt idx="205">
                  <c:v>2.9</c:v>
                </c:pt>
                <c:pt idx="206">
                  <c:v>2.98</c:v>
                </c:pt>
                <c:pt idx="207">
                  <c:v>3</c:v>
                </c:pt>
                <c:pt idx="208">
                  <c:v>2.98</c:v>
                </c:pt>
                <c:pt idx="209">
                  <c:v>2.97</c:v>
                </c:pt>
                <c:pt idx="210">
                  <c:v>3.02</c:v>
                </c:pt>
                <c:pt idx="211">
                  <c:v>3.02</c:v>
                </c:pt>
                <c:pt idx="212">
                  <c:v>3.04</c:v>
                </c:pt>
                <c:pt idx="213">
                  <c:v>3</c:v>
                </c:pt>
                <c:pt idx="214">
                  <c:v>3.01</c:v>
                </c:pt>
                <c:pt idx="215">
                  <c:v>3.01</c:v>
                </c:pt>
                <c:pt idx="216">
                  <c:v>3.04</c:v>
                </c:pt>
                <c:pt idx="217">
                  <c:v>3.05</c:v>
                </c:pt>
                <c:pt idx="218">
                  <c:v>3.04</c:v>
                </c:pt>
                <c:pt idx="219">
                  <c:v>3.05</c:v>
                </c:pt>
                <c:pt idx="220">
                  <c:v>3.18</c:v>
                </c:pt>
                <c:pt idx="221">
                  <c:v>3.2</c:v>
                </c:pt>
                <c:pt idx="222">
                  <c:v>3.18</c:v>
                </c:pt>
                <c:pt idx="223">
                  <c:v>3.18</c:v>
                </c:pt>
                <c:pt idx="224">
                  <c:v>3.15</c:v>
                </c:pt>
                <c:pt idx="225">
                  <c:v>3.16</c:v>
                </c:pt>
                <c:pt idx="226">
                  <c:v>3.15</c:v>
                </c:pt>
                <c:pt idx="227">
                  <c:v>3.15</c:v>
                </c:pt>
                <c:pt idx="228">
                  <c:v>3.2</c:v>
                </c:pt>
                <c:pt idx="229">
                  <c:v>3.24</c:v>
                </c:pt>
                <c:pt idx="230">
                  <c:v>3.26</c:v>
                </c:pt>
                <c:pt idx="231">
                  <c:v>3.3</c:v>
                </c:pt>
                <c:pt idx="232">
                  <c:v>3.29</c:v>
                </c:pt>
                <c:pt idx="233">
                  <c:v>3.25</c:v>
                </c:pt>
                <c:pt idx="234">
                  <c:v>3.26</c:v>
                </c:pt>
                <c:pt idx="235">
                  <c:v>3.28</c:v>
                </c:pt>
                <c:pt idx="236">
                  <c:v>3.29</c:v>
                </c:pt>
                <c:pt idx="237">
                  <c:v>3.31</c:v>
                </c:pt>
                <c:pt idx="238">
                  <c:v>3.28</c:v>
                </c:pt>
                <c:pt idx="239">
                  <c:v>3.28</c:v>
                </c:pt>
                <c:pt idx="240">
                  <c:v>3.28</c:v>
                </c:pt>
                <c:pt idx="241">
                  <c:v>3.27</c:v>
                </c:pt>
                <c:pt idx="242">
                  <c:v>3.37</c:v>
                </c:pt>
                <c:pt idx="243">
                  <c:v>3.39</c:v>
                </c:pt>
                <c:pt idx="244">
                  <c:v>3.41</c:v>
                </c:pt>
                <c:pt idx="245">
                  <c:v>3.41</c:v>
                </c:pt>
                <c:pt idx="246">
                  <c:v>3.42</c:v>
                </c:pt>
                <c:pt idx="247">
                  <c:v>3.39</c:v>
                </c:pt>
                <c:pt idx="248">
                  <c:v>3.36</c:v>
                </c:pt>
                <c:pt idx="249">
                  <c:v>3.39</c:v>
                </c:pt>
                <c:pt idx="250">
                  <c:v>3.38</c:v>
                </c:pt>
                <c:pt idx="251">
                  <c:v>3.34</c:v>
                </c:pt>
                <c:pt idx="252">
                  <c:v>3.33</c:v>
                </c:pt>
                <c:pt idx="253">
                  <c:v>3.3</c:v>
                </c:pt>
                <c:pt idx="254">
                  <c:v>3.29</c:v>
                </c:pt>
                <c:pt idx="255">
                  <c:v>3.29</c:v>
                </c:pt>
                <c:pt idx="256">
                  <c:v>3.3</c:v>
                </c:pt>
                <c:pt idx="257">
                  <c:v>3.3</c:v>
                </c:pt>
                <c:pt idx="258">
                  <c:v>3.29</c:v>
                </c:pt>
                <c:pt idx="259">
                  <c:v>3.31</c:v>
                </c:pt>
                <c:pt idx="260">
                  <c:v>3.3</c:v>
                </c:pt>
                <c:pt idx="261">
                  <c:v>3.3</c:v>
                </c:pt>
                <c:pt idx="262">
                  <c:v>3.26</c:v>
                </c:pt>
                <c:pt idx="263">
                  <c:v>3.29</c:v>
                </c:pt>
                <c:pt idx="264">
                  <c:v>3.3</c:v>
                </c:pt>
                <c:pt idx="265">
                  <c:v>3.38</c:v>
                </c:pt>
                <c:pt idx="266">
                  <c:v>3.42</c:v>
                </c:pt>
                <c:pt idx="267">
                  <c:v>3.48</c:v>
                </c:pt>
                <c:pt idx="268">
                  <c:v>3.5</c:v>
                </c:pt>
                <c:pt idx="269">
                  <c:v>3.5</c:v>
                </c:pt>
                <c:pt idx="270">
                  <c:v>3.55</c:v>
                </c:pt>
                <c:pt idx="271">
                  <c:v>3.58</c:v>
                </c:pt>
                <c:pt idx="272">
                  <c:v>3.75</c:v>
                </c:pt>
                <c:pt idx="273">
                  <c:v>3.76</c:v>
                </c:pt>
                <c:pt idx="274">
                  <c:v>3.76</c:v>
                </c:pt>
                <c:pt idx="275">
                  <c:v>3.78</c:v>
                </c:pt>
                <c:pt idx="276">
                  <c:v>3.83</c:v>
                </c:pt>
                <c:pt idx="277">
                  <c:v>3.84</c:v>
                </c:pt>
                <c:pt idx="278">
                  <c:v>3.86</c:v>
                </c:pt>
                <c:pt idx="279">
                  <c:v>3.9</c:v>
                </c:pt>
                <c:pt idx="280">
                  <c:v>4.09</c:v>
                </c:pt>
                <c:pt idx="281">
                  <c:v>4.16</c:v>
                </c:pt>
                <c:pt idx="282">
                  <c:v>4.2300000000000004</c:v>
                </c:pt>
                <c:pt idx="283">
                  <c:v>4.3600000000000003</c:v>
                </c:pt>
                <c:pt idx="284">
                  <c:v>4.7</c:v>
                </c:pt>
                <c:pt idx="285">
                  <c:v>4.87</c:v>
                </c:pt>
                <c:pt idx="286">
                  <c:v>5.2</c:v>
                </c:pt>
                <c:pt idx="287">
                  <c:v>5.26</c:v>
                </c:pt>
                <c:pt idx="288">
                  <c:v>5.26</c:v>
                </c:pt>
                <c:pt idx="289">
                  <c:v>5.33</c:v>
                </c:pt>
                <c:pt idx="290">
                  <c:v>5.36</c:v>
                </c:pt>
                <c:pt idx="291">
                  <c:v>5.35</c:v>
                </c:pt>
                <c:pt idx="292">
                  <c:v>5.3</c:v>
                </c:pt>
                <c:pt idx="293">
                  <c:v>5.43</c:v>
                </c:pt>
                <c:pt idx="294">
                  <c:v>5.68</c:v>
                </c:pt>
                <c:pt idx="295">
                  <c:v>5.7</c:v>
                </c:pt>
                <c:pt idx="296">
                  <c:v>5.67</c:v>
                </c:pt>
                <c:pt idx="297">
                  <c:v>5.66</c:v>
                </c:pt>
                <c:pt idx="298">
                  <c:v>5.67</c:v>
                </c:pt>
                <c:pt idx="299">
                  <c:v>5.7</c:v>
                </c:pt>
                <c:pt idx="300">
                  <c:v>5.79</c:v>
                </c:pt>
                <c:pt idx="301">
                  <c:v>5.78</c:v>
                </c:pt>
                <c:pt idx="302">
                  <c:v>5.72</c:v>
                </c:pt>
                <c:pt idx="303">
                  <c:v>5.72</c:v>
                </c:pt>
                <c:pt idx="304">
                  <c:v>5.73</c:v>
                </c:pt>
                <c:pt idx="305">
                  <c:v>5.76</c:v>
                </c:pt>
                <c:pt idx="306">
                  <c:v>5.74</c:v>
                </c:pt>
                <c:pt idx="307">
                  <c:v>5.76</c:v>
                </c:pt>
                <c:pt idx="308">
                  <c:v>5.95</c:v>
                </c:pt>
                <c:pt idx="309">
                  <c:v>6.06</c:v>
                </c:pt>
                <c:pt idx="310">
                  <c:v>6.11</c:v>
                </c:pt>
                <c:pt idx="311">
                  <c:v>6.29</c:v>
                </c:pt>
                <c:pt idx="312">
                  <c:v>6.27</c:v>
                </c:pt>
                <c:pt idx="313">
                  <c:v>6.21</c:v>
                </c:pt>
                <c:pt idx="314">
                  <c:v>6.39</c:v>
                </c:pt>
                <c:pt idx="315">
                  <c:v>6.32</c:v>
                </c:pt>
                <c:pt idx="316">
                  <c:v>6.32</c:v>
                </c:pt>
                <c:pt idx="317">
                  <c:v>6.37</c:v>
                </c:pt>
                <c:pt idx="318">
                  <c:v>6.59</c:v>
                </c:pt>
                <c:pt idx="319">
                  <c:v>6.67</c:v>
                </c:pt>
                <c:pt idx="320">
                  <c:v>6.78</c:v>
                </c:pt>
                <c:pt idx="321">
                  <c:v>6.78</c:v>
                </c:pt>
                <c:pt idx="322">
                  <c:v>6.65</c:v>
                </c:pt>
                <c:pt idx="323">
                  <c:v>6.59</c:v>
                </c:pt>
                <c:pt idx="324">
                  <c:v>6.49</c:v>
                </c:pt>
                <c:pt idx="325">
                  <c:v>6.37</c:v>
                </c:pt>
                <c:pt idx="326">
                  <c:v>6.38</c:v>
                </c:pt>
                <c:pt idx="327">
                  <c:v>6.43</c:v>
                </c:pt>
                <c:pt idx="328">
                  <c:v>6.49</c:v>
                </c:pt>
                <c:pt idx="329">
                  <c:v>6.5</c:v>
                </c:pt>
                <c:pt idx="330">
                  <c:v>6.36</c:v>
                </c:pt>
                <c:pt idx="331">
                  <c:v>6.52</c:v>
                </c:pt>
                <c:pt idx="332">
                  <c:v>6.33</c:v>
                </c:pt>
                <c:pt idx="333">
                  <c:v>6.27</c:v>
                </c:pt>
                <c:pt idx="334">
                  <c:v>6.11</c:v>
                </c:pt>
                <c:pt idx="335">
                  <c:v>6.09</c:v>
                </c:pt>
                <c:pt idx="336">
                  <c:v>5.95</c:v>
                </c:pt>
                <c:pt idx="337">
                  <c:v>5.93</c:v>
                </c:pt>
                <c:pt idx="338">
                  <c:v>5.88</c:v>
                </c:pt>
                <c:pt idx="339">
                  <c:v>5.85</c:v>
                </c:pt>
                <c:pt idx="340">
                  <c:v>5.82</c:v>
                </c:pt>
                <c:pt idx="341">
                  <c:v>5.73</c:v>
                </c:pt>
                <c:pt idx="342">
                  <c:v>5.62</c:v>
                </c:pt>
                <c:pt idx="343">
                  <c:v>5.53</c:v>
                </c:pt>
                <c:pt idx="344">
                  <c:v>5.54</c:v>
                </c:pt>
                <c:pt idx="345">
                  <c:v>5.47</c:v>
                </c:pt>
                <c:pt idx="346">
                  <c:v>5.45</c:v>
                </c:pt>
                <c:pt idx="347">
                  <c:v>5.41</c:v>
                </c:pt>
                <c:pt idx="348">
                  <c:v>5.36</c:v>
                </c:pt>
                <c:pt idx="349">
                  <c:v>5.33</c:v>
                </c:pt>
                <c:pt idx="350">
                  <c:v>5.33</c:v>
                </c:pt>
                <c:pt idx="351">
                  <c:v>5.34</c:v>
                </c:pt>
                <c:pt idx="352">
                  <c:v>5.44</c:v>
                </c:pt>
                <c:pt idx="353">
                  <c:v>5.48</c:v>
                </c:pt>
                <c:pt idx="354">
                  <c:v>5.55</c:v>
                </c:pt>
                <c:pt idx="355">
                  <c:v>5.55</c:v>
                </c:pt>
                <c:pt idx="356">
                  <c:v>5.53</c:v>
                </c:pt>
                <c:pt idx="357">
                  <c:v>5.45</c:v>
                </c:pt>
                <c:pt idx="358">
                  <c:v>5.54</c:v>
                </c:pt>
                <c:pt idx="359">
                  <c:v>5.56</c:v>
                </c:pt>
                <c:pt idx="360">
                  <c:v>5.61</c:v>
                </c:pt>
                <c:pt idx="361">
                  <c:v>5.56</c:v>
                </c:pt>
                <c:pt idx="362">
                  <c:v>5.64</c:v>
                </c:pt>
                <c:pt idx="363">
                  <c:v>5.59</c:v>
                </c:pt>
                <c:pt idx="364">
                  <c:v>5.64</c:v>
                </c:pt>
                <c:pt idx="365">
                  <c:v>5.64</c:v>
                </c:pt>
                <c:pt idx="366">
                  <c:v>5.63</c:v>
                </c:pt>
                <c:pt idx="367">
                  <c:v>5.58</c:v>
                </c:pt>
                <c:pt idx="368">
                  <c:v>5.53</c:v>
                </c:pt>
                <c:pt idx="369">
                  <c:v>5.43</c:v>
                </c:pt>
                <c:pt idx="370">
                  <c:v>5.39</c:v>
                </c:pt>
                <c:pt idx="371" formatCode="General">
                  <c:v>5.415</c:v>
                </c:pt>
                <c:pt idx="372">
                  <c:v>5.44</c:v>
                </c:pt>
                <c:pt idx="373">
                  <c:v>5.48</c:v>
                </c:pt>
                <c:pt idx="374">
                  <c:v>5.51</c:v>
                </c:pt>
                <c:pt idx="375">
                  <c:v>5.66</c:v>
                </c:pt>
                <c:pt idx="376" formatCode="General">
                  <c:v>5.6449999999999996</c:v>
                </c:pt>
                <c:pt idx="377">
                  <c:v>5.63</c:v>
                </c:pt>
                <c:pt idx="378">
                  <c:v>5.57</c:v>
                </c:pt>
                <c:pt idx="379">
                  <c:v>5.56</c:v>
                </c:pt>
                <c:pt idx="380">
                  <c:v>5.53</c:v>
                </c:pt>
                <c:pt idx="381">
                  <c:v>5.41</c:v>
                </c:pt>
                <c:pt idx="382">
                  <c:v>5.37</c:v>
                </c:pt>
                <c:pt idx="383">
                  <c:v>5.46</c:v>
                </c:pt>
                <c:pt idx="384">
                  <c:v>5.6</c:v>
                </c:pt>
                <c:pt idx="385">
                  <c:v>5.67</c:v>
                </c:pt>
                <c:pt idx="386">
                  <c:v>5.62</c:v>
                </c:pt>
                <c:pt idx="387">
                  <c:v>5.63</c:v>
                </c:pt>
                <c:pt idx="388">
                  <c:v>5.55</c:v>
                </c:pt>
                <c:pt idx="389">
                  <c:v>5.49</c:v>
                </c:pt>
                <c:pt idx="390">
                  <c:v>5.54</c:v>
                </c:pt>
                <c:pt idx="391">
                  <c:v>5.59</c:v>
                </c:pt>
                <c:pt idx="392">
                  <c:v>5.56</c:v>
                </c:pt>
                <c:pt idx="393">
                  <c:v>5.54</c:v>
                </c:pt>
                <c:pt idx="394">
                  <c:v>5.54</c:v>
                </c:pt>
                <c:pt idx="395">
                  <c:v>5.53</c:v>
                </c:pt>
                <c:pt idx="396">
                  <c:v>5.53</c:v>
                </c:pt>
                <c:pt idx="397">
                  <c:v>5.6</c:v>
                </c:pt>
                <c:pt idx="398">
                  <c:v>5.54</c:v>
                </c:pt>
                <c:pt idx="399">
                  <c:v>5.49</c:v>
                </c:pt>
                <c:pt idx="400">
                  <c:v>5.45</c:v>
                </c:pt>
                <c:pt idx="401">
                  <c:v>5.41</c:v>
                </c:pt>
                <c:pt idx="402">
                  <c:v>5.36</c:v>
                </c:pt>
                <c:pt idx="403">
                  <c:v>5.36</c:v>
                </c:pt>
                <c:pt idx="404">
                  <c:v>5.41</c:v>
                </c:pt>
                <c:pt idx="405">
                  <c:v>5.35</c:v>
                </c:pt>
                <c:pt idx="406">
                  <c:v>5.33</c:v>
                </c:pt>
                <c:pt idx="407">
                  <c:v>5.24</c:v>
                </c:pt>
                <c:pt idx="408">
                  <c:v>5.22</c:v>
                </c:pt>
                <c:pt idx="409">
                  <c:v>5.25</c:v>
                </c:pt>
                <c:pt idx="410">
                  <c:v>5.29</c:v>
                </c:pt>
                <c:pt idx="411">
                  <c:v>5.23</c:v>
                </c:pt>
                <c:pt idx="412">
                  <c:v>5.23</c:v>
                </c:pt>
                <c:pt idx="413">
                  <c:v>5.31</c:v>
                </c:pt>
                <c:pt idx="414">
                  <c:v>5.26</c:v>
                </c:pt>
                <c:pt idx="415">
                  <c:v>5.22</c:v>
                </c:pt>
                <c:pt idx="416">
                  <c:v>5.15</c:v>
                </c:pt>
                <c:pt idx="417">
                  <c:v>5.21</c:v>
                </c:pt>
                <c:pt idx="418">
                  <c:v>5.21</c:v>
                </c:pt>
                <c:pt idx="419">
                  <c:v>5.15</c:v>
                </c:pt>
                <c:pt idx="420">
                  <c:v>5.24</c:v>
                </c:pt>
                <c:pt idx="421">
                  <c:v>5.2</c:v>
                </c:pt>
                <c:pt idx="422">
                  <c:v>5.2</c:v>
                </c:pt>
                <c:pt idx="423">
                  <c:v>5.28</c:v>
                </c:pt>
                <c:pt idx="424">
                  <c:v>5.3</c:v>
                </c:pt>
                <c:pt idx="425">
                  <c:v>5.34</c:v>
                </c:pt>
                <c:pt idx="426">
                  <c:v>5.29</c:v>
                </c:pt>
                <c:pt idx="427">
                  <c:v>5.27</c:v>
                </c:pt>
                <c:pt idx="428">
                  <c:v>5.29</c:v>
                </c:pt>
                <c:pt idx="429">
                  <c:v>5.28</c:v>
                </c:pt>
                <c:pt idx="430">
                  <c:v>5.3</c:v>
                </c:pt>
                <c:pt idx="431">
                  <c:v>5.28</c:v>
                </c:pt>
                <c:pt idx="432">
                  <c:v>5.29</c:v>
                </c:pt>
                <c:pt idx="433">
                  <c:v>5.21</c:v>
                </c:pt>
                <c:pt idx="434">
                  <c:v>5.18</c:v>
                </c:pt>
                <c:pt idx="435">
                  <c:v>5.23</c:v>
                </c:pt>
                <c:pt idx="436">
                  <c:v>5.22</c:v>
                </c:pt>
                <c:pt idx="437">
                  <c:v>5.17</c:v>
                </c:pt>
                <c:pt idx="438">
                  <c:v>5.18</c:v>
                </c:pt>
                <c:pt idx="439">
                  <c:v>5.14</c:v>
                </c:pt>
                <c:pt idx="440">
                  <c:v>5.19</c:v>
                </c:pt>
                <c:pt idx="441">
                  <c:v>5.19</c:v>
                </c:pt>
                <c:pt idx="442">
                  <c:v>5.1100000000000003</c:v>
                </c:pt>
                <c:pt idx="443">
                  <c:v>5.17</c:v>
                </c:pt>
                <c:pt idx="444">
                  <c:v>5.18</c:v>
                </c:pt>
                <c:pt idx="445">
                  <c:v>5.18</c:v>
                </c:pt>
                <c:pt idx="446">
                  <c:v>5.13</c:v>
                </c:pt>
                <c:pt idx="447">
                  <c:v>5.18</c:v>
                </c:pt>
                <c:pt idx="448">
                  <c:v>5.16</c:v>
                </c:pt>
                <c:pt idx="449">
                  <c:v>5.14</c:v>
                </c:pt>
                <c:pt idx="450">
                  <c:v>5.09</c:v>
                </c:pt>
                <c:pt idx="451">
                  <c:v>5.05</c:v>
                </c:pt>
                <c:pt idx="452">
                  <c:v>5</c:v>
                </c:pt>
                <c:pt idx="453">
                  <c:v>4.96</c:v>
                </c:pt>
                <c:pt idx="454">
                  <c:v>4.99</c:v>
                </c:pt>
                <c:pt idx="455">
                  <c:v>5.0199999999999996</c:v>
                </c:pt>
                <c:pt idx="456">
                  <c:v>5</c:v>
                </c:pt>
                <c:pt idx="457">
                  <c:v>4.93</c:v>
                </c:pt>
                <c:pt idx="458">
                  <c:v>4.93</c:v>
                </c:pt>
                <c:pt idx="459">
                  <c:v>4.95</c:v>
                </c:pt>
                <c:pt idx="460">
                  <c:v>4.95</c:v>
                </c:pt>
                <c:pt idx="461">
                  <c:v>4.92</c:v>
                </c:pt>
                <c:pt idx="462">
                  <c:v>4.9800000000000004</c:v>
                </c:pt>
                <c:pt idx="463">
                  <c:v>4.76</c:v>
                </c:pt>
                <c:pt idx="464">
                  <c:v>4.7</c:v>
                </c:pt>
                <c:pt idx="465">
                  <c:v>4.6500000000000004</c:v>
                </c:pt>
                <c:pt idx="466">
                  <c:v>4.71</c:v>
                </c:pt>
                <c:pt idx="467">
                  <c:v>4.6100000000000003</c:v>
                </c:pt>
                <c:pt idx="468">
                  <c:v>4.62</c:v>
                </c:pt>
                <c:pt idx="469">
                  <c:v>4.67</c:v>
                </c:pt>
                <c:pt idx="470">
                  <c:v>4.6500000000000004</c:v>
                </c:pt>
                <c:pt idx="471">
                  <c:v>4.68</c:v>
                </c:pt>
                <c:pt idx="472">
                  <c:v>4.76</c:v>
                </c:pt>
                <c:pt idx="473">
                  <c:v>4.66</c:v>
                </c:pt>
                <c:pt idx="474">
                  <c:v>4.6399999999999997</c:v>
                </c:pt>
                <c:pt idx="475">
                  <c:v>4.5999999999999996</c:v>
                </c:pt>
                <c:pt idx="476">
                  <c:v>4.6900000000000004</c:v>
                </c:pt>
                <c:pt idx="477">
                  <c:v>4.72</c:v>
                </c:pt>
                <c:pt idx="478">
                  <c:v>4.7699999999999996</c:v>
                </c:pt>
                <c:pt idx="479">
                  <c:v>4.8099999999999996</c:v>
                </c:pt>
                <c:pt idx="480">
                  <c:v>4.8099999999999996</c:v>
                </c:pt>
                <c:pt idx="481">
                  <c:v>4.78</c:v>
                </c:pt>
                <c:pt idx="482">
                  <c:v>4.72</c:v>
                </c:pt>
                <c:pt idx="483">
                  <c:v>4.74</c:v>
                </c:pt>
                <c:pt idx="484">
                  <c:v>4.75</c:v>
                </c:pt>
                <c:pt idx="485">
                  <c:v>4.6500000000000004</c:v>
                </c:pt>
                <c:pt idx="486">
                  <c:v>4.6500000000000004</c:v>
                </c:pt>
                <c:pt idx="487">
                  <c:v>4.6900000000000004</c:v>
                </c:pt>
                <c:pt idx="488">
                  <c:v>4.7</c:v>
                </c:pt>
                <c:pt idx="489">
                  <c:v>4.72</c:v>
                </c:pt>
                <c:pt idx="490">
                  <c:v>4.6900000000000004</c:v>
                </c:pt>
                <c:pt idx="491">
                  <c:v>4.6399999999999997</c:v>
                </c:pt>
                <c:pt idx="492">
                  <c:v>4.66</c:v>
                </c:pt>
                <c:pt idx="493">
                  <c:v>4.5999999999999996</c:v>
                </c:pt>
                <c:pt idx="494">
                  <c:v>4.6500000000000004</c:v>
                </c:pt>
                <c:pt idx="495">
                  <c:v>4.63</c:v>
                </c:pt>
                <c:pt idx="496">
                  <c:v>4.66</c:v>
                </c:pt>
                <c:pt idx="497">
                  <c:v>4.7699999999999996</c:v>
                </c:pt>
                <c:pt idx="498">
                  <c:v>4.7300000000000004</c:v>
                </c:pt>
                <c:pt idx="499">
                  <c:v>4.68</c:v>
                </c:pt>
                <c:pt idx="500">
                  <c:v>4.66</c:v>
                </c:pt>
                <c:pt idx="501">
                  <c:v>4.6100000000000003</c:v>
                </c:pt>
                <c:pt idx="502">
                  <c:v>4.58</c:v>
                </c:pt>
                <c:pt idx="503">
                  <c:v>4.5999999999999996</c:v>
                </c:pt>
                <c:pt idx="504">
                  <c:v>4.66</c:v>
                </c:pt>
                <c:pt idx="505">
                  <c:v>4.6900000000000004</c:v>
                </c:pt>
                <c:pt idx="506">
                  <c:v>4.87</c:v>
                </c:pt>
                <c:pt idx="507">
                  <c:v>4.79</c:v>
                </c:pt>
                <c:pt idx="508">
                  <c:v>4.79</c:v>
                </c:pt>
                <c:pt idx="509">
                  <c:v>4.8</c:v>
                </c:pt>
                <c:pt idx="510">
                  <c:v>4.75</c:v>
                </c:pt>
                <c:pt idx="511">
                  <c:v>4.74</c:v>
                </c:pt>
                <c:pt idx="512">
                  <c:v>4.79</c:v>
                </c:pt>
                <c:pt idx="513">
                  <c:v>4.78</c:v>
                </c:pt>
                <c:pt idx="514">
                  <c:v>4.87</c:v>
                </c:pt>
                <c:pt idx="515">
                  <c:v>4.8600000000000003</c:v>
                </c:pt>
                <c:pt idx="516">
                  <c:v>4.82</c:v>
                </c:pt>
                <c:pt idx="517">
                  <c:v>4.7699999999999996</c:v>
                </c:pt>
                <c:pt idx="518">
                  <c:v>4.79</c:v>
                </c:pt>
                <c:pt idx="519">
                  <c:v>4.82</c:v>
                </c:pt>
                <c:pt idx="520">
                  <c:v>4.83</c:v>
                </c:pt>
                <c:pt idx="521">
                  <c:v>4.83</c:v>
                </c:pt>
                <c:pt idx="522">
                  <c:v>4.78</c:v>
                </c:pt>
                <c:pt idx="523">
                  <c:v>4.7699999999999996</c:v>
                </c:pt>
                <c:pt idx="524">
                  <c:v>4.7699999999999996</c:v>
                </c:pt>
                <c:pt idx="525">
                  <c:v>4.8499999999999996</c:v>
                </c:pt>
                <c:pt idx="526">
                  <c:v>4.8600000000000003</c:v>
                </c:pt>
                <c:pt idx="527">
                  <c:v>4.82</c:v>
                </c:pt>
                <c:pt idx="528">
                  <c:v>4.8099999999999996</c:v>
                </c:pt>
                <c:pt idx="529">
                  <c:v>4.66</c:v>
                </c:pt>
                <c:pt idx="530">
                  <c:v>4.66</c:v>
                </c:pt>
                <c:pt idx="531">
                  <c:v>4.6900000000000004</c:v>
                </c:pt>
                <c:pt idx="532">
                  <c:v>4.75</c:v>
                </c:pt>
                <c:pt idx="533">
                  <c:v>4.84</c:v>
                </c:pt>
                <c:pt idx="534">
                  <c:v>4.74</c:v>
                </c:pt>
                <c:pt idx="535">
                  <c:v>4.6500000000000004</c:v>
                </c:pt>
                <c:pt idx="536">
                  <c:v>4.6900000000000004</c:v>
                </c:pt>
                <c:pt idx="537">
                  <c:v>4.7300000000000004</c:v>
                </c:pt>
                <c:pt idx="538">
                  <c:v>4.7</c:v>
                </c:pt>
                <c:pt idx="539">
                  <c:v>4.78</c:v>
                </c:pt>
                <c:pt idx="540">
                  <c:v>4.76</c:v>
                </c:pt>
                <c:pt idx="541">
                  <c:v>4.83</c:v>
                </c:pt>
                <c:pt idx="542">
                  <c:v>4.87</c:v>
                </c:pt>
                <c:pt idx="543">
                  <c:v>4.87</c:v>
                </c:pt>
                <c:pt idx="544">
                  <c:v>4.8899999999999997</c:v>
                </c:pt>
                <c:pt idx="545">
                  <c:v>4.8899999999999997</c:v>
                </c:pt>
                <c:pt idx="546">
                  <c:v>4.9400000000000004</c:v>
                </c:pt>
                <c:pt idx="547">
                  <c:v>5.03</c:v>
                </c:pt>
                <c:pt idx="548">
                  <c:v>5</c:v>
                </c:pt>
                <c:pt idx="549">
                  <c:v>4.93</c:v>
                </c:pt>
                <c:pt idx="550">
                  <c:v>4.88</c:v>
                </c:pt>
                <c:pt idx="551">
                  <c:v>4.9000000000000004</c:v>
                </c:pt>
                <c:pt idx="552">
                  <c:v>4.91</c:v>
                </c:pt>
                <c:pt idx="553">
                  <c:v>4.9000000000000004</c:v>
                </c:pt>
                <c:pt idx="554">
                  <c:v>4.99</c:v>
                </c:pt>
                <c:pt idx="555">
                  <c:v>4.99</c:v>
                </c:pt>
                <c:pt idx="556">
                  <c:v>4.9400000000000004</c:v>
                </c:pt>
                <c:pt idx="557">
                  <c:v>4.96</c:v>
                </c:pt>
                <c:pt idx="558">
                  <c:v>4.9400000000000004</c:v>
                </c:pt>
                <c:pt idx="559">
                  <c:v>5.01</c:v>
                </c:pt>
                <c:pt idx="560">
                  <c:v>5</c:v>
                </c:pt>
                <c:pt idx="561">
                  <c:v>4.9800000000000004</c:v>
                </c:pt>
                <c:pt idx="562">
                  <c:v>5.01</c:v>
                </c:pt>
                <c:pt idx="563">
                  <c:v>5.05</c:v>
                </c:pt>
                <c:pt idx="564">
                  <c:v>5.07</c:v>
                </c:pt>
                <c:pt idx="565">
                  <c:v>5.0599999999999996</c:v>
                </c:pt>
                <c:pt idx="566">
                  <c:v>5.07</c:v>
                </c:pt>
                <c:pt idx="567">
                  <c:v>5.09</c:v>
                </c:pt>
                <c:pt idx="568">
                  <c:v>5.15</c:v>
                </c:pt>
                <c:pt idx="569">
                  <c:v>5.26</c:v>
                </c:pt>
                <c:pt idx="570">
                  <c:v>5.22</c:v>
                </c:pt>
                <c:pt idx="571">
                  <c:v>5.17</c:v>
                </c:pt>
                <c:pt idx="572">
                  <c:v>5.0999999999999996</c:v>
                </c:pt>
                <c:pt idx="573">
                  <c:v>5.07</c:v>
                </c:pt>
                <c:pt idx="574">
                  <c:v>5.0599999999999996</c:v>
                </c:pt>
                <c:pt idx="575">
                  <c:v>5.05</c:v>
                </c:pt>
                <c:pt idx="576">
                  <c:v>5.12</c:v>
                </c:pt>
                <c:pt idx="577">
                  <c:v>5.03</c:v>
                </c:pt>
                <c:pt idx="578">
                  <c:v>4.99</c:v>
                </c:pt>
                <c:pt idx="579">
                  <c:v>5</c:v>
                </c:pt>
                <c:pt idx="580">
                  <c:v>4.99</c:v>
                </c:pt>
                <c:pt idx="581">
                  <c:v>4.96</c:v>
                </c:pt>
                <c:pt idx="582">
                  <c:v>4.9800000000000004</c:v>
                </c:pt>
                <c:pt idx="583">
                  <c:v>4.93</c:v>
                </c:pt>
                <c:pt idx="584">
                  <c:v>4.9400000000000004</c:v>
                </c:pt>
                <c:pt idx="585">
                  <c:v>4.99</c:v>
                </c:pt>
                <c:pt idx="586">
                  <c:v>4.99</c:v>
                </c:pt>
                <c:pt idx="587">
                  <c:v>4.91</c:v>
                </c:pt>
                <c:pt idx="588">
                  <c:v>4.97</c:v>
                </c:pt>
                <c:pt idx="589">
                  <c:v>4.93</c:v>
                </c:pt>
                <c:pt idx="590">
                  <c:v>4.8899999999999997</c:v>
                </c:pt>
                <c:pt idx="591">
                  <c:v>4.9400000000000004</c:v>
                </c:pt>
                <c:pt idx="592">
                  <c:v>4.99</c:v>
                </c:pt>
                <c:pt idx="593">
                  <c:v>5.08</c:v>
                </c:pt>
                <c:pt idx="594">
                  <c:v>5.17</c:v>
                </c:pt>
                <c:pt idx="595">
                  <c:v>5.13</c:v>
                </c:pt>
                <c:pt idx="596">
                  <c:v>5.13</c:v>
                </c:pt>
                <c:pt idx="597">
                  <c:v>5.15</c:v>
                </c:pt>
                <c:pt idx="598">
                  <c:v>5.14</c:v>
                </c:pt>
                <c:pt idx="599">
                  <c:v>5.14</c:v>
                </c:pt>
                <c:pt idx="600">
                  <c:v>5.16</c:v>
                </c:pt>
                <c:pt idx="601">
                  <c:v>5.15</c:v>
                </c:pt>
                <c:pt idx="602">
                  <c:v>5.13</c:v>
                </c:pt>
                <c:pt idx="603">
                  <c:v>5.12</c:v>
                </c:pt>
                <c:pt idx="604">
                  <c:v>5.14</c:v>
                </c:pt>
                <c:pt idx="605">
                  <c:v>5.18</c:v>
                </c:pt>
                <c:pt idx="606">
                  <c:v>5.17</c:v>
                </c:pt>
                <c:pt idx="607">
                  <c:v>5.13</c:v>
                </c:pt>
                <c:pt idx="608">
                  <c:v>5.0999999999999996</c:v>
                </c:pt>
                <c:pt idx="609">
                  <c:v>5.07</c:v>
                </c:pt>
                <c:pt idx="610">
                  <c:v>5.05</c:v>
                </c:pt>
                <c:pt idx="611">
                  <c:v>5.0199999999999996</c:v>
                </c:pt>
                <c:pt idx="612">
                  <c:v>5.01</c:v>
                </c:pt>
                <c:pt idx="613">
                  <c:v>4.99</c:v>
                </c:pt>
                <c:pt idx="614">
                  <c:v>5</c:v>
                </c:pt>
                <c:pt idx="615">
                  <c:v>4.97</c:v>
                </c:pt>
                <c:pt idx="616">
                  <c:v>4.9000000000000004</c:v>
                </c:pt>
                <c:pt idx="617">
                  <c:v>4.91</c:v>
                </c:pt>
                <c:pt idx="618">
                  <c:v>4.8600000000000003</c:v>
                </c:pt>
                <c:pt idx="619">
                  <c:v>4.8899999999999997</c:v>
                </c:pt>
                <c:pt idx="620">
                  <c:v>4.91</c:v>
                </c:pt>
                <c:pt idx="621">
                  <c:v>4.92</c:v>
                </c:pt>
                <c:pt idx="622">
                  <c:v>4.93</c:v>
                </c:pt>
                <c:pt idx="623">
                  <c:v>4.8499999999999996</c:v>
                </c:pt>
                <c:pt idx="624">
                  <c:v>4.8600000000000003</c:v>
                </c:pt>
                <c:pt idx="625">
                  <c:v>4.88</c:v>
                </c:pt>
                <c:pt idx="626">
                  <c:v>4.87</c:v>
                </c:pt>
                <c:pt idx="627">
                  <c:v>4.79</c:v>
                </c:pt>
                <c:pt idx="628">
                  <c:v>4.7300000000000004</c:v>
                </c:pt>
                <c:pt idx="629">
                  <c:v>4.72</c:v>
                </c:pt>
                <c:pt idx="630">
                  <c:v>4.72</c:v>
                </c:pt>
                <c:pt idx="631">
                  <c:v>4.6900000000000004</c:v>
                </c:pt>
                <c:pt idx="632">
                  <c:v>4.68</c:v>
                </c:pt>
                <c:pt idx="633">
                  <c:v>4.66</c:v>
                </c:pt>
                <c:pt idx="634">
                  <c:v>4.66</c:v>
                </c:pt>
                <c:pt idx="635">
                  <c:v>4.66</c:v>
                </c:pt>
                <c:pt idx="636">
                  <c:v>4.68</c:v>
                </c:pt>
                <c:pt idx="637">
                  <c:v>4.66</c:v>
                </c:pt>
                <c:pt idx="638">
                  <c:v>4.7</c:v>
                </c:pt>
                <c:pt idx="639">
                  <c:v>4.71</c:v>
                </c:pt>
                <c:pt idx="640">
                  <c:v>4.76</c:v>
                </c:pt>
                <c:pt idx="641">
                  <c:v>4.68</c:v>
                </c:pt>
                <c:pt idx="642">
                  <c:v>4.8099999999999996</c:v>
                </c:pt>
                <c:pt idx="643">
                  <c:v>4.7699999999999996</c:v>
                </c:pt>
                <c:pt idx="644">
                  <c:v>4.82</c:v>
                </c:pt>
                <c:pt idx="645">
                  <c:v>4.8600000000000003</c:v>
                </c:pt>
                <c:pt idx="646">
                  <c:v>4.8099999999999996</c:v>
                </c:pt>
                <c:pt idx="647">
                  <c:v>4.74</c:v>
                </c:pt>
                <c:pt idx="648">
                  <c:v>4.72</c:v>
                </c:pt>
                <c:pt idx="649">
                  <c:v>4.82</c:v>
                </c:pt>
                <c:pt idx="650">
                  <c:v>4.7699999999999996</c:v>
                </c:pt>
                <c:pt idx="651">
                  <c:v>4.7699999999999996</c:v>
                </c:pt>
                <c:pt idx="652">
                  <c:v>4.75</c:v>
                </c:pt>
                <c:pt idx="653">
                  <c:v>4.7699999999999996</c:v>
                </c:pt>
                <c:pt idx="654">
                  <c:v>4.74</c:v>
                </c:pt>
                <c:pt idx="655">
                  <c:v>4.7300000000000004</c:v>
                </c:pt>
                <c:pt idx="656">
                  <c:v>4.82</c:v>
                </c:pt>
                <c:pt idx="657">
                  <c:v>4.8099999999999996</c:v>
                </c:pt>
                <c:pt idx="658">
                  <c:v>4.8099999999999996</c:v>
                </c:pt>
                <c:pt idx="659">
                  <c:v>4.8</c:v>
                </c:pt>
                <c:pt idx="660">
                  <c:v>4.8</c:v>
                </c:pt>
                <c:pt idx="661">
                  <c:v>4.87</c:v>
                </c:pt>
                <c:pt idx="662">
                  <c:v>4.87</c:v>
                </c:pt>
                <c:pt idx="663">
                  <c:v>4.8600000000000003</c:v>
                </c:pt>
                <c:pt idx="664">
                  <c:v>4.99</c:v>
                </c:pt>
                <c:pt idx="665">
                  <c:v>4.87</c:v>
                </c:pt>
                <c:pt idx="666">
                  <c:v>4.82</c:v>
                </c:pt>
                <c:pt idx="667">
                  <c:v>4.82</c:v>
                </c:pt>
                <c:pt idx="668">
                  <c:v>4.79</c:v>
                </c:pt>
                <c:pt idx="669">
                  <c:v>4.7699999999999996</c:v>
                </c:pt>
                <c:pt idx="670">
                  <c:v>4.8099999999999996</c:v>
                </c:pt>
                <c:pt idx="671">
                  <c:v>4.88</c:v>
                </c:pt>
                <c:pt idx="672">
                  <c:v>4.83</c:v>
                </c:pt>
                <c:pt idx="673">
                  <c:v>4.8600000000000003</c:v>
                </c:pt>
                <c:pt idx="674">
                  <c:v>4.82</c:v>
                </c:pt>
                <c:pt idx="675">
                  <c:v>4.9000000000000004</c:v>
                </c:pt>
                <c:pt idx="676">
                  <c:v>4.9000000000000004</c:v>
                </c:pt>
                <c:pt idx="677">
                  <c:v>5.0199999999999996</c:v>
                </c:pt>
                <c:pt idx="678">
                  <c:v>4.9400000000000004</c:v>
                </c:pt>
                <c:pt idx="679">
                  <c:v>5.04</c:v>
                </c:pt>
                <c:pt idx="680">
                  <c:v>5.07</c:v>
                </c:pt>
                <c:pt idx="681">
                  <c:v>5.01</c:v>
                </c:pt>
                <c:pt idx="682">
                  <c:v>5.08</c:v>
                </c:pt>
                <c:pt idx="683">
                  <c:v>5.1100000000000003</c:v>
                </c:pt>
                <c:pt idx="684">
                  <c:v>5.1100000000000003</c:v>
                </c:pt>
                <c:pt idx="685">
                  <c:v>5.13</c:v>
                </c:pt>
                <c:pt idx="686">
                  <c:v>5.0999999999999996</c:v>
                </c:pt>
                <c:pt idx="687">
                  <c:v>5.15</c:v>
                </c:pt>
                <c:pt idx="688">
                  <c:v>5.16</c:v>
                </c:pt>
                <c:pt idx="689">
                  <c:v>5.19</c:v>
                </c:pt>
                <c:pt idx="690">
                  <c:v>5.16</c:v>
                </c:pt>
                <c:pt idx="691">
                  <c:v>5.21</c:v>
                </c:pt>
                <c:pt idx="692">
                  <c:v>5.29</c:v>
                </c:pt>
                <c:pt idx="693">
                  <c:v>5.34</c:v>
                </c:pt>
                <c:pt idx="694">
                  <c:v>5.4</c:v>
                </c:pt>
                <c:pt idx="695">
                  <c:v>5.41</c:v>
                </c:pt>
                <c:pt idx="696">
                  <c:v>5.42</c:v>
                </c:pt>
                <c:pt idx="697">
                  <c:v>5.46</c:v>
                </c:pt>
                <c:pt idx="698">
                  <c:v>5.51</c:v>
                </c:pt>
                <c:pt idx="699">
                  <c:v>5.55</c:v>
                </c:pt>
                <c:pt idx="700">
                  <c:v>5.47</c:v>
                </c:pt>
                <c:pt idx="701">
                  <c:v>5.47</c:v>
                </c:pt>
                <c:pt idx="702">
                  <c:v>5.57</c:v>
                </c:pt>
                <c:pt idx="703">
                  <c:v>5.68</c:v>
                </c:pt>
                <c:pt idx="704">
                  <c:v>5.84</c:v>
                </c:pt>
                <c:pt idx="705">
                  <c:v>5.75</c:v>
                </c:pt>
                <c:pt idx="706">
                  <c:v>5.78</c:v>
                </c:pt>
                <c:pt idx="707">
                  <c:v>5.94</c:v>
                </c:pt>
                <c:pt idx="708">
                  <c:v>5.94</c:v>
                </c:pt>
                <c:pt idx="709">
                  <c:v>5.87</c:v>
                </c:pt>
                <c:pt idx="710">
                  <c:v>5.9</c:v>
                </c:pt>
                <c:pt idx="711">
                  <c:v>5.95</c:v>
                </c:pt>
                <c:pt idx="712">
                  <c:v>5.89</c:v>
                </c:pt>
                <c:pt idx="713">
                  <c:v>5.82</c:v>
                </c:pt>
                <c:pt idx="714">
                  <c:v>5.87</c:v>
                </c:pt>
                <c:pt idx="715">
                  <c:v>5.92</c:v>
                </c:pt>
                <c:pt idx="716">
                  <c:v>5.84</c:v>
                </c:pt>
                <c:pt idx="717">
                  <c:v>5.81</c:v>
                </c:pt>
                <c:pt idx="718">
                  <c:v>5.85</c:v>
                </c:pt>
                <c:pt idx="719">
                  <c:v>5.85</c:v>
                </c:pt>
                <c:pt idx="720" formatCode="General">
                  <c:v>5.8650000000000002</c:v>
                </c:pt>
                <c:pt idx="721">
                  <c:v>5.88</c:v>
                </c:pt>
                <c:pt idx="722">
                  <c:v>5.77</c:v>
                </c:pt>
                <c:pt idx="723">
                  <c:v>5.77</c:v>
                </c:pt>
                <c:pt idx="724">
                  <c:v>5.69</c:v>
                </c:pt>
                <c:pt idx="725">
                  <c:v>5.71</c:v>
                </c:pt>
                <c:pt idx="726">
                  <c:v>5.88</c:v>
                </c:pt>
                <c:pt idx="727">
                  <c:v>5.83</c:v>
                </c:pt>
                <c:pt idx="728">
                  <c:v>5.79</c:v>
                </c:pt>
                <c:pt idx="729">
                  <c:v>5.77</c:v>
                </c:pt>
                <c:pt idx="730">
                  <c:v>5.74</c:v>
                </c:pt>
                <c:pt idx="731">
                  <c:v>5.73</c:v>
                </c:pt>
                <c:pt idx="732">
                  <c:v>5.72</c:v>
                </c:pt>
                <c:pt idx="733">
                  <c:v>5.75</c:v>
                </c:pt>
                <c:pt idx="734">
                  <c:v>5.82</c:v>
                </c:pt>
                <c:pt idx="735">
                  <c:v>5.84</c:v>
                </c:pt>
                <c:pt idx="736">
                  <c:v>5.78</c:v>
                </c:pt>
                <c:pt idx="737">
                  <c:v>5.78</c:v>
                </c:pt>
                <c:pt idx="738">
                  <c:v>5.82</c:v>
                </c:pt>
                <c:pt idx="739">
                  <c:v>5.83</c:v>
                </c:pt>
                <c:pt idx="740">
                  <c:v>5.8</c:v>
                </c:pt>
                <c:pt idx="741">
                  <c:v>5.89</c:v>
                </c:pt>
                <c:pt idx="742">
                  <c:v>5.95</c:v>
                </c:pt>
                <c:pt idx="743">
                  <c:v>5.99</c:v>
                </c:pt>
                <c:pt idx="744">
                  <c:v>6.01</c:v>
                </c:pt>
                <c:pt idx="745">
                  <c:v>6.13</c:v>
                </c:pt>
                <c:pt idx="746">
                  <c:v>6.18</c:v>
                </c:pt>
                <c:pt idx="747">
                  <c:v>6.19</c:v>
                </c:pt>
                <c:pt idx="748">
                  <c:v>6.15</c:v>
                </c:pt>
                <c:pt idx="749">
                  <c:v>6.16</c:v>
                </c:pt>
                <c:pt idx="750">
                  <c:v>6.22</c:v>
                </c:pt>
                <c:pt idx="751">
                  <c:v>6.21</c:v>
                </c:pt>
                <c:pt idx="752">
                  <c:v>6.23</c:v>
                </c:pt>
                <c:pt idx="753">
                  <c:v>6.2</c:v>
                </c:pt>
                <c:pt idx="754">
                  <c:v>6.18</c:v>
                </c:pt>
                <c:pt idx="755">
                  <c:v>6.18</c:v>
                </c:pt>
                <c:pt idx="756">
                  <c:v>6.12</c:v>
                </c:pt>
                <c:pt idx="757">
                  <c:v>6.15</c:v>
                </c:pt>
                <c:pt idx="758">
                  <c:v>6.15</c:v>
                </c:pt>
                <c:pt idx="759">
                  <c:v>6.18</c:v>
                </c:pt>
                <c:pt idx="760">
                  <c:v>6.12</c:v>
                </c:pt>
                <c:pt idx="761">
                  <c:v>6.19</c:v>
                </c:pt>
                <c:pt idx="762">
                  <c:v>6.18</c:v>
                </c:pt>
                <c:pt idx="763">
                  <c:v>6.14</c:v>
                </c:pt>
                <c:pt idx="764">
                  <c:v>6.07</c:v>
                </c:pt>
                <c:pt idx="765">
                  <c:v>6.06</c:v>
                </c:pt>
                <c:pt idx="766">
                  <c:v>5.99</c:v>
                </c:pt>
                <c:pt idx="767">
                  <c:v>6.05</c:v>
                </c:pt>
                <c:pt idx="768">
                  <c:v>6.05</c:v>
                </c:pt>
                <c:pt idx="769">
                  <c:v>6.04</c:v>
                </c:pt>
                <c:pt idx="770">
                  <c:v>6.11</c:v>
                </c:pt>
                <c:pt idx="771">
                  <c:v>6.17</c:v>
                </c:pt>
                <c:pt idx="772">
                  <c:v>6.2</c:v>
                </c:pt>
                <c:pt idx="773">
                  <c:v>6.21</c:v>
                </c:pt>
                <c:pt idx="774">
                  <c:v>6.21</c:v>
                </c:pt>
                <c:pt idx="775">
                  <c:v>6.18</c:v>
                </c:pt>
                <c:pt idx="776">
                  <c:v>6.2</c:v>
                </c:pt>
                <c:pt idx="777">
                  <c:v>6.17</c:v>
                </c:pt>
                <c:pt idx="778">
                  <c:v>6.14</c:v>
                </c:pt>
                <c:pt idx="779">
                  <c:v>6.14</c:v>
                </c:pt>
                <c:pt idx="780">
                  <c:v>6.18</c:v>
                </c:pt>
                <c:pt idx="781">
                  <c:v>6.06</c:v>
                </c:pt>
                <c:pt idx="782">
                  <c:v>5.98</c:v>
                </c:pt>
                <c:pt idx="783">
                  <c:v>5.97</c:v>
                </c:pt>
                <c:pt idx="784">
                  <c:v>5.98</c:v>
                </c:pt>
                <c:pt idx="785">
                  <c:v>6.1</c:v>
                </c:pt>
                <c:pt idx="786">
                  <c:v>6.11</c:v>
                </c:pt>
                <c:pt idx="787">
                  <c:v>6.07</c:v>
                </c:pt>
                <c:pt idx="788">
                  <c:v>6.09</c:v>
                </c:pt>
                <c:pt idx="789">
                  <c:v>6.06</c:v>
                </c:pt>
                <c:pt idx="790">
                  <c:v>6.13</c:v>
                </c:pt>
                <c:pt idx="791">
                  <c:v>6.15</c:v>
                </c:pt>
                <c:pt idx="792">
                  <c:v>6.26</c:v>
                </c:pt>
                <c:pt idx="793">
                  <c:v>6.31</c:v>
                </c:pt>
                <c:pt idx="794">
                  <c:v>6.33</c:v>
                </c:pt>
                <c:pt idx="795">
                  <c:v>6.33</c:v>
                </c:pt>
                <c:pt idx="796">
                  <c:v>6.38</c:v>
                </c:pt>
                <c:pt idx="797">
                  <c:v>6.33</c:v>
                </c:pt>
                <c:pt idx="798">
                  <c:v>6.34</c:v>
                </c:pt>
                <c:pt idx="799">
                  <c:v>6.33</c:v>
                </c:pt>
                <c:pt idx="800">
                  <c:v>6.37</c:v>
                </c:pt>
                <c:pt idx="801">
                  <c:v>6.33</c:v>
                </c:pt>
                <c:pt idx="802">
                  <c:v>6.37</c:v>
                </c:pt>
                <c:pt idx="803">
                  <c:v>6.34</c:v>
                </c:pt>
                <c:pt idx="804">
                  <c:v>6.34</c:v>
                </c:pt>
                <c:pt idx="805">
                  <c:v>6.36</c:v>
                </c:pt>
                <c:pt idx="806">
                  <c:v>6.4</c:v>
                </c:pt>
                <c:pt idx="807">
                  <c:v>6.4</c:v>
                </c:pt>
                <c:pt idx="808">
                  <c:v>6.39</c:v>
                </c:pt>
                <c:pt idx="809">
                  <c:v>6.43</c:v>
                </c:pt>
                <c:pt idx="810">
                  <c:v>6.44</c:v>
                </c:pt>
                <c:pt idx="811">
                  <c:v>6.42</c:v>
                </c:pt>
                <c:pt idx="812">
                  <c:v>6.36</c:v>
                </c:pt>
                <c:pt idx="813">
                  <c:v>6.3</c:v>
                </c:pt>
                <c:pt idx="814">
                  <c:v>6.28</c:v>
                </c:pt>
                <c:pt idx="815">
                  <c:v>6.43</c:v>
                </c:pt>
                <c:pt idx="816">
                  <c:v>6.48</c:v>
                </c:pt>
                <c:pt idx="817">
                  <c:v>6.49</c:v>
                </c:pt>
                <c:pt idx="818">
                  <c:v>6.41</c:v>
                </c:pt>
                <c:pt idx="819">
                  <c:v>6.37</c:v>
                </c:pt>
                <c:pt idx="820">
                  <c:v>6.3</c:v>
                </c:pt>
                <c:pt idx="821">
                  <c:v>6.32</c:v>
                </c:pt>
                <c:pt idx="822">
                  <c:v>6.3</c:v>
                </c:pt>
                <c:pt idx="823">
                  <c:v>6.31</c:v>
                </c:pt>
                <c:pt idx="824">
                  <c:v>6.35</c:v>
                </c:pt>
                <c:pt idx="825">
                  <c:v>6.33</c:v>
                </c:pt>
                <c:pt idx="826">
                  <c:v>6.3</c:v>
                </c:pt>
                <c:pt idx="827">
                  <c:v>6.35</c:v>
                </c:pt>
                <c:pt idx="828">
                  <c:v>6.41</c:v>
                </c:pt>
                <c:pt idx="829">
                  <c:v>6.43</c:v>
                </c:pt>
                <c:pt idx="830">
                  <c:v>6.45</c:v>
                </c:pt>
                <c:pt idx="831">
                  <c:v>6.5</c:v>
                </c:pt>
                <c:pt idx="832">
                  <c:v>6.49</c:v>
                </c:pt>
                <c:pt idx="833">
                  <c:v>6.56</c:v>
                </c:pt>
                <c:pt idx="834">
                  <c:v>6.65</c:v>
                </c:pt>
                <c:pt idx="835">
                  <c:v>6.69</c:v>
                </c:pt>
                <c:pt idx="836">
                  <c:v>6.72</c:v>
                </c:pt>
                <c:pt idx="837">
                  <c:v>6.77</c:v>
                </c:pt>
                <c:pt idx="838">
                  <c:v>6.77</c:v>
                </c:pt>
                <c:pt idx="839">
                  <c:v>6.74</c:v>
                </c:pt>
                <c:pt idx="840">
                  <c:v>6.77</c:v>
                </c:pt>
                <c:pt idx="841">
                  <c:v>6.84</c:v>
                </c:pt>
                <c:pt idx="842">
                  <c:v>6.87</c:v>
                </c:pt>
                <c:pt idx="843">
                  <c:v>6.89</c:v>
                </c:pt>
                <c:pt idx="844">
                  <c:v>6.96</c:v>
                </c:pt>
                <c:pt idx="845">
                  <c:v>7.11</c:v>
                </c:pt>
                <c:pt idx="846">
                  <c:v>7.21</c:v>
                </c:pt>
                <c:pt idx="847">
                  <c:v>7.31</c:v>
                </c:pt>
                <c:pt idx="848">
                  <c:v>7.28</c:v>
                </c:pt>
                <c:pt idx="849">
                  <c:v>7.47</c:v>
                </c:pt>
                <c:pt idx="850">
                  <c:v>7.58</c:v>
                </c:pt>
                <c:pt idx="851">
                  <c:v>7.58</c:v>
                </c:pt>
                <c:pt idx="852">
                  <c:v>7.59</c:v>
                </c:pt>
                <c:pt idx="853">
                  <c:v>7.65</c:v>
                </c:pt>
                <c:pt idx="854">
                  <c:v>7.61</c:v>
                </c:pt>
                <c:pt idx="855">
                  <c:v>7.55</c:v>
                </c:pt>
                <c:pt idx="856">
                  <c:v>7.62</c:v>
                </c:pt>
                <c:pt idx="857">
                  <c:v>7.62</c:v>
                </c:pt>
                <c:pt idx="858">
                  <c:v>7.62</c:v>
                </c:pt>
                <c:pt idx="859">
                  <c:v>7.79</c:v>
                </c:pt>
                <c:pt idx="860">
                  <c:v>7.75</c:v>
                </c:pt>
                <c:pt idx="861">
                  <c:v>7.8</c:v>
                </c:pt>
                <c:pt idx="862">
                  <c:v>7.75</c:v>
                </c:pt>
                <c:pt idx="863">
                  <c:v>7.73</c:v>
                </c:pt>
                <c:pt idx="864">
                  <c:v>7.75</c:v>
                </c:pt>
                <c:pt idx="865">
                  <c:v>7.73</c:v>
                </c:pt>
                <c:pt idx="866">
                  <c:v>7.81</c:v>
                </c:pt>
                <c:pt idx="867">
                  <c:v>7.85</c:v>
                </c:pt>
                <c:pt idx="868">
                  <c:v>7.9</c:v>
                </c:pt>
                <c:pt idx="869">
                  <c:v>7.9</c:v>
                </c:pt>
                <c:pt idx="870">
                  <c:v>7.91</c:v>
                </c:pt>
                <c:pt idx="871">
                  <c:v>7.96</c:v>
                </c:pt>
                <c:pt idx="872">
                  <c:v>7.99</c:v>
                </c:pt>
                <c:pt idx="873">
                  <c:v>8.09</c:v>
                </c:pt>
                <c:pt idx="874">
                  <c:v>8.24</c:v>
                </c:pt>
                <c:pt idx="875">
                  <c:v>8.3699999999999992</c:v>
                </c:pt>
                <c:pt idx="876">
                  <c:v>8.3699999999999992</c:v>
                </c:pt>
                <c:pt idx="877">
                  <c:v>8.36</c:v>
                </c:pt>
                <c:pt idx="878">
                  <c:v>8.42</c:v>
                </c:pt>
                <c:pt idx="879">
                  <c:v>8.51</c:v>
                </c:pt>
                <c:pt idx="880">
                  <c:v>8.69</c:v>
                </c:pt>
                <c:pt idx="881">
                  <c:v>9.06</c:v>
                </c:pt>
                <c:pt idx="882">
                  <c:v>8.98</c:v>
                </c:pt>
                <c:pt idx="883">
                  <c:v>9.06</c:v>
                </c:pt>
                <c:pt idx="884">
                  <c:v>9.1</c:v>
                </c:pt>
                <c:pt idx="885">
                  <c:v>9.1199999999999992</c:v>
                </c:pt>
                <c:pt idx="886">
                  <c:v>9.1300000000000008</c:v>
                </c:pt>
                <c:pt idx="887">
                  <c:v>9.09</c:v>
                </c:pt>
                <c:pt idx="888">
                  <c:v>9.02</c:v>
                </c:pt>
                <c:pt idx="889">
                  <c:v>8.94</c:v>
                </c:pt>
                <c:pt idx="890">
                  <c:v>8.89</c:v>
                </c:pt>
                <c:pt idx="891">
                  <c:v>8.94</c:v>
                </c:pt>
                <c:pt idx="892">
                  <c:v>8.8800000000000008</c:v>
                </c:pt>
                <c:pt idx="893">
                  <c:v>8.91</c:v>
                </c:pt>
                <c:pt idx="894">
                  <c:v>8.8699999999999992</c:v>
                </c:pt>
                <c:pt idx="895">
                  <c:v>8.98</c:v>
                </c:pt>
                <c:pt idx="896">
                  <c:v>9.0500000000000007</c:v>
                </c:pt>
                <c:pt idx="897">
                  <c:v>9.06</c:v>
                </c:pt>
                <c:pt idx="898" formatCode="General">
                  <c:v>9.0650000000000013</c:v>
                </c:pt>
                <c:pt idx="899">
                  <c:v>9.07</c:v>
                </c:pt>
                <c:pt idx="900">
                  <c:v>9.0399999999999991</c:v>
                </c:pt>
                <c:pt idx="901">
                  <c:v>9</c:v>
                </c:pt>
                <c:pt idx="902">
                  <c:v>9</c:v>
                </c:pt>
                <c:pt idx="903">
                  <c:v>9.16</c:v>
                </c:pt>
                <c:pt idx="904" formatCode="General">
                  <c:v>9.26</c:v>
                </c:pt>
                <c:pt idx="905">
                  <c:v>9.36</c:v>
                </c:pt>
                <c:pt idx="906">
                  <c:v>9.1300000000000008</c:v>
                </c:pt>
                <c:pt idx="907">
                  <c:v>9.11</c:v>
                </c:pt>
                <c:pt idx="908">
                  <c:v>9.1199999999999992</c:v>
                </c:pt>
                <c:pt idx="909">
                  <c:v>9.06</c:v>
                </c:pt>
                <c:pt idx="910">
                  <c:v>8.8800000000000008</c:v>
                </c:pt>
                <c:pt idx="911">
                  <c:v>8.73</c:v>
                </c:pt>
                <c:pt idx="912">
                  <c:v>8.56</c:v>
                </c:pt>
                <c:pt idx="913">
                  <c:v>8.3800000000000008</c:v>
                </c:pt>
                <c:pt idx="914">
                  <c:v>8.32</c:v>
                </c:pt>
                <c:pt idx="915">
                  <c:v>8.33</c:v>
                </c:pt>
                <c:pt idx="916">
                  <c:v>8.31</c:v>
                </c:pt>
                <c:pt idx="917">
                  <c:v>8.36</c:v>
                </c:pt>
                <c:pt idx="918">
                  <c:v>8.2100000000000009</c:v>
                </c:pt>
                <c:pt idx="919">
                  <c:v>8.17</c:v>
                </c:pt>
                <c:pt idx="920">
                  <c:v>8.09</c:v>
                </c:pt>
                <c:pt idx="921">
                  <c:v>8.0500000000000007</c:v>
                </c:pt>
                <c:pt idx="922">
                  <c:v>8.0500000000000007</c:v>
                </c:pt>
                <c:pt idx="923">
                  <c:v>8.0500000000000007</c:v>
                </c:pt>
                <c:pt idx="924">
                  <c:v>8.0299999999999994</c:v>
                </c:pt>
                <c:pt idx="925">
                  <c:v>8.02</c:v>
                </c:pt>
                <c:pt idx="926">
                  <c:v>7.87</c:v>
                </c:pt>
                <c:pt idx="927">
                  <c:v>7.83</c:v>
                </c:pt>
                <c:pt idx="928">
                  <c:v>7.73</c:v>
                </c:pt>
                <c:pt idx="929">
                  <c:v>7.69</c:v>
                </c:pt>
                <c:pt idx="930">
                  <c:v>7.62</c:v>
                </c:pt>
                <c:pt idx="931">
                  <c:v>7.64</c:v>
                </c:pt>
                <c:pt idx="932">
                  <c:v>7.6</c:v>
                </c:pt>
                <c:pt idx="933">
                  <c:v>7.63</c:v>
                </c:pt>
                <c:pt idx="934">
                  <c:v>7.6</c:v>
                </c:pt>
                <c:pt idx="935">
                  <c:v>7.56</c:v>
                </c:pt>
                <c:pt idx="936">
                  <c:v>7.49</c:v>
                </c:pt>
                <c:pt idx="937">
                  <c:v>7.38</c:v>
                </c:pt>
                <c:pt idx="938">
                  <c:v>7.49</c:v>
                </c:pt>
                <c:pt idx="939">
                  <c:v>7.5</c:v>
                </c:pt>
                <c:pt idx="940">
                  <c:v>7.51</c:v>
                </c:pt>
                <c:pt idx="941">
                  <c:v>7.54</c:v>
                </c:pt>
                <c:pt idx="942">
                  <c:v>7.6</c:v>
                </c:pt>
                <c:pt idx="943">
                  <c:v>7.67</c:v>
                </c:pt>
                <c:pt idx="944">
                  <c:v>7.69</c:v>
                </c:pt>
                <c:pt idx="945">
                  <c:v>7.68</c:v>
                </c:pt>
                <c:pt idx="946">
                  <c:v>7.7</c:v>
                </c:pt>
                <c:pt idx="947">
                  <c:v>7.68</c:v>
                </c:pt>
                <c:pt idx="948">
                  <c:v>7.64</c:v>
                </c:pt>
                <c:pt idx="949">
                  <c:v>7.61</c:v>
                </c:pt>
                <c:pt idx="950">
                  <c:v>7.59</c:v>
                </c:pt>
                <c:pt idx="951">
                  <c:v>7.61</c:v>
                </c:pt>
                <c:pt idx="952">
                  <c:v>7.59</c:v>
                </c:pt>
                <c:pt idx="953">
                  <c:v>7.53</c:v>
                </c:pt>
                <c:pt idx="954">
                  <c:v>7.6</c:v>
                </c:pt>
                <c:pt idx="955">
                  <c:v>7.63</c:v>
                </c:pt>
                <c:pt idx="956">
                  <c:v>7.84</c:v>
                </c:pt>
                <c:pt idx="957">
                  <c:v>7.88</c:v>
                </c:pt>
                <c:pt idx="958">
                  <c:v>8</c:v>
                </c:pt>
                <c:pt idx="959">
                  <c:v>8.02</c:v>
                </c:pt>
                <c:pt idx="960">
                  <c:v>8.09</c:v>
                </c:pt>
                <c:pt idx="961">
                  <c:v>8.2200000000000006</c:v>
                </c:pt>
                <c:pt idx="962">
                  <c:v>8.4</c:v>
                </c:pt>
                <c:pt idx="963">
                  <c:v>8.3000000000000007</c:v>
                </c:pt>
                <c:pt idx="964">
                  <c:v>8.1999999999999993</c:v>
                </c:pt>
                <c:pt idx="965">
                  <c:v>8.0299999999999994</c:v>
                </c:pt>
                <c:pt idx="966">
                  <c:v>8.08</c:v>
                </c:pt>
                <c:pt idx="967">
                  <c:v>8.1300000000000008</c:v>
                </c:pt>
                <c:pt idx="968">
                  <c:v>8.1999999999999993</c:v>
                </c:pt>
                <c:pt idx="969">
                  <c:v>8.18</c:v>
                </c:pt>
                <c:pt idx="970">
                  <c:v>8.2100000000000009</c:v>
                </c:pt>
                <c:pt idx="971">
                  <c:v>8.48</c:v>
                </c:pt>
                <c:pt idx="972">
                  <c:v>8.61</c:v>
                </c:pt>
                <c:pt idx="973">
                  <c:v>8.6300000000000008</c:v>
                </c:pt>
                <c:pt idx="974">
                  <c:v>8.75</c:v>
                </c:pt>
                <c:pt idx="975">
                  <c:v>8.7799999999999994</c:v>
                </c:pt>
                <c:pt idx="976">
                  <c:v>8.5500000000000007</c:v>
                </c:pt>
                <c:pt idx="977">
                  <c:v>8.5</c:v>
                </c:pt>
                <c:pt idx="978">
                  <c:v>8.44</c:v>
                </c:pt>
                <c:pt idx="979" formatCode="General">
                  <c:v>8.370000000000001</c:v>
                </c:pt>
                <c:pt idx="980">
                  <c:v>8.3000000000000007</c:v>
                </c:pt>
                <c:pt idx="981">
                  <c:v>8.4</c:v>
                </c:pt>
                <c:pt idx="982">
                  <c:v>8.4600000000000009</c:v>
                </c:pt>
                <c:pt idx="983">
                  <c:v>8.61</c:v>
                </c:pt>
                <c:pt idx="984">
                  <c:v>8.64</c:v>
                </c:pt>
                <c:pt idx="985">
                  <c:v>8.9</c:v>
                </c:pt>
                <c:pt idx="986">
                  <c:v>9.02</c:v>
                </c:pt>
                <c:pt idx="987">
                  <c:v>8.26</c:v>
                </c:pt>
                <c:pt idx="988">
                  <c:v>8.2899999999999991</c:v>
                </c:pt>
                <c:pt idx="989">
                  <c:v>8.17</c:v>
                </c:pt>
                <c:pt idx="990">
                  <c:v>8.06</c:v>
                </c:pt>
                <c:pt idx="991">
                  <c:v>7.95</c:v>
                </c:pt>
                <c:pt idx="992">
                  <c:v>7.8</c:v>
                </c:pt>
                <c:pt idx="993">
                  <c:v>7.83</c:v>
                </c:pt>
                <c:pt idx="994">
                  <c:v>7.86</c:v>
                </c:pt>
                <c:pt idx="995">
                  <c:v>7.85</c:v>
                </c:pt>
                <c:pt idx="996">
                  <c:v>7.83</c:v>
                </c:pt>
                <c:pt idx="997">
                  <c:v>7.88</c:v>
                </c:pt>
                <c:pt idx="998">
                  <c:v>7.79</c:v>
                </c:pt>
                <c:pt idx="999">
                  <c:v>7.6</c:v>
                </c:pt>
                <c:pt idx="1000">
                  <c:v>7.7</c:v>
                </c:pt>
                <c:pt idx="1001">
                  <c:v>7.61</c:v>
                </c:pt>
                <c:pt idx="1002">
                  <c:v>7.66</c:v>
                </c:pt>
                <c:pt idx="1003">
                  <c:v>7.65</c:v>
                </c:pt>
                <c:pt idx="1004">
                  <c:v>7.63</c:v>
                </c:pt>
                <c:pt idx="1005">
                  <c:v>7.6</c:v>
                </c:pt>
                <c:pt idx="1006">
                  <c:v>7.61</c:v>
                </c:pt>
                <c:pt idx="1007">
                  <c:v>7.62</c:v>
                </c:pt>
                <c:pt idx="1008">
                  <c:v>7.53</c:v>
                </c:pt>
                <c:pt idx="1009">
                  <c:v>7.53</c:v>
                </c:pt>
                <c:pt idx="1010">
                  <c:v>7.55</c:v>
                </c:pt>
                <c:pt idx="1011">
                  <c:v>7.52</c:v>
                </c:pt>
                <c:pt idx="1012">
                  <c:v>7.56</c:v>
                </c:pt>
                <c:pt idx="1013">
                  <c:v>7.68</c:v>
                </c:pt>
                <c:pt idx="1014">
                  <c:v>7.65</c:v>
                </c:pt>
                <c:pt idx="1015">
                  <c:v>7.69</c:v>
                </c:pt>
                <c:pt idx="1016">
                  <c:v>7.76</c:v>
                </c:pt>
                <c:pt idx="1017">
                  <c:v>7.75</c:v>
                </c:pt>
                <c:pt idx="1018">
                  <c:v>7.71</c:v>
                </c:pt>
                <c:pt idx="1019">
                  <c:v>7.67</c:v>
                </c:pt>
                <c:pt idx="1020">
                  <c:v>7.71</c:v>
                </c:pt>
                <c:pt idx="1021">
                  <c:v>7.78</c:v>
                </c:pt>
                <c:pt idx="1022">
                  <c:v>7.86</c:v>
                </c:pt>
                <c:pt idx="1023">
                  <c:v>8.09</c:v>
                </c:pt>
                <c:pt idx="1024">
                  <c:v>8.0399999999999991</c:v>
                </c:pt>
                <c:pt idx="1025">
                  <c:v>8.19</c:v>
                </c:pt>
                <c:pt idx="1026">
                  <c:v>8.2799999999999994</c:v>
                </c:pt>
                <c:pt idx="1027">
                  <c:v>8.3800000000000008</c:v>
                </c:pt>
                <c:pt idx="1028">
                  <c:v>8.4</c:v>
                </c:pt>
                <c:pt idx="1029">
                  <c:v>8.4700000000000006</c:v>
                </c:pt>
                <c:pt idx="1030">
                  <c:v>8.4499999999999993</c:v>
                </c:pt>
                <c:pt idx="1031">
                  <c:v>8.42</c:v>
                </c:pt>
                <c:pt idx="1032">
                  <c:v>8.34</c:v>
                </c:pt>
                <c:pt idx="1033">
                  <c:v>8.2899999999999991</c:v>
                </c:pt>
                <c:pt idx="1034">
                  <c:v>8.16</c:v>
                </c:pt>
                <c:pt idx="1035">
                  <c:v>8.16</c:v>
                </c:pt>
                <c:pt idx="1036">
                  <c:v>8.18</c:v>
                </c:pt>
                <c:pt idx="1037">
                  <c:v>8.1</c:v>
                </c:pt>
                <c:pt idx="1038">
                  <c:v>8.11</c:v>
                </c:pt>
                <c:pt idx="1039">
                  <c:v>8.07</c:v>
                </c:pt>
                <c:pt idx="1040">
                  <c:v>8.1300000000000008</c:v>
                </c:pt>
                <c:pt idx="1041">
                  <c:v>8.1300000000000008</c:v>
                </c:pt>
                <c:pt idx="1042">
                  <c:v>8.1999999999999993</c:v>
                </c:pt>
                <c:pt idx="1043">
                  <c:v>8.2100000000000009</c:v>
                </c:pt>
                <c:pt idx="1044">
                  <c:v>8.2799999999999994</c:v>
                </c:pt>
                <c:pt idx="1045">
                  <c:v>8.27</c:v>
                </c:pt>
                <c:pt idx="1046">
                  <c:v>8.2799999999999994</c:v>
                </c:pt>
                <c:pt idx="1047">
                  <c:v>8.31</c:v>
                </c:pt>
                <c:pt idx="1048">
                  <c:v>8.4499999999999993</c:v>
                </c:pt>
                <c:pt idx="1049">
                  <c:v>8.42</c:v>
                </c:pt>
                <c:pt idx="1050">
                  <c:v>8.39</c:v>
                </c:pt>
                <c:pt idx="1051">
                  <c:v>8.3699999999999992</c:v>
                </c:pt>
                <c:pt idx="1052">
                  <c:v>8.3699999999999992</c:v>
                </c:pt>
                <c:pt idx="1053">
                  <c:v>8.31</c:v>
                </c:pt>
                <c:pt idx="1054">
                  <c:v>8.27</c:v>
                </c:pt>
                <c:pt idx="1055">
                  <c:v>8.2799999999999994</c:v>
                </c:pt>
                <c:pt idx="1056">
                  <c:v>8.32</c:v>
                </c:pt>
                <c:pt idx="1057">
                  <c:v>8.27</c:v>
                </c:pt>
                <c:pt idx="1058">
                  <c:v>8.09</c:v>
                </c:pt>
                <c:pt idx="1059">
                  <c:v>7.95</c:v>
                </c:pt>
                <c:pt idx="1060">
                  <c:v>7.92</c:v>
                </c:pt>
                <c:pt idx="1061">
                  <c:v>7.91</c:v>
                </c:pt>
                <c:pt idx="1062">
                  <c:v>7.87</c:v>
                </c:pt>
                <c:pt idx="1063">
                  <c:v>7.95</c:v>
                </c:pt>
                <c:pt idx="1064">
                  <c:v>7.93</c:v>
                </c:pt>
                <c:pt idx="1065">
                  <c:v>7.99</c:v>
                </c:pt>
                <c:pt idx="1066">
                  <c:v>8.07</c:v>
                </c:pt>
                <c:pt idx="1067">
                  <c:v>8.0399999999999991</c:v>
                </c:pt>
                <c:pt idx="1068">
                  <c:v>7.96</c:v>
                </c:pt>
                <c:pt idx="1069">
                  <c:v>8.01</c:v>
                </c:pt>
                <c:pt idx="1070">
                  <c:v>8.11</c:v>
                </c:pt>
                <c:pt idx="1071">
                  <c:v>8.07</c:v>
                </c:pt>
                <c:pt idx="1072">
                  <c:v>8.1199999999999992</c:v>
                </c:pt>
                <c:pt idx="1073">
                  <c:v>8.11</c:v>
                </c:pt>
                <c:pt idx="1074">
                  <c:v>8.15</c:v>
                </c:pt>
                <c:pt idx="1075">
                  <c:v>8.1300000000000008</c:v>
                </c:pt>
                <c:pt idx="1076">
                  <c:v>8.14</c:v>
                </c:pt>
                <c:pt idx="1077">
                  <c:v>8.19</c:v>
                </c:pt>
                <c:pt idx="1078">
                  <c:v>8.23</c:v>
                </c:pt>
                <c:pt idx="1079">
                  <c:v>8.23</c:v>
                </c:pt>
                <c:pt idx="1080">
                  <c:v>8.0500000000000007</c:v>
                </c:pt>
                <c:pt idx="1081">
                  <c:v>8.0399999999999991</c:v>
                </c:pt>
                <c:pt idx="1082">
                  <c:v>7.87</c:v>
                </c:pt>
                <c:pt idx="1083">
                  <c:v>7.95</c:v>
                </c:pt>
                <c:pt idx="1084">
                  <c:v>8.09</c:v>
                </c:pt>
                <c:pt idx="1085">
                  <c:v>8.2200000000000006</c:v>
                </c:pt>
                <c:pt idx="1086">
                  <c:v>8.2200000000000006</c:v>
                </c:pt>
                <c:pt idx="1087" formatCode="General">
                  <c:v>8.5175000000000018</c:v>
                </c:pt>
                <c:pt idx="1088" formatCode="General">
                  <c:v>8.8150000000000013</c:v>
                </c:pt>
                <c:pt idx="1089" formatCode="General">
                  <c:v>9.1125000000000007</c:v>
                </c:pt>
                <c:pt idx="1090">
                  <c:v>9.41</c:v>
                </c:pt>
                <c:pt idx="1091">
                  <c:v>9.58</c:v>
                </c:pt>
                <c:pt idx="1092">
                  <c:v>9.51</c:v>
                </c:pt>
                <c:pt idx="1093">
                  <c:v>9.6</c:v>
                </c:pt>
                <c:pt idx="1094">
                  <c:v>9.69</c:v>
                </c:pt>
                <c:pt idx="1095">
                  <c:v>9.89</c:v>
                </c:pt>
                <c:pt idx="1096">
                  <c:v>9.9499999999999993</c:v>
                </c:pt>
                <c:pt idx="1097">
                  <c:v>9.8800000000000008</c:v>
                </c:pt>
                <c:pt idx="1098">
                  <c:v>9.9700000000000006</c:v>
                </c:pt>
                <c:pt idx="1099">
                  <c:v>10.07</c:v>
                </c:pt>
                <c:pt idx="1100">
                  <c:v>10.25</c:v>
                </c:pt>
                <c:pt idx="1101">
                  <c:v>10.18</c:v>
                </c:pt>
                <c:pt idx="1102">
                  <c:v>10.14</c:v>
                </c:pt>
                <c:pt idx="1103">
                  <c:v>10.17</c:v>
                </c:pt>
                <c:pt idx="1104">
                  <c:v>10.14</c:v>
                </c:pt>
                <c:pt idx="1105">
                  <c:v>10.11</c:v>
                </c:pt>
                <c:pt idx="1106">
                  <c:v>10.1</c:v>
                </c:pt>
                <c:pt idx="1107">
                  <c:v>10.06</c:v>
                </c:pt>
                <c:pt idx="1108">
                  <c:v>10</c:v>
                </c:pt>
                <c:pt idx="1109">
                  <c:v>9.92</c:v>
                </c:pt>
                <c:pt idx="1110">
                  <c:v>9.81</c:v>
                </c:pt>
                <c:pt idx="1111">
                  <c:v>9.77</c:v>
                </c:pt>
                <c:pt idx="1112">
                  <c:v>9.65</c:v>
                </c:pt>
                <c:pt idx="1113">
                  <c:v>9.6300000000000008</c:v>
                </c:pt>
                <c:pt idx="1114">
                  <c:v>9.61</c:v>
                </c:pt>
                <c:pt idx="1115">
                  <c:v>9.61</c:v>
                </c:pt>
                <c:pt idx="1116">
                  <c:v>9.6</c:v>
                </c:pt>
                <c:pt idx="1117">
                  <c:v>9.6</c:v>
                </c:pt>
                <c:pt idx="1118">
                  <c:v>9.57</c:v>
                </c:pt>
                <c:pt idx="1119">
                  <c:v>9.61</c:v>
                </c:pt>
                <c:pt idx="1120">
                  <c:v>9.6199999999999992</c:v>
                </c:pt>
                <c:pt idx="1121">
                  <c:v>9.6199999999999992</c:v>
                </c:pt>
                <c:pt idx="1122">
                  <c:v>9.64</c:v>
                </c:pt>
                <c:pt idx="1123">
                  <c:v>9.73</c:v>
                </c:pt>
                <c:pt idx="1124">
                  <c:v>9.61</c:v>
                </c:pt>
                <c:pt idx="1125">
                  <c:v>9.56</c:v>
                </c:pt>
                <c:pt idx="1126">
                  <c:v>9.4600000000000009</c:v>
                </c:pt>
                <c:pt idx="1127">
                  <c:v>9.48</c:v>
                </c:pt>
                <c:pt idx="1128">
                  <c:v>9.5</c:v>
                </c:pt>
                <c:pt idx="1129">
                  <c:v>9.5299999999999994</c:v>
                </c:pt>
                <c:pt idx="1130">
                  <c:v>9.36</c:v>
                </c:pt>
                <c:pt idx="1131">
                  <c:v>9.2899999999999991</c:v>
                </c:pt>
                <c:pt idx="1132">
                  <c:v>9.3000000000000007</c:v>
                </c:pt>
                <c:pt idx="1133">
                  <c:v>9.24</c:v>
                </c:pt>
                <c:pt idx="1134">
                  <c:v>9.06</c:v>
                </c:pt>
                <c:pt idx="1135">
                  <c:v>8.6199999999999992</c:v>
                </c:pt>
                <c:pt idx="1136">
                  <c:v>8.3800000000000008</c:v>
                </c:pt>
                <c:pt idx="1137">
                  <c:v>8.48</c:v>
                </c:pt>
                <c:pt idx="1138">
                  <c:v>8.3699999999999992</c:v>
                </c:pt>
                <c:pt idx="1139">
                  <c:v>8.25</c:v>
                </c:pt>
                <c:pt idx="1140">
                  <c:v>8.24</c:v>
                </c:pt>
                <c:pt idx="1141">
                  <c:v>8.15</c:v>
                </c:pt>
                <c:pt idx="1142">
                  <c:v>8.17</c:v>
                </c:pt>
                <c:pt idx="1143">
                  <c:v>8.18</c:v>
                </c:pt>
                <c:pt idx="1144">
                  <c:v>8.1300000000000008</c:v>
                </c:pt>
                <c:pt idx="1145">
                  <c:v>8.33</c:v>
                </c:pt>
                <c:pt idx="1146">
                  <c:v>8.39</c:v>
                </c:pt>
                <c:pt idx="1147">
                  <c:v>8.3800000000000008</c:v>
                </c:pt>
                <c:pt idx="1148">
                  <c:v>8.4700000000000006</c:v>
                </c:pt>
                <c:pt idx="1149">
                  <c:v>8.25</c:v>
                </c:pt>
                <c:pt idx="1150">
                  <c:v>8.1199999999999992</c:v>
                </c:pt>
                <c:pt idx="1151">
                  <c:v>8.01</c:v>
                </c:pt>
                <c:pt idx="1152">
                  <c:v>8.1999999999999993</c:v>
                </c:pt>
                <c:pt idx="1153">
                  <c:v>8.31</c:v>
                </c:pt>
                <c:pt idx="1154">
                  <c:v>8.42</c:v>
                </c:pt>
                <c:pt idx="1155">
                  <c:v>8.33</c:v>
                </c:pt>
                <c:pt idx="1156">
                  <c:v>8.34</c:v>
                </c:pt>
                <c:pt idx="1157">
                  <c:v>8.17</c:v>
                </c:pt>
                <c:pt idx="1158">
                  <c:v>8.33</c:v>
                </c:pt>
                <c:pt idx="1159">
                  <c:v>8.41</c:v>
                </c:pt>
                <c:pt idx="1160">
                  <c:v>8.3699999999999992</c:v>
                </c:pt>
                <c:pt idx="1161">
                  <c:v>8.32</c:v>
                </c:pt>
                <c:pt idx="1162">
                  <c:v>8.3000000000000007</c:v>
                </c:pt>
                <c:pt idx="1163" formatCode="General">
                  <c:v>8.2800000000000011</c:v>
                </c:pt>
                <c:pt idx="1164">
                  <c:v>8.26</c:v>
                </c:pt>
                <c:pt idx="1165">
                  <c:v>8.33</c:v>
                </c:pt>
                <c:pt idx="1166">
                  <c:v>8.33</c:v>
                </c:pt>
                <c:pt idx="1167">
                  <c:v>8.24</c:v>
                </c:pt>
                <c:pt idx="1168" formatCode="General">
                  <c:v>8.18</c:v>
                </c:pt>
                <c:pt idx="1169">
                  <c:v>8.1199999999999992</c:v>
                </c:pt>
                <c:pt idx="1170">
                  <c:v>8.0299999999999994</c:v>
                </c:pt>
                <c:pt idx="1171">
                  <c:v>7.99</c:v>
                </c:pt>
                <c:pt idx="1172">
                  <c:v>8.06</c:v>
                </c:pt>
                <c:pt idx="1173">
                  <c:v>8.0500000000000007</c:v>
                </c:pt>
                <c:pt idx="1174">
                  <c:v>8.0399999999999991</c:v>
                </c:pt>
                <c:pt idx="1175">
                  <c:v>8.08</c:v>
                </c:pt>
                <c:pt idx="1176">
                  <c:v>8.17</c:v>
                </c:pt>
                <c:pt idx="1177">
                  <c:v>8.17</c:v>
                </c:pt>
                <c:pt idx="1178">
                  <c:v>8.26</c:v>
                </c:pt>
                <c:pt idx="1179">
                  <c:v>8.27</c:v>
                </c:pt>
                <c:pt idx="1180">
                  <c:v>8.2200000000000006</c:v>
                </c:pt>
                <c:pt idx="1181">
                  <c:v>8.2799999999999994</c:v>
                </c:pt>
                <c:pt idx="1182">
                  <c:v>8.2899999999999991</c:v>
                </c:pt>
                <c:pt idx="1183">
                  <c:v>8.27</c:v>
                </c:pt>
                <c:pt idx="1184">
                  <c:v>8.2200000000000006</c:v>
                </c:pt>
                <c:pt idx="1185">
                  <c:v>8.18</c:v>
                </c:pt>
                <c:pt idx="1186">
                  <c:v>8.14</c:v>
                </c:pt>
                <c:pt idx="1187">
                  <c:v>8.11</c:v>
                </c:pt>
                <c:pt idx="1188">
                  <c:v>8.26</c:v>
                </c:pt>
                <c:pt idx="1189">
                  <c:v>8.2899999999999991</c:v>
                </c:pt>
                <c:pt idx="1190">
                  <c:v>7.89</c:v>
                </c:pt>
                <c:pt idx="1191">
                  <c:v>7.81</c:v>
                </c:pt>
                <c:pt idx="1192">
                  <c:v>7.91</c:v>
                </c:pt>
                <c:pt idx="1193">
                  <c:v>7.98</c:v>
                </c:pt>
                <c:pt idx="1194">
                  <c:v>8.02</c:v>
                </c:pt>
                <c:pt idx="1195">
                  <c:v>8.02</c:v>
                </c:pt>
                <c:pt idx="1196">
                  <c:v>8.08</c:v>
                </c:pt>
                <c:pt idx="1197">
                  <c:v>8.09</c:v>
                </c:pt>
                <c:pt idx="1198">
                  <c:v>8.0299999999999994</c:v>
                </c:pt>
                <c:pt idx="1199">
                  <c:v>7.99</c:v>
                </c:pt>
                <c:pt idx="1200">
                  <c:v>8.0500000000000007</c:v>
                </c:pt>
                <c:pt idx="1201">
                  <c:v>8.11</c:v>
                </c:pt>
                <c:pt idx="1202">
                  <c:v>8.1199999999999992</c:v>
                </c:pt>
                <c:pt idx="1203">
                  <c:v>8.1199999999999992</c:v>
                </c:pt>
                <c:pt idx="1204">
                  <c:v>8.19</c:v>
                </c:pt>
                <c:pt idx="1205">
                  <c:v>8.1999999999999993</c:v>
                </c:pt>
                <c:pt idx="1206">
                  <c:v>8.2799999999999994</c:v>
                </c:pt>
                <c:pt idx="1207">
                  <c:v>8.31</c:v>
                </c:pt>
                <c:pt idx="1208">
                  <c:v>8.25</c:v>
                </c:pt>
                <c:pt idx="1209">
                  <c:v>8.31</c:v>
                </c:pt>
                <c:pt idx="1210">
                  <c:v>8.19</c:v>
                </c:pt>
                <c:pt idx="1211">
                  <c:v>7.99</c:v>
                </c:pt>
                <c:pt idx="1212">
                  <c:v>7.92</c:v>
                </c:pt>
                <c:pt idx="1213">
                  <c:v>7.83</c:v>
                </c:pt>
                <c:pt idx="1214">
                  <c:v>7.77</c:v>
                </c:pt>
                <c:pt idx="1215">
                  <c:v>7.51</c:v>
                </c:pt>
                <c:pt idx="1216">
                  <c:v>7.34</c:v>
                </c:pt>
                <c:pt idx="1217">
                  <c:v>7.33</c:v>
                </c:pt>
                <c:pt idx="1218">
                  <c:v>7.32</c:v>
                </c:pt>
                <c:pt idx="1219">
                  <c:v>7.36</c:v>
                </c:pt>
                <c:pt idx="1220">
                  <c:v>7.2</c:v>
                </c:pt>
                <c:pt idx="1221">
                  <c:v>7.18</c:v>
                </c:pt>
                <c:pt idx="1222">
                  <c:v>7.2</c:v>
                </c:pt>
                <c:pt idx="1223">
                  <c:v>7.18</c:v>
                </c:pt>
                <c:pt idx="1224">
                  <c:v>7.08</c:v>
                </c:pt>
                <c:pt idx="1225">
                  <c:v>7.1</c:v>
                </c:pt>
                <c:pt idx="1226">
                  <c:v>7.08</c:v>
                </c:pt>
                <c:pt idx="1227">
                  <c:v>7.06</c:v>
                </c:pt>
                <c:pt idx="1228">
                  <c:v>7.13</c:v>
                </c:pt>
                <c:pt idx="1229">
                  <c:v>7.13</c:v>
                </c:pt>
                <c:pt idx="1230">
                  <c:v>7.11</c:v>
                </c:pt>
                <c:pt idx="1231" formatCode="General">
                  <c:v>7.0950000000000006</c:v>
                </c:pt>
                <c:pt idx="1232">
                  <c:v>7.08</c:v>
                </c:pt>
                <c:pt idx="1233">
                  <c:v>7</c:v>
                </c:pt>
                <c:pt idx="1234">
                  <c:v>7.06</c:v>
                </c:pt>
                <c:pt idx="1235">
                  <c:v>7.15</c:v>
                </c:pt>
                <c:pt idx="1236">
                  <c:v>7.15</c:v>
                </c:pt>
                <c:pt idx="1237">
                  <c:v>7.21</c:v>
                </c:pt>
                <c:pt idx="1238">
                  <c:v>7.18</c:v>
                </c:pt>
                <c:pt idx="1239">
                  <c:v>7.2</c:v>
                </c:pt>
                <c:pt idx="1240">
                  <c:v>7.15</c:v>
                </c:pt>
                <c:pt idx="1241">
                  <c:v>7.17</c:v>
                </c:pt>
                <c:pt idx="1242">
                  <c:v>7.26</c:v>
                </c:pt>
                <c:pt idx="1243">
                  <c:v>7.27</c:v>
                </c:pt>
                <c:pt idx="1244">
                  <c:v>7.21</c:v>
                </c:pt>
                <c:pt idx="1245">
                  <c:v>7.14</c:v>
                </c:pt>
                <c:pt idx="1246">
                  <c:v>7.13</c:v>
                </c:pt>
                <c:pt idx="1247">
                  <c:v>7.14</c:v>
                </c:pt>
                <c:pt idx="1248">
                  <c:v>7.18</c:v>
                </c:pt>
                <c:pt idx="1249">
                  <c:v>7.17</c:v>
                </c:pt>
                <c:pt idx="1250">
                  <c:v>7.2</c:v>
                </c:pt>
                <c:pt idx="1251">
                  <c:v>7.22</c:v>
                </c:pt>
                <c:pt idx="1252">
                  <c:v>7.24</c:v>
                </c:pt>
                <c:pt idx="1253">
                  <c:v>7.19</c:v>
                </c:pt>
                <c:pt idx="1254">
                  <c:v>6.88</c:v>
                </c:pt>
                <c:pt idx="1255">
                  <c:v>6.89</c:v>
                </c:pt>
                <c:pt idx="1256">
                  <c:v>6.87</c:v>
                </c:pt>
                <c:pt idx="1257">
                  <c:v>6.94</c:v>
                </c:pt>
                <c:pt idx="1258">
                  <c:v>6.96</c:v>
                </c:pt>
                <c:pt idx="1259">
                  <c:v>7.02</c:v>
                </c:pt>
                <c:pt idx="1260">
                  <c:v>6.89</c:v>
                </c:pt>
                <c:pt idx="1261">
                  <c:v>6.89</c:v>
                </c:pt>
                <c:pt idx="1262">
                  <c:v>6.97</c:v>
                </c:pt>
                <c:pt idx="1263">
                  <c:v>6.96</c:v>
                </c:pt>
                <c:pt idx="1264">
                  <c:v>6.89</c:v>
                </c:pt>
                <c:pt idx="1265">
                  <c:v>6.93</c:v>
                </c:pt>
                <c:pt idx="1266">
                  <c:v>7.05</c:v>
                </c:pt>
                <c:pt idx="1267">
                  <c:v>7.01</c:v>
                </c:pt>
                <c:pt idx="1268">
                  <c:v>7.07</c:v>
                </c:pt>
                <c:pt idx="1269">
                  <c:v>7.11</c:v>
                </c:pt>
                <c:pt idx="1270">
                  <c:v>7.15</c:v>
                </c:pt>
                <c:pt idx="1271">
                  <c:v>7.1</c:v>
                </c:pt>
                <c:pt idx="1272">
                  <c:v>7.08</c:v>
                </c:pt>
                <c:pt idx="1273">
                  <c:v>7.08</c:v>
                </c:pt>
                <c:pt idx="1274">
                  <c:v>7.09</c:v>
                </c:pt>
                <c:pt idx="1275">
                  <c:v>7.16</c:v>
                </c:pt>
                <c:pt idx="1276">
                  <c:v>7.22</c:v>
                </c:pt>
                <c:pt idx="1277">
                  <c:v>7.28</c:v>
                </c:pt>
                <c:pt idx="1278">
                  <c:v>7.27</c:v>
                </c:pt>
                <c:pt idx="1279">
                  <c:v>7.35</c:v>
                </c:pt>
                <c:pt idx="1280">
                  <c:v>7.31</c:v>
                </c:pt>
                <c:pt idx="1281">
                  <c:v>7.35</c:v>
                </c:pt>
                <c:pt idx="1282">
                  <c:v>7.41</c:v>
                </c:pt>
                <c:pt idx="1283">
                  <c:v>7.48</c:v>
                </c:pt>
                <c:pt idx="1284">
                  <c:v>7.57</c:v>
                </c:pt>
                <c:pt idx="1285">
                  <c:v>7.7</c:v>
                </c:pt>
                <c:pt idx="1286">
                  <c:v>7.75</c:v>
                </c:pt>
                <c:pt idx="1287">
                  <c:v>7.9</c:v>
                </c:pt>
                <c:pt idx="1288">
                  <c:v>7.85</c:v>
                </c:pt>
                <c:pt idx="1289">
                  <c:v>7.85</c:v>
                </c:pt>
                <c:pt idx="1290">
                  <c:v>7.97</c:v>
                </c:pt>
                <c:pt idx="1291">
                  <c:v>7.95</c:v>
                </c:pt>
                <c:pt idx="1292">
                  <c:v>8.14</c:v>
                </c:pt>
                <c:pt idx="1293">
                  <c:v>8.19</c:v>
                </c:pt>
                <c:pt idx="1294">
                  <c:v>8.27</c:v>
                </c:pt>
                <c:pt idx="1295">
                  <c:v>9.06</c:v>
                </c:pt>
                <c:pt idx="1296">
                  <c:v>9.14</c:v>
                </c:pt>
                <c:pt idx="1297">
                  <c:v>9.23</c:v>
                </c:pt>
                <c:pt idx="1298">
                  <c:v>8.75</c:v>
                </c:pt>
                <c:pt idx="1299">
                  <c:v>8.69</c:v>
                </c:pt>
                <c:pt idx="1300">
                  <c:v>8.93</c:v>
                </c:pt>
                <c:pt idx="1301">
                  <c:v>9.02</c:v>
                </c:pt>
                <c:pt idx="1302">
                  <c:v>9.02</c:v>
                </c:pt>
                <c:pt idx="1303">
                  <c:v>8.9600000000000009</c:v>
                </c:pt>
                <c:pt idx="1304">
                  <c:v>8.99</c:v>
                </c:pt>
                <c:pt idx="1305">
                  <c:v>8.98</c:v>
                </c:pt>
                <c:pt idx="1306">
                  <c:v>9.06</c:v>
                </c:pt>
                <c:pt idx="1307">
                  <c:v>9.26</c:v>
                </c:pt>
                <c:pt idx="1308">
                  <c:v>9.26</c:v>
                </c:pt>
                <c:pt idx="1309">
                  <c:v>9.19</c:v>
                </c:pt>
                <c:pt idx="1310">
                  <c:v>9.1300000000000008</c:v>
                </c:pt>
                <c:pt idx="1311">
                  <c:v>9.19</c:v>
                </c:pt>
                <c:pt idx="1312">
                  <c:v>9.26</c:v>
                </c:pt>
                <c:pt idx="1313">
                  <c:v>9.3699999999999992</c:v>
                </c:pt>
                <c:pt idx="1314">
                  <c:v>9.49</c:v>
                </c:pt>
                <c:pt idx="1315">
                  <c:v>9.7100000000000009</c:v>
                </c:pt>
                <c:pt idx="1316">
                  <c:v>9.9600000000000009</c:v>
                </c:pt>
                <c:pt idx="1317">
                  <c:v>9.98</c:v>
                </c:pt>
                <c:pt idx="1318">
                  <c:v>10.130000000000001</c:v>
                </c:pt>
                <c:pt idx="1319">
                  <c:v>10.01</c:v>
                </c:pt>
                <c:pt idx="1320">
                  <c:v>9.99</c:v>
                </c:pt>
                <c:pt idx="1321">
                  <c:v>9.7100000000000009</c:v>
                </c:pt>
                <c:pt idx="1322">
                  <c:v>9.5399999999999991</c:v>
                </c:pt>
                <c:pt idx="1323">
                  <c:v>9.76</c:v>
                </c:pt>
                <c:pt idx="1324">
                  <c:v>9.91</c:v>
                </c:pt>
                <c:pt idx="1325">
                  <c:v>9.81</c:v>
                </c:pt>
                <c:pt idx="1326">
                  <c:v>9.89</c:v>
                </c:pt>
                <c:pt idx="1327">
                  <c:v>9.85</c:v>
                </c:pt>
                <c:pt idx="1328">
                  <c:v>9.92</c:v>
                </c:pt>
                <c:pt idx="1329">
                  <c:v>10</c:v>
                </c:pt>
                <c:pt idx="1330">
                  <c:v>10.15</c:v>
                </c:pt>
                <c:pt idx="1331">
                  <c:v>10.199999999999999</c:v>
                </c:pt>
                <c:pt idx="1332">
                  <c:v>10.01</c:v>
                </c:pt>
                <c:pt idx="1333">
                  <c:v>9.93</c:v>
                </c:pt>
                <c:pt idx="1334">
                  <c:v>9.93</c:v>
                </c:pt>
                <c:pt idx="1335">
                  <c:v>9.94</c:v>
                </c:pt>
                <c:pt idx="1336">
                  <c:v>9.8800000000000008</c:v>
                </c:pt>
                <c:pt idx="1337">
                  <c:v>9.65</c:v>
                </c:pt>
                <c:pt idx="1338">
                  <c:v>9.6199999999999992</c:v>
                </c:pt>
                <c:pt idx="1339">
                  <c:v>9.5500000000000007</c:v>
                </c:pt>
                <c:pt idx="1340">
                  <c:v>9.44</c:v>
                </c:pt>
                <c:pt idx="1341">
                  <c:v>9.48</c:v>
                </c:pt>
                <c:pt idx="1342">
                  <c:v>9.51</c:v>
                </c:pt>
                <c:pt idx="1343">
                  <c:v>9.5</c:v>
                </c:pt>
                <c:pt idx="1344">
                  <c:v>9.61</c:v>
                </c:pt>
                <c:pt idx="1345">
                  <c:v>9.6</c:v>
                </c:pt>
                <c:pt idx="1346">
                  <c:v>9.76</c:v>
                </c:pt>
                <c:pt idx="1347">
                  <c:v>9.75</c:v>
                </c:pt>
                <c:pt idx="1348">
                  <c:v>9.82</c:v>
                </c:pt>
                <c:pt idx="1349">
                  <c:v>9.69</c:v>
                </c:pt>
                <c:pt idx="1350">
                  <c:v>9.69</c:v>
                </c:pt>
                <c:pt idx="1351">
                  <c:v>9.6999999999999993</c:v>
                </c:pt>
                <c:pt idx="1352">
                  <c:v>9.59</c:v>
                </c:pt>
                <c:pt idx="1353">
                  <c:v>9.6300000000000008</c:v>
                </c:pt>
                <c:pt idx="1354">
                  <c:v>9.65</c:v>
                </c:pt>
                <c:pt idx="1355">
                  <c:v>9.61</c:v>
                </c:pt>
                <c:pt idx="1356">
                  <c:v>9.6</c:v>
                </c:pt>
                <c:pt idx="1357">
                  <c:v>9.65</c:v>
                </c:pt>
                <c:pt idx="1358">
                  <c:v>9.82</c:v>
                </c:pt>
                <c:pt idx="1359">
                  <c:v>9.92</c:v>
                </c:pt>
                <c:pt idx="1360">
                  <c:v>10.119999999999999</c:v>
                </c:pt>
                <c:pt idx="1361">
                  <c:v>10.26</c:v>
                </c:pt>
                <c:pt idx="1362">
                  <c:v>10.18</c:v>
                </c:pt>
                <c:pt idx="1363">
                  <c:v>10.17</c:v>
                </c:pt>
                <c:pt idx="1364">
                  <c:v>10.3</c:v>
                </c:pt>
                <c:pt idx="1365">
                  <c:v>10.33</c:v>
                </c:pt>
                <c:pt idx="1366">
                  <c:v>10.210000000000001</c:v>
                </c:pt>
                <c:pt idx="1367">
                  <c:v>10.34</c:v>
                </c:pt>
                <c:pt idx="1368">
                  <c:v>10.48</c:v>
                </c:pt>
                <c:pt idx="1369">
                  <c:v>10.55</c:v>
                </c:pt>
                <c:pt idx="1370">
                  <c:v>10.71</c:v>
                </c:pt>
                <c:pt idx="1371">
                  <c:v>10.87</c:v>
                </c:pt>
                <c:pt idx="1372">
                  <c:v>11.17</c:v>
                </c:pt>
                <c:pt idx="1373">
                  <c:v>11.2</c:v>
                </c:pt>
                <c:pt idx="1374">
                  <c:v>11.07</c:v>
                </c:pt>
                <c:pt idx="1375">
                  <c:v>11.09</c:v>
                </c:pt>
                <c:pt idx="1376">
                  <c:v>10.73</c:v>
                </c:pt>
                <c:pt idx="1377">
                  <c:v>10.73</c:v>
                </c:pt>
                <c:pt idx="1378">
                  <c:v>10.64</c:v>
                </c:pt>
                <c:pt idx="1379">
                  <c:v>10.65</c:v>
                </c:pt>
                <c:pt idx="1380">
                  <c:v>10.54</c:v>
                </c:pt>
                <c:pt idx="1381">
                  <c:v>10.53</c:v>
                </c:pt>
                <c:pt idx="1382">
                  <c:v>10.54</c:v>
                </c:pt>
                <c:pt idx="1383">
                  <c:v>10.53</c:v>
                </c:pt>
                <c:pt idx="1384">
                  <c:v>10.57</c:v>
                </c:pt>
                <c:pt idx="1385">
                  <c:v>10.55</c:v>
                </c:pt>
                <c:pt idx="1386">
                  <c:v>10.67</c:v>
                </c:pt>
                <c:pt idx="1387">
                  <c:v>10.62</c:v>
                </c:pt>
                <c:pt idx="1388">
                  <c:v>10.59</c:v>
                </c:pt>
                <c:pt idx="1389">
                  <c:v>10.47</c:v>
                </c:pt>
                <c:pt idx="1390">
                  <c:v>10.3</c:v>
                </c:pt>
                <c:pt idx="1391">
                  <c:v>10.19</c:v>
                </c:pt>
                <c:pt idx="1392">
                  <c:v>10.1</c:v>
                </c:pt>
                <c:pt idx="1393">
                  <c:v>10.119999999999999</c:v>
                </c:pt>
                <c:pt idx="1394">
                  <c:v>10.16</c:v>
                </c:pt>
                <c:pt idx="1395">
                  <c:v>10.18</c:v>
                </c:pt>
                <c:pt idx="1396">
                  <c:v>10.15</c:v>
                </c:pt>
                <c:pt idx="1397">
                  <c:v>10.11</c:v>
                </c:pt>
                <c:pt idx="1398">
                  <c:v>9.94</c:v>
                </c:pt>
                <c:pt idx="1399">
                  <c:v>9.7799999999999994</c:v>
                </c:pt>
                <c:pt idx="1400">
                  <c:v>9.6999999999999993</c:v>
                </c:pt>
                <c:pt idx="1401">
                  <c:v>9.61</c:v>
                </c:pt>
                <c:pt idx="1402">
                  <c:v>9.39</c:v>
                </c:pt>
                <c:pt idx="1403">
                  <c:v>9.15</c:v>
                </c:pt>
                <c:pt idx="1404">
                  <c:v>9.0399999999999991</c:v>
                </c:pt>
                <c:pt idx="1405">
                  <c:v>9.01</c:v>
                </c:pt>
                <c:pt idx="1406">
                  <c:v>9.14</c:v>
                </c:pt>
                <c:pt idx="1407">
                  <c:v>8.94</c:v>
                </c:pt>
                <c:pt idx="1408">
                  <c:v>8.94</c:v>
                </c:pt>
                <c:pt idx="1409">
                  <c:v>9.01</c:v>
                </c:pt>
                <c:pt idx="1410">
                  <c:v>8.83</c:v>
                </c:pt>
                <c:pt idx="1411">
                  <c:v>8.67</c:v>
                </c:pt>
                <c:pt idx="1412">
                  <c:v>8.67</c:v>
                </c:pt>
                <c:pt idx="1413">
                  <c:v>8.81</c:v>
                </c:pt>
                <c:pt idx="1414">
                  <c:v>8.89</c:v>
                </c:pt>
                <c:pt idx="1415">
                  <c:v>9</c:v>
                </c:pt>
                <c:pt idx="1416">
                  <c:v>9.08</c:v>
                </c:pt>
                <c:pt idx="1417">
                  <c:v>9.0500000000000007</c:v>
                </c:pt>
                <c:pt idx="1418">
                  <c:v>9.09</c:v>
                </c:pt>
                <c:pt idx="1419">
                  <c:v>9.06</c:v>
                </c:pt>
                <c:pt idx="1420">
                  <c:v>8.99</c:v>
                </c:pt>
                <c:pt idx="1421">
                  <c:v>8.8800000000000008</c:v>
                </c:pt>
                <c:pt idx="1422">
                  <c:v>8.9</c:v>
                </c:pt>
                <c:pt idx="1423">
                  <c:v>8.94</c:v>
                </c:pt>
                <c:pt idx="1424">
                  <c:v>9.0299999999999994</c:v>
                </c:pt>
                <c:pt idx="1425">
                  <c:v>8.99</c:v>
                </c:pt>
                <c:pt idx="1426">
                  <c:v>9</c:v>
                </c:pt>
                <c:pt idx="1427">
                  <c:v>9.01</c:v>
                </c:pt>
                <c:pt idx="1428" formatCode="General">
                  <c:v>9.0150000000000006</c:v>
                </c:pt>
                <c:pt idx="1429">
                  <c:v>9.02</c:v>
                </c:pt>
                <c:pt idx="1430">
                  <c:v>9.11</c:v>
                </c:pt>
                <c:pt idx="1431">
                  <c:v>9.1300000000000008</c:v>
                </c:pt>
                <c:pt idx="1432">
                  <c:v>8.9</c:v>
                </c:pt>
                <c:pt idx="1433" formatCode="General">
                  <c:v>8.7750000000000004</c:v>
                </c:pt>
                <c:pt idx="1434">
                  <c:v>8.65</c:v>
                </c:pt>
                <c:pt idx="1435">
                  <c:v>8.57</c:v>
                </c:pt>
                <c:pt idx="1436">
                  <c:v>8.41</c:v>
                </c:pt>
                <c:pt idx="1437">
                  <c:v>8.26</c:v>
                </c:pt>
                <c:pt idx="1438">
                  <c:v>8.18</c:v>
                </c:pt>
                <c:pt idx="1439">
                  <c:v>7.95</c:v>
                </c:pt>
                <c:pt idx="1440">
                  <c:v>7.92</c:v>
                </c:pt>
                <c:pt idx="1441">
                  <c:v>7.92</c:v>
                </c:pt>
                <c:pt idx="1442">
                  <c:v>7.96</c:v>
                </c:pt>
                <c:pt idx="1443">
                  <c:v>7.96</c:v>
                </c:pt>
                <c:pt idx="1444">
                  <c:v>7.99</c:v>
                </c:pt>
                <c:pt idx="1445">
                  <c:v>8.1</c:v>
                </c:pt>
                <c:pt idx="1446">
                  <c:v>8.11</c:v>
                </c:pt>
                <c:pt idx="1447">
                  <c:v>8.1199999999999992</c:v>
                </c:pt>
                <c:pt idx="1448">
                  <c:v>8.23</c:v>
                </c:pt>
                <c:pt idx="1449">
                  <c:v>8.16</c:v>
                </c:pt>
                <c:pt idx="1450">
                  <c:v>8.2100000000000009</c:v>
                </c:pt>
                <c:pt idx="1451">
                  <c:v>8.2899999999999991</c:v>
                </c:pt>
                <c:pt idx="1452">
                  <c:v>8.25</c:v>
                </c:pt>
                <c:pt idx="1453">
                  <c:v>8.24</c:v>
                </c:pt>
                <c:pt idx="1454">
                  <c:v>8.25</c:v>
                </c:pt>
                <c:pt idx="1455">
                  <c:v>8.2899999999999991</c:v>
                </c:pt>
                <c:pt idx="1456">
                  <c:v>8.2100000000000009</c:v>
                </c:pt>
                <c:pt idx="1457">
                  <c:v>8.2799999999999994</c:v>
                </c:pt>
                <c:pt idx="1458">
                  <c:v>8.23</c:v>
                </c:pt>
                <c:pt idx="1459">
                  <c:v>8.35</c:v>
                </c:pt>
                <c:pt idx="1460">
                  <c:v>8.39</c:v>
                </c:pt>
                <c:pt idx="1461">
                  <c:v>8.35</c:v>
                </c:pt>
                <c:pt idx="1462">
                  <c:v>8.3699999999999992</c:v>
                </c:pt>
                <c:pt idx="1463">
                  <c:v>8.5</c:v>
                </c:pt>
                <c:pt idx="1464">
                  <c:v>8.69</c:v>
                </c:pt>
                <c:pt idx="1465">
                  <c:v>8.6199999999999992</c:v>
                </c:pt>
                <c:pt idx="1466">
                  <c:v>8.58</c:v>
                </c:pt>
                <c:pt idx="1467">
                  <c:v>8.56</c:v>
                </c:pt>
                <c:pt idx="1468">
                  <c:v>8.5299999999999994</c:v>
                </c:pt>
                <c:pt idx="1469">
                  <c:v>8.51</c:v>
                </c:pt>
                <c:pt idx="1470">
                  <c:v>8.42</c:v>
                </c:pt>
                <c:pt idx="1471">
                  <c:v>8.41</c:v>
                </c:pt>
                <c:pt idx="1472">
                  <c:v>8.4499999999999993</c:v>
                </c:pt>
                <c:pt idx="1473">
                  <c:v>8.44</c:v>
                </c:pt>
                <c:pt idx="1474">
                  <c:v>8.4</c:v>
                </c:pt>
                <c:pt idx="1475">
                  <c:v>8.3800000000000008</c:v>
                </c:pt>
                <c:pt idx="1476">
                  <c:v>8.2899999999999991</c:v>
                </c:pt>
                <c:pt idx="1477">
                  <c:v>8.31</c:v>
                </c:pt>
                <c:pt idx="1478">
                  <c:v>8.33</c:v>
                </c:pt>
                <c:pt idx="1479">
                  <c:v>8.31</c:v>
                </c:pt>
                <c:pt idx="1480">
                  <c:v>8.34</c:v>
                </c:pt>
                <c:pt idx="1481">
                  <c:v>8.3800000000000008</c:v>
                </c:pt>
                <c:pt idx="1482">
                  <c:v>8.33</c:v>
                </c:pt>
                <c:pt idx="1483">
                  <c:v>8.32</c:v>
                </c:pt>
                <c:pt idx="1484">
                  <c:v>8.16</c:v>
                </c:pt>
                <c:pt idx="1485">
                  <c:v>8.17</c:v>
                </c:pt>
                <c:pt idx="1486">
                  <c:v>8.0399999999999991</c:v>
                </c:pt>
                <c:pt idx="1487">
                  <c:v>7.91</c:v>
                </c:pt>
                <c:pt idx="1488">
                  <c:v>7.88</c:v>
                </c:pt>
                <c:pt idx="1489">
                  <c:v>7.84</c:v>
                </c:pt>
                <c:pt idx="1490">
                  <c:v>7.69</c:v>
                </c:pt>
                <c:pt idx="1491">
                  <c:v>7.81</c:v>
                </c:pt>
                <c:pt idx="1492">
                  <c:v>7.8</c:v>
                </c:pt>
                <c:pt idx="1493">
                  <c:v>7.78</c:v>
                </c:pt>
                <c:pt idx="1494">
                  <c:v>7.76</c:v>
                </c:pt>
                <c:pt idx="1495">
                  <c:v>7.75</c:v>
                </c:pt>
                <c:pt idx="1496">
                  <c:v>7.72</c:v>
                </c:pt>
                <c:pt idx="1497">
                  <c:v>7.61</c:v>
                </c:pt>
                <c:pt idx="1498">
                  <c:v>7.36</c:v>
                </c:pt>
                <c:pt idx="1499">
                  <c:v>7.31</c:v>
                </c:pt>
                <c:pt idx="1500">
                  <c:v>7.24</c:v>
                </c:pt>
                <c:pt idx="1501">
                  <c:v>7.11</c:v>
                </c:pt>
                <c:pt idx="1502">
                  <c:v>7.21</c:v>
                </c:pt>
                <c:pt idx="1503">
                  <c:v>7.31</c:v>
                </c:pt>
                <c:pt idx="1504">
                  <c:v>7.28</c:v>
                </c:pt>
                <c:pt idx="1505">
                  <c:v>7.21</c:v>
                </c:pt>
                <c:pt idx="1506">
                  <c:v>7.12</c:v>
                </c:pt>
                <c:pt idx="1507">
                  <c:v>7.07</c:v>
                </c:pt>
                <c:pt idx="1508">
                  <c:v>7.05</c:v>
                </c:pt>
                <c:pt idx="1509">
                  <c:v>6.97</c:v>
                </c:pt>
                <c:pt idx="1510" formatCode="General">
                  <c:v>6.9450000000000003</c:v>
                </c:pt>
                <c:pt idx="1511">
                  <c:v>6.92</c:v>
                </c:pt>
                <c:pt idx="1512">
                  <c:v>6.86</c:v>
                </c:pt>
                <c:pt idx="1513">
                  <c:v>6.71</c:v>
                </c:pt>
                <c:pt idx="1514">
                  <c:v>6.69</c:v>
                </c:pt>
                <c:pt idx="1515">
                  <c:v>6.68</c:v>
                </c:pt>
                <c:pt idx="1516">
                  <c:v>6.64</c:v>
                </c:pt>
                <c:pt idx="1517">
                  <c:v>6.55</c:v>
                </c:pt>
                <c:pt idx="1518">
                  <c:v>6.44</c:v>
                </c:pt>
                <c:pt idx="1519">
                  <c:v>6.37</c:v>
                </c:pt>
                <c:pt idx="1520">
                  <c:v>6.26</c:v>
                </c:pt>
                <c:pt idx="1521">
                  <c:v>6.25</c:v>
                </c:pt>
                <c:pt idx="1522">
                  <c:v>6.34</c:v>
                </c:pt>
                <c:pt idx="1523">
                  <c:v>6.46</c:v>
                </c:pt>
                <c:pt idx="1524">
                  <c:v>6.55</c:v>
                </c:pt>
                <c:pt idx="1525">
                  <c:v>6.53</c:v>
                </c:pt>
                <c:pt idx="1526">
                  <c:v>6.53</c:v>
                </c:pt>
                <c:pt idx="1527">
                  <c:v>6.53</c:v>
                </c:pt>
                <c:pt idx="1528">
                  <c:v>6.62</c:v>
                </c:pt>
                <c:pt idx="1529">
                  <c:v>6.55</c:v>
                </c:pt>
                <c:pt idx="1530">
                  <c:v>6.63</c:v>
                </c:pt>
                <c:pt idx="1531">
                  <c:v>6.66</c:v>
                </c:pt>
                <c:pt idx="1532">
                  <c:v>6.77</c:v>
                </c:pt>
                <c:pt idx="1533">
                  <c:v>6.8</c:v>
                </c:pt>
                <c:pt idx="1534">
                  <c:v>6.86</c:v>
                </c:pt>
                <c:pt idx="1535">
                  <c:v>6.87</c:v>
                </c:pt>
                <c:pt idx="1536">
                  <c:v>6.87</c:v>
                </c:pt>
                <c:pt idx="1537">
                  <c:v>6.88</c:v>
                </c:pt>
                <c:pt idx="1538">
                  <c:v>6.89</c:v>
                </c:pt>
                <c:pt idx="1539">
                  <c:v>6.87</c:v>
                </c:pt>
                <c:pt idx="1540">
                  <c:v>6.81</c:v>
                </c:pt>
                <c:pt idx="1541">
                  <c:v>6.79</c:v>
                </c:pt>
                <c:pt idx="1542">
                  <c:v>6.66</c:v>
                </c:pt>
                <c:pt idx="1543">
                  <c:v>6.74</c:v>
                </c:pt>
                <c:pt idx="1544">
                  <c:v>6.7</c:v>
                </c:pt>
                <c:pt idx="1545">
                  <c:v>6.58</c:v>
                </c:pt>
                <c:pt idx="1546">
                  <c:v>6.48</c:v>
                </c:pt>
                <c:pt idx="1547">
                  <c:v>6.51</c:v>
                </c:pt>
                <c:pt idx="1548">
                  <c:v>6.58</c:v>
                </c:pt>
                <c:pt idx="1549">
                  <c:v>6.5</c:v>
                </c:pt>
                <c:pt idx="1550">
                  <c:v>6.48</c:v>
                </c:pt>
                <c:pt idx="1551">
                  <c:v>6.46</c:v>
                </c:pt>
                <c:pt idx="1552">
                  <c:v>6.31</c:v>
                </c:pt>
                <c:pt idx="1553">
                  <c:v>6.14</c:v>
                </c:pt>
                <c:pt idx="1554">
                  <c:v>6.04</c:v>
                </c:pt>
                <c:pt idx="1555">
                  <c:v>6.09</c:v>
                </c:pt>
                <c:pt idx="1556">
                  <c:v>6.07</c:v>
                </c:pt>
                <c:pt idx="1557">
                  <c:v>6.21</c:v>
                </c:pt>
                <c:pt idx="1558">
                  <c:v>6.29</c:v>
                </c:pt>
                <c:pt idx="1559">
                  <c:v>6.15</c:v>
                </c:pt>
                <c:pt idx="1560">
                  <c:v>6.03</c:v>
                </c:pt>
                <c:pt idx="1561">
                  <c:v>6.03</c:v>
                </c:pt>
                <c:pt idx="1562">
                  <c:v>6.13</c:v>
                </c:pt>
                <c:pt idx="1563">
                  <c:v>6.15</c:v>
                </c:pt>
                <c:pt idx="1564">
                  <c:v>6.18</c:v>
                </c:pt>
                <c:pt idx="1565">
                  <c:v>6.11</c:v>
                </c:pt>
                <c:pt idx="1566">
                  <c:v>6.11</c:v>
                </c:pt>
                <c:pt idx="1567">
                  <c:v>6.05</c:v>
                </c:pt>
                <c:pt idx="1568">
                  <c:v>5.97</c:v>
                </c:pt>
                <c:pt idx="1569">
                  <c:v>5.97</c:v>
                </c:pt>
                <c:pt idx="1570">
                  <c:v>6</c:v>
                </c:pt>
                <c:pt idx="1571">
                  <c:v>6.05</c:v>
                </c:pt>
                <c:pt idx="1572">
                  <c:v>5.94</c:v>
                </c:pt>
                <c:pt idx="1573">
                  <c:v>5.73</c:v>
                </c:pt>
                <c:pt idx="1574">
                  <c:v>5.76</c:v>
                </c:pt>
                <c:pt idx="1575">
                  <c:v>5.75</c:v>
                </c:pt>
                <c:pt idx="1576">
                  <c:v>5.76</c:v>
                </c:pt>
                <c:pt idx="1577">
                  <c:v>5.59</c:v>
                </c:pt>
                <c:pt idx="1578">
                  <c:v>5.66</c:v>
                </c:pt>
                <c:pt idx="1579">
                  <c:v>5.72</c:v>
                </c:pt>
                <c:pt idx="1580">
                  <c:v>5.7</c:v>
                </c:pt>
                <c:pt idx="1581">
                  <c:v>5.73</c:v>
                </c:pt>
                <c:pt idx="1582">
                  <c:v>5.65</c:v>
                </c:pt>
                <c:pt idx="1583">
                  <c:v>5.63</c:v>
                </c:pt>
                <c:pt idx="1584">
                  <c:v>5.83</c:v>
                </c:pt>
                <c:pt idx="1585">
                  <c:v>5.67</c:v>
                </c:pt>
                <c:pt idx="1586">
                  <c:v>5.77</c:v>
                </c:pt>
                <c:pt idx="1587">
                  <c:v>5.84</c:v>
                </c:pt>
                <c:pt idx="1588">
                  <c:v>5.8</c:v>
                </c:pt>
                <c:pt idx="1589">
                  <c:v>6.06</c:v>
                </c:pt>
                <c:pt idx="1590">
                  <c:v>6.15</c:v>
                </c:pt>
                <c:pt idx="1591">
                  <c:v>6.13</c:v>
                </c:pt>
                <c:pt idx="1592">
                  <c:v>6.08</c:v>
                </c:pt>
                <c:pt idx="1593">
                  <c:v>6.13</c:v>
                </c:pt>
                <c:pt idx="1594">
                  <c:v>5.99</c:v>
                </c:pt>
                <c:pt idx="1595">
                  <c:v>6.06</c:v>
                </c:pt>
                <c:pt idx="1596">
                  <c:v>6.07</c:v>
                </c:pt>
                <c:pt idx="1597">
                  <c:v>6.05</c:v>
                </c:pt>
                <c:pt idx="1598">
                  <c:v>5.98</c:v>
                </c:pt>
                <c:pt idx="1599">
                  <c:v>5.81</c:v>
                </c:pt>
                <c:pt idx="1600">
                  <c:v>5.61</c:v>
                </c:pt>
                <c:pt idx="1601">
                  <c:v>5.62</c:v>
                </c:pt>
                <c:pt idx="1602">
                  <c:v>5.53</c:v>
                </c:pt>
                <c:pt idx="1603">
                  <c:v>5.55</c:v>
                </c:pt>
                <c:pt idx="1604">
                  <c:v>5.45</c:v>
                </c:pt>
                <c:pt idx="1605">
                  <c:v>5.5</c:v>
                </c:pt>
                <c:pt idx="1606">
                  <c:v>5.43</c:v>
                </c:pt>
                <c:pt idx="1607">
                  <c:v>5.46</c:v>
                </c:pt>
                <c:pt idx="1608">
                  <c:v>5.46</c:v>
                </c:pt>
                <c:pt idx="1609">
                  <c:v>5.19</c:v>
                </c:pt>
                <c:pt idx="1610">
                  <c:v>5.16</c:v>
                </c:pt>
                <c:pt idx="1611">
                  <c:v>5.25</c:v>
                </c:pt>
                <c:pt idx="1612">
                  <c:v>5.42</c:v>
                </c:pt>
                <c:pt idx="1613">
                  <c:v>5.35</c:v>
                </c:pt>
                <c:pt idx="1614">
                  <c:v>5.34</c:v>
                </c:pt>
                <c:pt idx="1615">
                  <c:v>5.42</c:v>
                </c:pt>
                <c:pt idx="1616">
                  <c:v>5.36</c:v>
                </c:pt>
                <c:pt idx="1617">
                  <c:v>5.42</c:v>
                </c:pt>
                <c:pt idx="1618">
                  <c:v>5.43</c:v>
                </c:pt>
                <c:pt idx="1619">
                  <c:v>5.39</c:v>
                </c:pt>
                <c:pt idx="1620">
                  <c:v>5.41</c:v>
                </c:pt>
                <c:pt idx="1621">
                  <c:v>5.32</c:v>
                </c:pt>
                <c:pt idx="1622">
                  <c:v>5.26</c:v>
                </c:pt>
                <c:pt idx="1623">
                  <c:v>5.28</c:v>
                </c:pt>
                <c:pt idx="1624">
                  <c:v>5.34</c:v>
                </c:pt>
                <c:pt idx="1625">
                  <c:v>5.36</c:v>
                </c:pt>
                <c:pt idx="1626">
                  <c:v>5.37</c:v>
                </c:pt>
                <c:pt idx="1627">
                  <c:v>5.45</c:v>
                </c:pt>
                <c:pt idx="1628">
                  <c:v>5.4</c:v>
                </c:pt>
                <c:pt idx="1629">
                  <c:v>5.51</c:v>
                </c:pt>
                <c:pt idx="1630">
                  <c:v>5.46</c:v>
                </c:pt>
                <c:pt idx="1631">
                  <c:v>5.36</c:v>
                </c:pt>
                <c:pt idx="1632">
                  <c:v>5.18</c:v>
                </c:pt>
                <c:pt idx="1633">
                  <c:v>5.25</c:v>
                </c:pt>
                <c:pt idx="1634">
                  <c:v>5.13</c:v>
                </c:pt>
                <c:pt idx="1635">
                  <c:v>5.0999999999999996</c:v>
                </c:pt>
                <c:pt idx="1636">
                  <c:v>5.0199999999999996</c:v>
                </c:pt>
                <c:pt idx="1637">
                  <c:v>5.0199999999999996</c:v>
                </c:pt>
                <c:pt idx="1638">
                  <c:v>5.01</c:v>
                </c:pt>
                <c:pt idx="1639">
                  <c:v>4.88</c:v>
                </c:pt>
                <c:pt idx="1640">
                  <c:v>4.74</c:v>
                </c:pt>
                <c:pt idx="1641">
                  <c:v>4.62</c:v>
                </c:pt>
                <c:pt idx="1642">
                  <c:v>4.68</c:v>
                </c:pt>
                <c:pt idx="1643">
                  <c:v>4.68</c:v>
                </c:pt>
                <c:pt idx="1644">
                  <c:v>4.68</c:v>
                </c:pt>
                <c:pt idx="1645">
                  <c:v>4.8099999999999996</c:v>
                </c:pt>
                <c:pt idx="1646">
                  <c:v>4.82</c:v>
                </c:pt>
                <c:pt idx="1647">
                  <c:v>4.8899999999999997</c:v>
                </c:pt>
                <c:pt idx="1648">
                  <c:v>4.8</c:v>
                </c:pt>
                <c:pt idx="1649">
                  <c:v>4.87</c:v>
                </c:pt>
                <c:pt idx="1650">
                  <c:v>4.7699999999999996</c:v>
                </c:pt>
                <c:pt idx="1651">
                  <c:v>4.68</c:v>
                </c:pt>
                <c:pt idx="1652">
                  <c:v>4.7300000000000004</c:v>
                </c:pt>
                <c:pt idx="1653">
                  <c:v>4.6500000000000004</c:v>
                </c:pt>
                <c:pt idx="1654">
                  <c:v>4.68</c:v>
                </c:pt>
                <c:pt idx="1655">
                  <c:v>4.62</c:v>
                </c:pt>
                <c:pt idx="1656">
                  <c:v>4.5599999999999996</c:v>
                </c:pt>
                <c:pt idx="1657">
                  <c:v>4.5199999999999996</c:v>
                </c:pt>
                <c:pt idx="1658">
                  <c:v>4.5</c:v>
                </c:pt>
                <c:pt idx="1659">
                  <c:v>4.5</c:v>
                </c:pt>
                <c:pt idx="1660">
                  <c:v>4.55</c:v>
                </c:pt>
                <c:pt idx="1661">
                  <c:v>4.6900000000000004</c:v>
                </c:pt>
                <c:pt idx="1662">
                  <c:v>4.74</c:v>
                </c:pt>
                <c:pt idx="1663">
                  <c:v>4.74</c:v>
                </c:pt>
                <c:pt idx="1664">
                  <c:v>4.7300000000000004</c:v>
                </c:pt>
                <c:pt idx="1665">
                  <c:v>4.6500000000000004</c:v>
                </c:pt>
                <c:pt idx="1666">
                  <c:v>4.76</c:v>
                </c:pt>
                <c:pt idx="1667">
                  <c:v>4.75</c:v>
                </c:pt>
                <c:pt idx="1668">
                  <c:v>4.67</c:v>
                </c:pt>
                <c:pt idx="1669">
                  <c:v>4.62</c:v>
                </c:pt>
                <c:pt idx="1670">
                  <c:v>4.55</c:v>
                </c:pt>
                <c:pt idx="1671">
                  <c:v>4.55</c:v>
                </c:pt>
                <c:pt idx="1672">
                  <c:v>4.46</c:v>
                </c:pt>
                <c:pt idx="1673">
                  <c:v>4.4800000000000004</c:v>
                </c:pt>
                <c:pt idx="1674">
                  <c:v>4.37</c:v>
                </c:pt>
                <c:pt idx="1675">
                  <c:v>4.3499999999999996</c:v>
                </c:pt>
                <c:pt idx="1676">
                  <c:v>4.2699999999999996</c:v>
                </c:pt>
                <c:pt idx="1677">
                  <c:v>4.26</c:v>
                </c:pt>
                <c:pt idx="1678">
                  <c:v>4.3899999999999997</c:v>
                </c:pt>
                <c:pt idx="1679">
                  <c:v>4.29</c:v>
                </c:pt>
                <c:pt idx="1680">
                  <c:v>4.1900000000000004</c:v>
                </c:pt>
                <c:pt idx="1681">
                  <c:v>4.22</c:v>
                </c:pt>
                <c:pt idx="1682">
                  <c:v>4.3499999999999996</c:v>
                </c:pt>
                <c:pt idx="1683">
                  <c:v>4.34</c:v>
                </c:pt>
                <c:pt idx="1684">
                  <c:v>4.2699999999999996</c:v>
                </c:pt>
                <c:pt idx="1685">
                  <c:v>4.3099999999999996</c:v>
                </c:pt>
                <c:pt idx="1686">
                  <c:v>4.34</c:v>
                </c:pt>
                <c:pt idx="1687">
                  <c:v>4.34</c:v>
                </c:pt>
                <c:pt idx="1688">
                  <c:v>4.33</c:v>
                </c:pt>
                <c:pt idx="1689">
                  <c:v>4.28</c:v>
                </c:pt>
                <c:pt idx="1690">
                  <c:v>4.16</c:v>
                </c:pt>
                <c:pt idx="1691">
                  <c:v>4.25</c:v>
                </c:pt>
                <c:pt idx="1692" formatCode="General">
                  <c:v>4.2650000000000006</c:v>
                </c:pt>
                <c:pt idx="1693">
                  <c:v>4.28</c:v>
                </c:pt>
                <c:pt idx="1694">
                  <c:v>4.22</c:v>
                </c:pt>
                <c:pt idx="1695">
                  <c:v>4.17</c:v>
                </c:pt>
                <c:pt idx="1696">
                  <c:v>4.18</c:v>
                </c:pt>
                <c:pt idx="1697" formatCode="General">
                  <c:v>4.13</c:v>
                </c:pt>
                <c:pt idx="1698">
                  <c:v>4.08</c:v>
                </c:pt>
                <c:pt idx="1699">
                  <c:v>3.97</c:v>
                </c:pt>
                <c:pt idx="1700">
                  <c:v>3.98</c:v>
                </c:pt>
                <c:pt idx="1701">
                  <c:v>3.92</c:v>
                </c:pt>
                <c:pt idx="1702">
                  <c:v>3.87</c:v>
                </c:pt>
                <c:pt idx="1703">
                  <c:v>4.01</c:v>
                </c:pt>
                <c:pt idx="1704">
                  <c:v>4</c:v>
                </c:pt>
                <c:pt idx="1705">
                  <c:v>4.05</c:v>
                </c:pt>
                <c:pt idx="1706">
                  <c:v>4.04</c:v>
                </c:pt>
                <c:pt idx="1707">
                  <c:v>3.98</c:v>
                </c:pt>
                <c:pt idx="1708">
                  <c:v>3.94</c:v>
                </c:pt>
                <c:pt idx="1709">
                  <c:v>3.93</c:v>
                </c:pt>
                <c:pt idx="1710">
                  <c:v>3.89</c:v>
                </c:pt>
                <c:pt idx="1711">
                  <c:v>3.88</c:v>
                </c:pt>
                <c:pt idx="1712">
                  <c:v>3.9</c:v>
                </c:pt>
                <c:pt idx="1713">
                  <c:v>3.79</c:v>
                </c:pt>
                <c:pt idx="1714">
                  <c:v>3.76</c:v>
                </c:pt>
                <c:pt idx="1715">
                  <c:v>3.88</c:v>
                </c:pt>
                <c:pt idx="1716">
                  <c:v>3.81</c:v>
                </c:pt>
                <c:pt idx="1717">
                  <c:v>3.92</c:v>
                </c:pt>
                <c:pt idx="1718">
                  <c:v>4.03</c:v>
                </c:pt>
                <c:pt idx="1719">
                  <c:v>4.05</c:v>
                </c:pt>
                <c:pt idx="1720">
                  <c:v>4.0599999999999996</c:v>
                </c:pt>
                <c:pt idx="1721">
                  <c:v>4.17</c:v>
                </c:pt>
                <c:pt idx="1722">
                  <c:v>4.2</c:v>
                </c:pt>
                <c:pt idx="1723">
                  <c:v>4.22</c:v>
                </c:pt>
                <c:pt idx="1724">
                  <c:v>4.34</c:v>
                </c:pt>
                <c:pt idx="1725">
                  <c:v>4.28</c:v>
                </c:pt>
                <c:pt idx="1726">
                  <c:v>4.24</c:v>
                </c:pt>
                <c:pt idx="1727">
                  <c:v>4.3099999999999996</c:v>
                </c:pt>
                <c:pt idx="1728">
                  <c:v>4.1900000000000004</c:v>
                </c:pt>
                <c:pt idx="1729">
                  <c:v>4.25</c:v>
                </c:pt>
                <c:pt idx="1730">
                  <c:v>4.2300000000000004</c:v>
                </c:pt>
                <c:pt idx="1731">
                  <c:v>4.21</c:v>
                </c:pt>
                <c:pt idx="1732">
                  <c:v>4.2300000000000004</c:v>
                </c:pt>
                <c:pt idx="1733">
                  <c:v>4.24</c:v>
                </c:pt>
                <c:pt idx="1734">
                  <c:v>4.22</c:v>
                </c:pt>
                <c:pt idx="1735">
                  <c:v>4.3</c:v>
                </c:pt>
                <c:pt idx="1736">
                  <c:v>4.38</c:v>
                </c:pt>
                <c:pt idx="1737">
                  <c:v>4.3600000000000003</c:v>
                </c:pt>
                <c:pt idx="1738">
                  <c:v>4.32</c:v>
                </c:pt>
                <c:pt idx="1739">
                  <c:v>4.34</c:v>
                </c:pt>
                <c:pt idx="1740">
                  <c:v>4.34</c:v>
                </c:pt>
                <c:pt idx="1741">
                  <c:v>4.29</c:v>
                </c:pt>
                <c:pt idx="1742">
                  <c:v>4.22</c:v>
                </c:pt>
                <c:pt idx="1743">
                  <c:v>4.22</c:v>
                </c:pt>
                <c:pt idx="1744">
                  <c:v>4.24</c:v>
                </c:pt>
                <c:pt idx="1745">
                  <c:v>4.3499999999999996</c:v>
                </c:pt>
                <c:pt idx="1746">
                  <c:v>4.37</c:v>
                </c:pt>
                <c:pt idx="1747">
                  <c:v>4.4000000000000004</c:v>
                </c:pt>
                <c:pt idx="1748">
                  <c:v>4.37</c:v>
                </c:pt>
                <c:pt idx="1749">
                  <c:v>4.41</c:v>
                </c:pt>
                <c:pt idx="1750">
                  <c:v>4.3899999999999997</c:v>
                </c:pt>
                <c:pt idx="1751">
                  <c:v>4.41</c:v>
                </c:pt>
                <c:pt idx="1752">
                  <c:v>4.53</c:v>
                </c:pt>
                <c:pt idx="1753">
                  <c:v>4.5</c:v>
                </c:pt>
                <c:pt idx="1754">
                  <c:v>4.46</c:v>
                </c:pt>
                <c:pt idx="1755">
                  <c:v>4.43</c:v>
                </c:pt>
                <c:pt idx="1756">
                  <c:v>4.5199999999999996</c:v>
                </c:pt>
                <c:pt idx="1757">
                  <c:v>4.54</c:v>
                </c:pt>
                <c:pt idx="1758">
                  <c:v>4.5599999999999996</c:v>
                </c:pt>
                <c:pt idx="1759">
                  <c:v>4.53</c:v>
                </c:pt>
                <c:pt idx="1760">
                  <c:v>4.42</c:v>
                </c:pt>
                <c:pt idx="1761">
                  <c:v>4.34</c:v>
                </c:pt>
                <c:pt idx="1762">
                  <c:v>4.33</c:v>
                </c:pt>
                <c:pt idx="1763">
                  <c:v>4.41</c:v>
                </c:pt>
                <c:pt idx="1764">
                  <c:v>4.32</c:v>
                </c:pt>
                <c:pt idx="1765">
                  <c:v>4.16</c:v>
                </c:pt>
                <c:pt idx="1766">
                  <c:v>4.1100000000000003</c:v>
                </c:pt>
                <c:pt idx="1767">
                  <c:v>4.1399999999999997</c:v>
                </c:pt>
                <c:pt idx="1768">
                  <c:v>4.1100000000000003</c:v>
                </c:pt>
                <c:pt idx="1769">
                  <c:v>4.0599999999999996</c:v>
                </c:pt>
                <c:pt idx="1770" formatCode="General">
                  <c:v>4.0399999999999991</c:v>
                </c:pt>
                <c:pt idx="1771">
                  <c:v>4.0199999999999996</c:v>
                </c:pt>
                <c:pt idx="1772">
                  <c:v>3.96</c:v>
                </c:pt>
                <c:pt idx="1773">
                  <c:v>3.97</c:v>
                </c:pt>
                <c:pt idx="1774">
                  <c:v>3.95</c:v>
                </c:pt>
                <c:pt idx="1775">
                  <c:v>3.96</c:v>
                </c:pt>
                <c:pt idx="1776">
                  <c:v>3.94</c:v>
                </c:pt>
                <c:pt idx="1777">
                  <c:v>3.91</c:v>
                </c:pt>
                <c:pt idx="1778">
                  <c:v>3.91</c:v>
                </c:pt>
                <c:pt idx="1779">
                  <c:v>3.93</c:v>
                </c:pt>
                <c:pt idx="1780">
                  <c:v>3.81</c:v>
                </c:pt>
                <c:pt idx="1781">
                  <c:v>3.82</c:v>
                </c:pt>
                <c:pt idx="1782">
                  <c:v>3.85</c:v>
                </c:pt>
                <c:pt idx="1783">
                  <c:v>3.81</c:v>
                </c:pt>
                <c:pt idx="1784">
                  <c:v>3.83</c:v>
                </c:pt>
                <c:pt idx="1785">
                  <c:v>3.91</c:v>
                </c:pt>
                <c:pt idx="1786">
                  <c:v>3.93</c:v>
                </c:pt>
                <c:pt idx="1787">
                  <c:v>3.98</c:v>
                </c:pt>
                <c:pt idx="1788">
                  <c:v>3.97</c:v>
                </c:pt>
                <c:pt idx="1789">
                  <c:v>4.04</c:v>
                </c:pt>
                <c:pt idx="1790">
                  <c:v>3.99</c:v>
                </c:pt>
                <c:pt idx="1791">
                  <c:v>4.21</c:v>
                </c:pt>
                <c:pt idx="1792">
                  <c:v>4.24</c:v>
                </c:pt>
                <c:pt idx="1793">
                  <c:v>4.3099999999999996</c:v>
                </c:pt>
                <c:pt idx="1794">
                  <c:v>4.37</c:v>
                </c:pt>
                <c:pt idx="1795">
                  <c:v>4.4800000000000004</c:v>
                </c:pt>
                <c:pt idx="1796">
                  <c:v>4.5599999999999996</c:v>
                </c:pt>
                <c:pt idx="1797">
                  <c:v>4.46</c:v>
                </c:pt>
                <c:pt idx="1798">
                  <c:v>4.32</c:v>
                </c:pt>
                <c:pt idx="1799">
                  <c:v>4.4000000000000004</c:v>
                </c:pt>
                <c:pt idx="1800">
                  <c:v>4.32</c:v>
                </c:pt>
                <c:pt idx="1801">
                  <c:v>4.29</c:v>
                </c:pt>
                <c:pt idx="1802">
                  <c:v>4.28</c:v>
                </c:pt>
                <c:pt idx="1803">
                  <c:v>4.28</c:v>
                </c:pt>
                <c:pt idx="1804">
                  <c:v>4.32</c:v>
                </c:pt>
                <c:pt idx="1805">
                  <c:v>4.24</c:v>
                </c:pt>
                <c:pt idx="1806">
                  <c:v>4.28</c:v>
                </c:pt>
                <c:pt idx="1807">
                  <c:v>4.25</c:v>
                </c:pt>
                <c:pt idx="1808">
                  <c:v>4.2300000000000004</c:v>
                </c:pt>
                <c:pt idx="1809">
                  <c:v>4.25</c:v>
                </c:pt>
                <c:pt idx="1810">
                  <c:v>4.16</c:v>
                </c:pt>
                <c:pt idx="1811">
                  <c:v>4.16</c:v>
                </c:pt>
                <c:pt idx="1812">
                  <c:v>4.0999999999999996</c:v>
                </c:pt>
                <c:pt idx="1813">
                  <c:v>4.05</c:v>
                </c:pt>
                <c:pt idx="1814">
                  <c:v>4.0599999999999996</c:v>
                </c:pt>
                <c:pt idx="1815">
                  <c:v>4.05</c:v>
                </c:pt>
                <c:pt idx="1816">
                  <c:v>4</c:v>
                </c:pt>
                <c:pt idx="1817">
                  <c:v>4.12</c:v>
                </c:pt>
                <c:pt idx="1818">
                  <c:v>4.05</c:v>
                </c:pt>
                <c:pt idx="1819">
                  <c:v>4.0599999999999996</c:v>
                </c:pt>
                <c:pt idx="1820">
                  <c:v>4.0199999999999996</c:v>
                </c:pt>
                <c:pt idx="1821">
                  <c:v>4.0199999999999996</c:v>
                </c:pt>
                <c:pt idx="1822">
                  <c:v>3.98</c:v>
                </c:pt>
                <c:pt idx="1823">
                  <c:v>3.98</c:v>
                </c:pt>
                <c:pt idx="1824">
                  <c:v>4.01</c:v>
                </c:pt>
                <c:pt idx="1825">
                  <c:v>4</c:v>
                </c:pt>
                <c:pt idx="1826">
                  <c:v>3.91</c:v>
                </c:pt>
                <c:pt idx="1827">
                  <c:v>3.96</c:v>
                </c:pt>
                <c:pt idx="1828">
                  <c:v>4.0999999999999996</c:v>
                </c:pt>
                <c:pt idx="1829">
                  <c:v>4.13</c:v>
                </c:pt>
                <c:pt idx="1830">
                  <c:v>4.17</c:v>
                </c:pt>
                <c:pt idx="1831">
                  <c:v>4.18</c:v>
                </c:pt>
                <c:pt idx="1832">
                  <c:v>4.13</c:v>
                </c:pt>
                <c:pt idx="1833">
                  <c:v>4.12</c:v>
                </c:pt>
                <c:pt idx="1834">
                  <c:v>4.0999999999999996</c:v>
                </c:pt>
                <c:pt idx="1835">
                  <c:v>4.08</c:v>
                </c:pt>
                <c:pt idx="1836">
                  <c:v>4.08</c:v>
                </c:pt>
                <c:pt idx="1837">
                  <c:v>4.0199999999999996</c:v>
                </c:pt>
                <c:pt idx="1838">
                  <c:v>3.98</c:v>
                </c:pt>
                <c:pt idx="1839">
                  <c:v>3.94</c:v>
                </c:pt>
                <c:pt idx="1840">
                  <c:v>4.0199999999999996</c:v>
                </c:pt>
                <c:pt idx="1841">
                  <c:v>3.98</c:v>
                </c:pt>
                <c:pt idx="1842">
                  <c:v>3.86</c:v>
                </c:pt>
                <c:pt idx="1843">
                  <c:v>3.84</c:v>
                </c:pt>
                <c:pt idx="1844">
                  <c:v>3.91</c:v>
                </c:pt>
                <c:pt idx="1845">
                  <c:v>3.95</c:v>
                </c:pt>
                <c:pt idx="1846">
                  <c:v>3.95</c:v>
                </c:pt>
                <c:pt idx="1847">
                  <c:v>3.92</c:v>
                </c:pt>
                <c:pt idx="1848">
                  <c:v>3.96</c:v>
                </c:pt>
                <c:pt idx="1849">
                  <c:v>3.94</c:v>
                </c:pt>
                <c:pt idx="1850">
                  <c:v>3.99</c:v>
                </c:pt>
                <c:pt idx="1851">
                  <c:v>4.0199999999999996</c:v>
                </c:pt>
                <c:pt idx="1852">
                  <c:v>4.04</c:v>
                </c:pt>
                <c:pt idx="1853">
                  <c:v>4.05</c:v>
                </c:pt>
                <c:pt idx="1854">
                  <c:v>4.0599999999999996</c:v>
                </c:pt>
                <c:pt idx="1855">
                  <c:v>4.05</c:v>
                </c:pt>
                <c:pt idx="1856">
                  <c:v>4.1900000000000004</c:v>
                </c:pt>
                <c:pt idx="1857">
                  <c:v>4.16</c:v>
                </c:pt>
                <c:pt idx="1858">
                  <c:v>4.12</c:v>
                </c:pt>
                <c:pt idx="1859">
                  <c:v>4.1100000000000003</c:v>
                </c:pt>
                <c:pt idx="1860">
                  <c:v>4.17</c:v>
                </c:pt>
                <c:pt idx="1861">
                  <c:v>4.2</c:v>
                </c:pt>
                <c:pt idx="1862">
                  <c:v>4.16</c:v>
                </c:pt>
                <c:pt idx="1863">
                  <c:v>4.18</c:v>
                </c:pt>
                <c:pt idx="1864">
                  <c:v>4.13</c:v>
                </c:pt>
                <c:pt idx="1865">
                  <c:v>4.12</c:v>
                </c:pt>
                <c:pt idx="1866">
                  <c:v>4.07</c:v>
                </c:pt>
                <c:pt idx="1867">
                  <c:v>4.01</c:v>
                </c:pt>
                <c:pt idx="1868">
                  <c:v>4</c:v>
                </c:pt>
                <c:pt idx="1869">
                  <c:v>3.97</c:v>
                </c:pt>
                <c:pt idx="1870">
                  <c:v>3.99</c:v>
                </c:pt>
                <c:pt idx="1871">
                  <c:v>3.97</c:v>
                </c:pt>
                <c:pt idx="1872">
                  <c:v>3.98</c:v>
                </c:pt>
                <c:pt idx="1873">
                  <c:v>4.0599999999999996</c:v>
                </c:pt>
                <c:pt idx="1874">
                  <c:v>4.07</c:v>
                </c:pt>
                <c:pt idx="1875">
                  <c:v>3.99</c:v>
                </c:pt>
                <c:pt idx="1876">
                  <c:v>3.89</c:v>
                </c:pt>
                <c:pt idx="1877">
                  <c:v>3.89</c:v>
                </c:pt>
                <c:pt idx="1878">
                  <c:v>3.93</c:v>
                </c:pt>
                <c:pt idx="1879">
                  <c:v>3.96</c:v>
                </c:pt>
                <c:pt idx="1880">
                  <c:v>3.89</c:v>
                </c:pt>
                <c:pt idx="1881">
                  <c:v>3.88</c:v>
                </c:pt>
                <c:pt idx="1882">
                  <c:v>3.86</c:v>
                </c:pt>
                <c:pt idx="1883">
                  <c:v>3.85</c:v>
                </c:pt>
                <c:pt idx="1884">
                  <c:v>3.82</c:v>
                </c:pt>
                <c:pt idx="1885">
                  <c:v>3.93</c:v>
                </c:pt>
                <c:pt idx="1886">
                  <c:v>3.83</c:v>
                </c:pt>
                <c:pt idx="1887">
                  <c:v>3.88</c:v>
                </c:pt>
                <c:pt idx="1888">
                  <c:v>3.85</c:v>
                </c:pt>
                <c:pt idx="1889">
                  <c:v>3.87</c:v>
                </c:pt>
                <c:pt idx="1890">
                  <c:v>3.77</c:v>
                </c:pt>
                <c:pt idx="1891">
                  <c:v>3.78</c:v>
                </c:pt>
                <c:pt idx="1892">
                  <c:v>3.83</c:v>
                </c:pt>
                <c:pt idx="1893">
                  <c:v>3.83</c:v>
                </c:pt>
                <c:pt idx="1894">
                  <c:v>3.79</c:v>
                </c:pt>
                <c:pt idx="1895">
                  <c:v>3.83</c:v>
                </c:pt>
                <c:pt idx="1896">
                  <c:v>3.78</c:v>
                </c:pt>
                <c:pt idx="1897">
                  <c:v>3.78</c:v>
                </c:pt>
                <c:pt idx="1898">
                  <c:v>3.78</c:v>
                </c:pt>
                <c:pt idx="1899">
                  <c:v>3.7</c:v>
                </c:pt>
                <c:pt idx="1900">
                  <c:v>3.66</c:v>
                </c:pt>
                <c:pt idx="1901">
                  <c:v>3.73</c:v>
                </c:pt>
                <c:pt idx="1902">
                  <c:v>3.73</c:v>
                </c:pt>
                <c:pt idx="1903">
                  <c:v>3.74</c:v>
                </c:pt>
                <c:pt idx="1904">
                  <c:v>3.76</c:v>
                </c:pt>
                <c:pt idx="1905">
                  <c:v>3.79</c:v>
                </c:pt>
                <c:pt idx="1906">
                  <c:v>3.74</c:v>
                </c:pt>
                <c:pt idx="1907">
                  <c:v>3.77</c:v>
                </c:pt>
                <c:pt idx="1908">
                  <c:v>3.78</c:v>
                </c:pt>
                <c:pt idx="1909">
                  <c:v>3.84</c:v>
                </c:pt>
                <c:pt idx="1910">
                  <c:v>3.78</c:v>
                </c:pt>
                <c:pt idx="1911">
                  <c:v>3.78</c:v>
                </c:pt>
                <c:pt idx="1912">
                  <c:v>3.76</c:v>
                </c:pt>
                <c:pt idx="1913">
                  <c:v>3.72</c:v>
                </c:pt>
                <c:pt idx="1914">
                  <c:v>3.61</c:v>
                </c:pt>
                <c:pt idx="1915">
                  <c:v>3.58</c:v>
                </c:pt>
                <c:pt idx="1916">
                  <c:v>3.56</c:v>
                </c:pt>
                <c:pt idx="1917">
                  <c:v>3.63</c:v>
                </c:pt>
                <c:pt idx="1918">
                  <c:v>3.56</c:v>
                </c:pt>
                <c:pt idx="1919">
                  <c:v>3.54</c:v>
                </c:pt>
                <c:pt idx="1920">
                  <c:v>3.49</c:v>
                </c:pt>
                <c:pt idx="1921">
                  <c:v>3.43</c:v>
                </c:pt>
                <c:pt idx="1922">
                  <c:v>3.29</c:v>
                </c:pt>
                <c:pt idx="1923">
                  <c:v>3.28</c:v>
                </c:pt>
                <c:pt idx="1924">
                  <c:v>3.29</c:v>
                </c:pt>
                <c:pt idx="1925">
                  <c:v>3.27</c:v>
                </c:pt>
                <c:pt idx="1926">
                  <c:v>3.27</c:v>
                </c:pt>
                <c:pt idx="1927">
                  <c:v>3.31</c:v>
                </c:pt>
                <c:pt idx="1928">
                  <c:v>3.28</c:v>
                </c:pt>
                <c:pt idx="1929">
                  <c:v>3.26</c:v>
                </c:pt>
                <c:pt idx="1930">
                  <c:v>3.31</c:v>
                </c:pt>
                <c:pt idx="1931">
                  <c:v>3.29</c:v>
                </c:pt>
                <c:pt idx="1932">
                  <c:v>3.21</c:v>
                </c:pt>
                <c:pt idx="1933">
                  <c:v>3.24</c:v>
                </c:pt>
                <c:pt idx="1934">
                  <c:v>3.21</c:v>
                </c:pt>
                <c:pt idx="1935">
                  <c:v>3.19</c:v>
                </c:pt>
                <c:pt idx="1936">
                  <c:v>3.21</c:v>
                </c:pt>
                <c:pt idx="1937">
                  <c:v>3.15</c:v>
                </c:pt>
                <c:pt idx="1938">
                  <c:v>3.12</c:v>
                </c:pt>
                <c:pt idx="1939">
                  <c:v>3.17</c:v>
                </c:pt>
                <c:pt idx="1940">
                  <c:v>3.15</c:v>
                </c:pt>
                <c:pt idx="1941">
                  <c:v>3.13</c:v>
                </c:pt>
                <c:pt idx="1942">
                  <c:v>3.2</c:v>
                </c:pt>
                <c:pt idx="1943">
                  <c:v>3.21</c:v>
                </c:pt>
                <c:pt idx="1944">
                  <c:v>3.18</c:v>
                </c:pt>
                <c:pt idx="1945">
                  <c:v>3.23</c:v>
                </c:pt>
                <c:pt idx="1946">
                  <c:v>3.18</c:v>
                </c:pt>
                <c:pt idx="1947">
                  <c:v>3.17</c:v>
                </c:pt>
                <c:pt idx="1948">
                  <c:v>3.15</c:v>
                </c:pt>
                <c:pt idx="1949">
                  <c:v>3.15</c:v>
                </c:pt>
                <c:pt idx="1950">
                  <c:v>3.15</c:v>
                </c:pt>
                <c:pt idx="1951">
                  <c:v>3.06</c:v>
                </c:pt>
                <c:pt idx="1952">
                  <c:v>3.06</c:v>
                </c:pt>
                <c:pt idx="1953">
                  <c:v>3.05</c:v>
                </c:pt>
                <c:pt idx="1954">
                  <c:v>3.07</c:v>
                </c:pt>
                <c:pt idx="1955">
                  <c:v>3.05</c:v>
                </c:pt>
                <c:pt idx="1956">
                  <c:v>3.05</c:v>
                </c:pt>
                <c:pt idx="1957" formatCode="General">
                  <c:v>3.02</c:v>
                </c:pt>
                <c:pt idx="1958">
                  <c:v>2.99</c:v>
                </c:pt>
                <c:pt idx="1959">
                  <c:v>2.99</c:v>
                </c:pt>
                <c:pt idx="1960">
                  <c:v>2.96</c:v>
                </c:pt>
                <c:pt idx="1961">
                  <c:v>2.99</c:v>
                </c:pt>
                <c:pt idx="1962">
                  <c:v>3.1</c:v>
                </c:pt>
                <c:pt idx="1963">
                  <c:v>3.06</c:v>
                </c:pt>
                <c:pt idx="1964">
                  <c:v>2.97</c:v>
                </c:pt>
                <c:pt idx="1965">
                  <c:v>3.04</c:v>
                </c:pt>
                <c:pt idx="1966">
                  <c:v>3.09</c:v>
                </c:pt>
                <c:pt idx="1967">
                  <c:v>3.07</c:v>
                </c:pt>
                <c:pt idx="1968">
                  <c:v>3.1</c:v>
                </c:pt>
                <c:pt idx="1969">
                  <c:v>3.19</c:v>
                </c:pt>
                <c:pt idx="1970">
                  <c:v>3.2</c:v>
                </c:pt>
                <c:pt idx="1971">
                  <c:v>3.24</c:v>
                </c:pt>
                <c:pt idx="1972">
                  <c:v>3.22</c:v>
                </c:pt>
                <c:pt idx="1973">
                  <c:v>3.21</c:v>
                </c:pt>
                <c:pt idx="1974">
                  <c:v>3.24</c:v>
                </c:pt>
                <c:pt idx="1975">
                  <c:v>3.24</c:v>
                </c:pt>
                <c:pt idx="1976">
                  <c:v>3.33</c:v>
                </c:pt>
                <c:pt idx="1977">
                  <c:v>3.37</c:v>
                </c:pt>
                <c:pt idx="1978">
                  <c:v>3.37</c:v>
                </c:pt>
                <c:pt idx="1979">
                  <c:v>3.29</c:v>
                </c:pt>
                <c:pt idx="1980">
                  <c:v>3.27</c:v>
                </c:pt>
                <c:pt idx="1981">
                  <c:v>3.23</c:v>
                </c:pt>
                <c:pt idx="1982">
                  <c:v>3.27</c:v>
                </c:pt>
                <c:pt idx="1983">
                  <c:v>3.29</c:v>
                </c:pt>
                <c:pt idx="1984">
                  <c:v>3.26</c:v>
                </c:pt>
                <c:pt idx="1985">
                  <c:v>3.2</c:v>
                </c:pt>
                <c:pt idx="1986">
                  <c:v>3.15</c:v>
                </c:pt>
                <c:pt idx="1987">
                  <c:v>3.19</c:v>
                </c:pt>
                <c:pt idx="1988">
                  <c:v>3.17</c:v>
                </c:pt>
                <c:pt idx="1989">
                  <c:v>3.14</c:v>
                </c:pt>
                <c:pt idx="1990">
                  <c:v>3.22</c:v>
                </c:pt>
                <c:pt idx="1991">
                  <c:v>3.16</c:v>
                </c:pt>
                <c:pt idx="1992">
                  <c:v>3.12</c:v>
                </c:pt>
                <c:pt idx="1993">
                  <c:v>3.11</c:v>
                </c:pt>
                <c:pt idx="1994">
                  <c:v>3.06</c:v>
                </c:pt>
                <c:pt idx="1995">
                  <c:v>2.99</c:v>
                </c:pt>
                <c:pt idx="1996">
                  <c:v>2.99</c:v>
                </c:pt>
                <c:pt idx="1997">
                  <c:v>2.93</c:v>
                </c:pt>
                <c:pt idx="1998">
                  <c:v>2.93</c:v>
                </c:pt>
                <c:pt idx="1999">
                  <c:v>2.92</c:v>
                </c:pt>
                <c:pt idx="2000">
                  <c:v>2.93</c:v>
                </c:pt>
                <c:pt idx="2001">
                  <c:v>2.88</c:v>
                </c:pt>
                <c:pt idx="2002">
                  <c:v>2.85</c:v>
                </c:pt>
                <c:pt idx="2003">
                  <c:v>2.83</c:v>
                </c:pt>
                <c:pt idx="2004">
                  <c:v>2.81</c:v>
                </c:pt>
                <c:pt idx="2005">
                  <c:v>2.84</c:v>
                </c:pt>
                <c:pt idx="2006">
                  <c:v>2.83</c:v>
                </c:pt>
                <c:pt idx="2007">
                  <c:v>2.86</c:v>
                </c:pt>
                <c:pt idx="2008">
                  <c:v>2.82</c:v>
                </c:pt>
                <c:pt idx="2009">
                  <c:v>2.76</c:v>
                </c:pt>
                <c:pt idx="2010">
                  <c:v>2.71</c:v>
                </c:pt>
                <c:pt idx="2011">
                  <c:v>2.78</c:v>
                </c:pt>
                <c:pt idx="2012">
                  <c:v>2.73</c:v>
                </c:pt>
                <c:pt idx="2013">
                  <c:v>2.77</c:v>
                </c:pt>
                <c:pt idx="2014">
                  <c:v>2.77</c:v>
                </c:pt>
                <c:pt idx="2015">
                  <c:v>2.89</c:v>
                </c:pt>
                <c:pt idx="2016">
                  <c:v>3</c:v>
                </c:pt>
                <c:pt idx="2017">
                  <c:v>2.98</c:v>
                </c:pt>
                <c:pt idx="2018">
                  <c:v>3.08</c:v>
                </c:pt>
                <c:pt idx="2019">
                  <c:v>3.08</c:v>
                </c:pt>
                <c:pt idx="2020">
                  <c:v>3.19</c:v>
                </c:pt>
                <c:pt idx="2021">
                  <c:v>3.18</c:v>
                </c:pt>
                <c:pt idx="2022" formatCode="General">
                  <c:v>3.1850000000000001</c:v>
                </c:pt>
                <c:pt idx="2023">
                  <c:v>3.19</c:v>
                </c:pt>
                <c:pt idx="2024">
                  <c:v>3.28</c:v>
                </c:pt>
                <c:pt idx="2025">
                  <c:v>3.38</c:v>
                </c:pt>
                <c:pt idx="2026">
                  <c:v>3.52</c:v>
                </c:pt>
                <c:pt idx="2027">
                  <c:v>3.55</c:v>
                </c:pt>
                <c:pt idx="2028">
                  <c:v>3.59</c:v>
                </c:pt>
                <c:pt idx="2029">
                  <c:v>3.53</c:v>
                </c:pt>
                <c:pt idx="2030">
                  <c:v>3.48</c:v>
                </c:pt>
                <c:pt idx="2031">
                  <c:v>3.41</c:v>
                </c:pt>
                <c:pt idx="2032">
                  <c:v>3.39</c:v>
                </c:pt>
                <c:pt idx="2033">
                  <c:v>3.47</c:v>
                </c:pt>
                <c:pt idx="2034">
                  <c:v>3.58</c:v>
                </c:pt>
                <c:pt idx="2035">
                  <c:v>3.61</c:v>
                </c:pt>
                <c:pt idx="2036">
                  <c:v>3.75</c:v>
                </c:pt>
                <c:pt idx="2037">
                  <c:v>3.89</c:v>
                </c:pt>
                <c:pt idx="2038">
                  <c:v>3.98</c:v>
                </c:pt>
                <c:pt idx="2039">
                  <c:v>4</c:v>
                </c:pt>
                <c:pt idx="2040">
                  <c:v>3.94</c:v>
                </c:pt>
                <c:pt idx="2041">
                  <c:v>3.82</c:v>
                </c:pt>
                <c:pt idx="2042">
                  <c:v>3.86</c:v>
                </c:pt>
                <c:pt idx="2043">
                  <c:v>3.88</c:v>
                </c:pt>
                <c:pt idx="2044">
                  <c:v>3.92</c:v>
                </c:pt>
                <c:pt idx="2045">
                  <c:v>4.04</c:v>
                </c:pt>
                <c:pt idx="2046">
                  <c:v>4.16</c:v>
                </c:pt>
                <c:pt idx="2047">
                  <c:v>4.1500000000000004</c:v>
                </c:pt>
                <c:pt idx="2048">
                  <c:v>4.1900000000000004</c:v>
                </c:pt>
                <c:pt idx="2049">
                  <c:v>4.17</c:v>
                </c:pt>
                <c:pt idx="2050">
                  <c:v>4.13</c:v>
                </c:pt>
                <c:pt idx="2051">
                  <c:v>4.12</c:v>
                </c:pt>
                <c:pt idx="2052">
                  <c:v>4.13</c:v>
                </c:pt>
                <c:pt idx="2053">
                  <c:v>4.07</c:v>
                </c:pt>
                <c:pt idx="2054">
                  <c:v>4.05</c:v>
                </c:pt>
                <c:pt idx="2055">
                  <c:v>4.13</c:v>
                </c:pt>
                <c:pt idx="2056">
                  <c:v>4.2300000000000004</c:v>
                </c:pt>
                <c:pt idx="2057">
                  <c:v>4.28</c:v>
                </c:pt>
                <c:pt idx="2058">
                  <c:v>4.3899999999999997</c:v>
                </c:pt>
                <c:pt idx="2059">
                  <c:v>4.49</c:v>
                </c:pt>
                <c:pt idx="2060">
                  <c:v>4.57</c:v>
                </c:pt>
                <c:pt idx="2061">
                  <c:v>4.55</c:v>
                </c:pt>
                <c:pt idx="2062">
                  <c:v>4.4000000000000004</c:v>
                </c:pt>
                <c:pt idx="2063">
                  <c:v>4.33</c:v>
                </c:pt>
                <c:pt idx="2064">
                  <c:v>4.29</c:v>
                </c:pt>
                <c:pt idx="2065">
                  <c:v>4.28</c:v>
                </c:pt>
                <c:pt idx="2066">
                  <c:v>4.16</c:v>
                </c:pt>
                <c:pt idx="2067">
                  <c:v>4.07</c:v>
                </c:pt>
                <c:pt idx="2068">
                  <c:v>4.0199999999999996</c:v>
                </c:pt>
                <c:pt idx="2069">
                  <c:v>4.0199999999999996</c:v>
                </c:pt>
                <c:pt idx="2070">
                  <c:v>4.13</c:v>
                </c:pt>
                <c:pt idx="2071">
                  <c:v>4.13</c:v>
                </c:pt>
                <c:pt idx="2072">
                  <c:v>4</c:v>
                </c:pt>
                <c:pt idx="2073">
                  <c:v>3.9</c:v>
                </c:pt>
                <c:pt idx="2074">
                  <c:v>3.99</c:v>
                </c:pt>
                <c:pt idx="2075">
                  <c:v>3.99</c:v>
                </c:pt>
                <c:pt idx="2076">
                  <c:v>3.98</c:v>
                </c:pt>
                <c:pt idx="2077">
                  <c:v>4.01</c:v>
                </c:pt>
                <c:pt idx="2078">
                  <c:v>3.91</c:v>
                </c:pt>
                <c:pt idx="2079">
                  <c:v>3.88</c:v>
                </c:pt>
                <c:pt idx="2080">
                  <c:v>3.83</c:v>
                </c:pt>
                <c:pt idx="2081">
                  <c:v>3.78</c:v>
                </c:pt>
                <c:pt idx="2082">
                  <c:v>3.83</c:v>
                </c:pt>
                <c:pt idx="2083">
                  <c:v>3.81</c:v>
                </c:pt>
                <c:pt idx="2084">
                  <c:v>3.81</c:v>
                </c:pt>
                <c:pt idx="2085">
                  <c:v>3.82</c:v>
                </c:pt>
                <c:pt idx="2086">
                  <c:v>3.9</c:v>
                </c:pt>
                <c:pt idx="2087">
                  <c:v>3.88</c:v>
                </c:pt>
                <c:pt idx="2088">
                  <c:v>3.93</c:v>
                </c:pt>
                <c:pt idx="2089">
                  <c:v>3.96</c:v>
                </c:pt>
                <c:pt idx="2090">
                  <c:v>3.86</c:v>
                </c:pt>
                <c:pt idx="2091">
                  <c:v>3.81</c:v>
                </c:pt>
                <c:pt idx="2092">
                  <c:v>3.85</c:v>
                </c:pt>
                <c:pt idx="2093">
                  <c:v>3.75</c:v>
                </c:pt>
                <c:pt idx="2094">
                  <c:v>3.75</c:v>
                </c:pt>
                <c:pt idx="2095">
                  <c:v>3.71</c:v>
                </c:pt>
                <c:pt idx="2096">
                  <c:v>3.75</c:v>
                </c:pt>
                <c:pt idx="2097">
                  <c:v>3.78</c:v>
                </c:pt>
                <c:pt idx="2098">
                  <c:v>3.67</c:v>
                </c:pt>
                <c:pt idx="2099">
                  <c:v>3.61</c:v>
                </c:pt>
                <c:pt idx="2100">
                  <c:v>3.54</c:v>
                </c:pt>
                <c:pt idx="2101">
                  <c:v>3.51</c:v>
                </c:pt>
                <c:pt idx="2102">
                  <c:v>3.46</c:v>
                </c:pt>
                <c:pt idx="2103">
                  <c:v>3.43</c:v>
                </c:pt>
                <c:pt idx="2104">
                  <c:v>3.4</c:v>
                </c:pt>
                <c:pt idx="2105">
                  <c:v>3.43</c:v>
                </c:pt>
                <c:pt idx="2106">
                  <c:v>3.43</c:v>
                </c:pt>
                <c:pt idx="2107">
                  <c:v>3.36</c:v>
                </c:pt>
                <c:pt idx="2108">
                  <c:v>3.39</c:v>
                </c:pt>
                <c:pt idx="2109">
                  <c:v>3.36</c:v>
                </c:pt>
                <c:pt idx="2110">
                  <c:v>3.35</c:v>
                </c:pt>
                <c:pt idx="2111">
                  <c:v>3.31</c:v>
                </c:pt>
                <c:pt idx="2112">
                  <c:v>3.33</c:v>
                </c:pt>
                <c:pt idx="2113">
                  <c:v>3.25</c:v>
                </c:pt>
                <c:pt idx="2114">
                  <c:v>3.3</c:v>
                </c:pt>
                <c:pt idx="2115">
                  <c:v>3.29</c:v>
                </c:pt>
                <c:pt idx="2116">
                  <c:v>3.29</c:v>
                </c:pt>
                <c:pt idx="2117">
                  <c:v>3.32</c:v>
                </c:pt>
                <c:pt idx="2118">
                  <c:v>3.31</c:v>
                </c:pt>
                <c:pt idx="2119">
                  <c:v>3.29</c:v>
                </c:pt>
                <c:pt idx="2120">
                  <c:v>3.31</c:v>
                </c:pt>
                <c:pt idx="2121">
                  <c:v>3.33</c:v>
                </c:pt>
                <c:pt idx="2122">
                  <c:v>3.32</c:v>
                </c:pt>
                <c:pt idx="2123">
                  <c:v>3.37</c:v>
                </c:pt>
                <c:pt idx="2124">
                  <c:v>3.42</c:v>
                </c:pt>
                <c:pt idx="2125">
                  <c:v>3.37</c:v>
                </c:pt>
                <c:pt idx="2126">
                  <c:v>3.41</c:v>
                </c:pt>
                <c:pt idx="2127">
                  <c:v>3.37</c:v>
                </c:pt>
                <c:pt idx="2128">
                  <c:v>3.41</c:v>
                </c:pt>
                <c:pt idx="2129">
                  <c:v>3.39</c:v>
                </c:pt>
                <c:pt idx="2130">
                  <c:v>3.39</c:v>
                </c:pt>
                <c:pt idx="2131">
                  <c:v>3.4</c:v>
                </c:pt>
                <c:pt idx="2132">
                  <c:v>3.38</c:v>
                </c:pt>
                <c:pt idx="2133">
                  <c:v>3.38</c:v>
                </c:pt>
                <c:pt idx="2134">
                  <c:v>3.34</c:v>
                </c:pt>
                <c:pt idx="2135">
                  <c:v>3.37</c:v>
                </c:pt>
                <c:pt idx="2136">
                  <c:v>3.48</c:v>
                </c:pt>
                <c:pt idx="2137">
                  <c:v>3.66</c:v>
                </c:pt>
                <c:pt idx="2138">
                  <c:v>3.7</c:v>
                </c:pt>
                <c:pt idx="2139">
                  <c:v>3.7</c:v>
                </c:pt>
                <c:pt idx="2140">
                  <c:v>3.7</c:v>
                </c:pt>
                <c:pt idx="2141">
                  <c:v>3.64</c:v>
                </c:pt>
                <c:pt idx="2142">
                  <c:v>3.61</c:v>
                </c:pt>
                <c:pt idx="2143">
                  <c:v>3.59</c:v>
                </c:pt>
                <c:pt idx="2144">
                  <c:v>3.59</c:v>
                </c:pt>
                <c:pt idx="2145">
                  <c:v>3.55</c:v>
                </c:pt>
                <c:pt idx="2146">
                  <c:v>3.58</c:v>
                </c:pt>
                <c:pt idx="2147">
                  <c:v>3.57</c:v>
                </c:pt>
                <c:pt idx="2148">
                  <c:v>3.55</c:v>
                </c:pt>
                <c:pt idx="2149">
                  <c:v>3.54</c:v>
                </c:pt>
                <c:pt idx="2150">
                  <c:v>3.61</c:v>
                </c:pt>
                <c:pt idx="2151">
                  <c:v>3.65</c:v>
                </c:pt>
                <c:pt idx="2152">
                  <c:v>3.75</c:v>
                </c:pt>
                <c:pt idx="2153">
                  <c:v>3.81</c:v>
                </c:pt>
                <c:pt idx="2154">
                  <c:v>3.71</c:v>
                </c:pt>
                <c:pt idx="2155">
                  <c:v>3.65</c:v>
                </c:pt>
                <c:pt idx="2156">
                  <c:v>3.66</c:v>
                </c:pt>
                <c:pt idx="2157">
                  <c:v>3.69</c:v>
                </c:pt>
                <c:pt idx="2158">
                  <c:v>3.67</c:v>
                </c:pt>
                <c:pt idx="2159">
                  <c:v>3.54</c:v>
                </c:pt>
                <c:pt idx="2160">
                  <c:v>3.47</c:v>
                </c:pt>
                <c:pt idx="2161">
                  <c:v>3.48</c:v>
                </c:pt>
                <c:pt idx="2162">
                  <c:v>3.51</c:v>
                </c:pt>
                <c:pt idx="2163">
                  <c:v>3.55</c:v>
                </c:pt>
                <c:pt idx="2164">
                  <c:v>3.59</c:v>
                </c:pt>
                <c:pt idx="2165">
                  <c:v>3.59</c:v>
                </c:pt>
                <c:pt idx="2166">
                  <c:v>3.66</c:v>
                </c:pt>
                <c:pt idx="2167">
                  <c:v>3.72</c:v>
                </c:pt>
                <c:pt idx="2168">
                  <c:v>3.77</c:v>
                </c:pt>
                <c:pt idx="2169">
                  <c:v>3.72</c:v>
                </c:pt>
                <c:pt idx="2170">
                  <c:v>3.61</c:v>
                </c:pt>
                <c:pt idx="2171">
                  <c:v>3.56</c:v>
                </c:pt>
                <c:pt idx="2172">
                  <c:v>3.6</c:v>
                </c:pt>
                <c:pt idx="2173">
                  <c:v>3.58</c:v>
                </c:pt>
                <c:pt idx="2174">
                  <c:v>3.59</c:v>
                </c:pt>
                <c:pt idx="2175">
                  <c:v>3.54</c:v>
                </c:pt>
                <c:pt idx="2176">
                  <c:v>3.49</c:v>
                </c:pt>
                <c:pt idx="2177">
                  <c:v>3.49</c:v>
                </c:pt>
                <c:pt idx="2178">
                  <c:v>3.57</c:v>
                </c:pt>
                <c:pt idx="2179">
                  <c:v>3.58</c:v>
                </c:pt>
                <c:pt idx="2180">
                  <c:v>3.61</c:v>
                </c:pt>
                <c:pt idx="2181">
                  <c:v>3.57</c:v>
                </c:pt>
                <c:pt idx="2182">
                  <c:v>3.54</c:v>
                </c:pt>
                <c:pt idx="2183">
                  <c:v>3.48</c:v>
                </c:pt>
                <c:pt idx="2184">
                  <c:v>3.48</c:v>
                </c:pt>
                <c:pt idx="2185">
                  <c:v>3.49</c:v>
                </c:pt>
                <c:pt idx="2186">
                  <c:v>3.55</c:v>
                </c:pt>
                <c:pt idx="2187">
                  <c:v>3.5</c:v>
                </c:pt>
                <c:pt idx="2188">
                  <c:v>3.57</c:v>
                </c:pt>
                <c:pt idx="2189">
                  <c:v>3.56</c:v>
                </c:pt>
                <c:pt idx="2190">
                  <c:v>3.58</c:v>
                </c:pt>
                <c:pt idx="2191">
                  <c:v>3.62</c:v>
                </c:pt>
                <c:pt idx="2192">
                  <c:v>3.72</c:v>
                </c:pt>
                <c:pt idx="2193">
                  <c:v>3.78</c:v>
                </c:pt>
                <c:pt idx="2194">
                  <c:v>3.69</c:v>
                </c:pt>
                <c:pt idx="2195">
                  <c:v>3.71</c:v>
                </c:pt>
                <c:pt idx="2196">
                  <c:v>3.74</c:v>
                </c:pt>
                <c:pt idx="2197">
                  <c:v>3.69</c:v>
                </c:pt>
                <c:pt idx="2198">
                  <c:v>3.69</c:v>
                </c:pt>
                <c:pt idx="2199">
                  <c:v>3.72</c:v>
                </c:pt>
                <c:pt idx="2200">
                  <c:v>3.71</c:v>
                </c:pt>
                <c:pt idx="2201">
                  <c:v>3.61</c:v>
                </c:pt>
                <c:pt idx="2202">
                  <c:v>3.67</c:v>
                </c:pt>
                <c:pt idx="2203">
                  <c:v>3.62</c:v>
                </c:pt>
                <c:pt idx="2204">
                  <c:v>3.63</c:v>
                </c:pt>
                <c:pt idx="2205">
                  <c:v>3.62</c:v>
                </c:pt>
                <c:pt idx="2206">
                  <c:v>3.68</c:v>
                </c:pt>
                <c:pt idx="2207">
                  <c:v>3.66</c:v>
                </c:pt>
                <c:pt idx="2208">
                  <c:v>3.7</c:v>
                </c:pt>
                <c:pt idx="2209">
                  <c:v>3.6</c:v>
                </c:pt>
                <c:pt idx="2210">
                  <c:v>3.59</c:v>
                </c:pt>
                <c:pt idx="2211">
                  <c:v>3.6</c:v>
                </c:pt>
                <c:pt idx="2212">
                  <c:v>3.66</c:v>
                </c:pt>
                <c:pt idx="2213">
                  <c:v>3.64</c:v>
                </c:pt>
                <c:pt idx="2214">
                  <c:v>3.65</c:v>
                </c:pt>
                <c:pt idx="2215">
                  <c:v>3.66</c:v>
                </c:pt>
                <c:pt idx="2216">
                  <c:v>3.65</c:v>
                </c:pt>
                <c:pt idx="2217">
                  <c:v>3.61</c:v>
                </c:pt>
                <c:pt idx="2218">
                  <c:v>3.66</c:v>
                </c:pt>
                <c:pt idx="2219">
                  <c:v>3.71</c:v>
                </c:pt>
                <c:pt idx="2220" formatCode="General">
                  <c:v>3.7199999999999998</c:v>
                </c:pt>
                <c:pt idx="2221">
                  <c:v>3.73</c:v>
                </c:pt>
                <c:pt idx="2222">
                  <c:v>3.69</c:v>
                </c:pt>
                <c:pt idx="2223">
                  <c:v>3.68</c:v>
                </c:pt>
                <c:pt idx="2224">
                  <c:v>3.65</c:v>
                </c:pt>
                <c:pt idx="2225">
                  <c:v>3.71</c:v>
                </c:pt>
                <c:pt idx="2226" formatCode="General">
                  <c:v>3.7199999999999998</c:v>
                </c:pt>
                <c:pt idx="2227">
                  <c:v>3.73</c:v>
                </c:pt>
                <c:pt idx="2228">
                  <c:v>3.69</c:v>
                </c:pt>
                <c:pt idx="2229">
                  <c:v>3.64</c:v>
                </c:pt>
                <c:pt idx="2230">
                  <c:v>3.56</c:v>
                </c:pt>
                <c:pt idx="2231">
                  <c:v>3.51</c:v>
                </c:pt>
                <c:pt idx="2232">
                  <c:v>3.5</c:v>
                </c:pt>
                <c:pt idx="2233">
                  <c:v>3.47</c:v>
                </c:pt>
                <c:pt idx="2234">
                  <c:v>3.53</c:v>
                </c:pt>
                <c:pt idx="2235">
                  <c:v>3.62</c:v>
                </c:pt>
                <c:pt idx="2236">
                  <c:v>3.6</c:v>
                </c:pt>
                <c:pt idx="2237">
                  <c:v>3.64</c:v>
                </c:pt>
                <c:pt idx="2238">
                  <c:v>3.64</c:v>
                </c:pt>
                <c:pt idx="2239">
                  <c:v>3.58</c:v>
                </c:pt>
                <c:pt idx="2240">
                  <c:v>3.6</c:v>
                </c:pt>
                <c:pt idx="2241">
                  <c:v>3.59</c:v>
                </c:pt>
                <c:pt idx="2242">
                  <c:v>3.54</c:v>
                </c:pt>
                <c:pt idx="2243">
                  <c:v>3.44</c:v>
                </c:pt>
                <c:pt idx="2244">
                  <c:v>3.42</c:v>
                </c:pt>
                <c:pt idx="2245">
                  <c:v>3.4</c:v>
                </c:pt>
                <c:pt idx="2246">
                  <c:v>3.34</c:v>
                </c:pt>
                <c:pt idx="2247">
                  <c:v>3.42</c:v>
                </c:pt>
                <c:pt idx="2248">
                  <c:v>3.35</c:v>
                </c:pt>
                <c:pt idx="2249">
                  <c:v>3.35</c:v>
                </c:pt>
                <c:pt idx="2250">
                  <c:v>3.38</c:v>
                </c:pt>
                <c:pt idx="2251">
                  <c:v>3.38</c:v>
                </c:pt>
                <c:pt idx="2252">
                  <c:v>3.39</c:v>
                </c:pt>
                <c:pt idx="2253">
                  <c:v>3.38</c:v>
                </c:pt>
                <c:pt idx="2254">
                  <c:v>3.38</c:v>
                </c:pt>
                <c:pt idx="2255">
                  <c:v>3.35</c:v>
                </c:pt>
                <c:pt idx="2256">
                  <c:v>3.37</c:v>
                </c:pt>
                <c:pt idx="2257">
                  <c:v>3.36</c:v>
                </c:pt>
                <c:pt idx="2258">
                  <c:v>3.32</c:v>
                </c:pt>
                <c:pt idx="2259">
                  <c:v>3.29</c:v>
                </c:pt>
                <c:pt idx="2260">
                  <c:v>3.3</c:v>
                </c:pt>
                <c:pt idx="2261">
                  <c:v>3.3</c:v>
                </c:pt>
                <c:pt idx="2262">
                  <c:v>3.29</c:v>
                </c:pt>
                <c:pt idx="2263">
                  <c:v>3.31</c:v>
                </c:pt>
                <c:pt idx="2264">
                  <c:v>3.27</c:v>
                </c:pt>
                <c:pt idx="2265">
                  <c:v>3.28</c:v>
                </c:pt>
                <c:pt idx="2266">
                  <c:v>3.28</c:v>
                </c:pt>
                <c:pt idx="2267">
                  <c:v>3.37</c:v>
                </c:pt>
                <c:pt idx="2268">
                  <c:v>3.33</c:v>
                </c:pt>
                <c:pt idx="2269">
                  <c:v>3.32</c:v>
                </c:pt>
                <c:pt idx="2270">
                  <c:v>3.29</c:v>
                </c:pt>
                <c:pt idx="2271">
                  <c:v>3.26</c:v>
                </c:pt>
                <c:pt idx="2272">
                  <c:v>3.3</c:v>
                </c:pt>
                <c:pt idx="2273">
                  <c:v>3.31</c:v>
                </c:pt>
                <c:pt idx="2274">
                  <c:v>3.32</c:v>
                </c:pt>
                <c:pt idx="2275">
                  <c:v>3.3</c:v>
                </c:pt>
                <c:pt idx="2276">
                  <c:v>3.27</c:v>
                </c:pt>
                <c:pt idx="2277">
                  <c:v>3.34</c:v>
                </c:pt>
                <c:pt idx="2278">
                  <c:v>3.29</c:v>
                </c:pt>
                <c:pt idx="2279">
                  <c:v>3.34</c:v>
                </c:pt>
                <c:pt idx="2280">
                  <c:v>3.31</c:v>
                </c:pt>
                <c:pt idx="2281">
                  <c:v>3.3</c:v>
                </c:pt>
                <c:pt idx="2282">
                  <c:v>3.21</c:v>
                </c:pt>
                <c:pt idx="2283">
                  <c:v>3.2</c:v>
                </c:pt>
                <c:pt idx="2284">
                  <c:v>3.18</c:v>
                </c:pt>
                <c:pt idx="2285">
                  <c:v>3.23</c:v>
                </c:pt>
                <c:pt idx="2286">
                  <c:v>3.19</c:v>
                </c:pt>
                <c:pt idx="2287">
                  <c:v>3.12</c:v>
                </c:pt>
                <c:pt idx="2288">
                  <c:v>3.14</c:v>
                </c:pt>
                <c:pt idx="2289">
                  <c:v>3.11</c:v>
                </c:pt>
                <c:pt idx="2290">
                  <c:v>3.13</c:v>
                </c:pt>
                <c:pt idx="2291">
                  <c:v>3.09</c:v>
                </c:pt>
                <c:pt idx="2292">
                  <c:v>3.1</c:v>
                </c:pt>
                <c:pt idx="2293">
                  <c:v>3.13</c:v>
                </c:pt>
                <c:pt idx="2294">
                  <c:v>3.12</c:v>
                </c:pt>
                <c:pt idx="2295">
                  <c:v>3.06</c:v>
                </c:pt>
                <c:pt idx="2296">
                  <c:v>3.1</c:v>
                </c:pt>
                <c:pt idx="2297">
                  <c:v>3.11</c:v>
                </c:pt>
                <c:pt idx="2298">
                  <c:v>3.06</c:v>
                </c:pt>
                <c:pt idx="2299">
                  <c:v>3.05</c:v>
                </c:pt>
                <c:pt idx="2300" formatCode="General">
                  <c:v>3.0649999999999999</c:v>
                </c:pt>
                <c:pt idx="2301">
                  <c:v>3.08</c:v>
                </c:pt>
                <c:pt idx="2302">
                  <c:v>3.11</c:v>
                </c:pt>
                <c:pt idx="2303">
                  <c:v>3.07</c:v>
                </c:pt>
                <c:pt idx="2304">
                  <c:v>3.04</c:v>
                </c:pt>
                <c:pt idx="2305">
                  <c:v>3.04</c:v>
                </c:pt>
                <c:pt idx="2306">
                  <c:v>3.06</c:v>
                </c:pt>
                <c:pt idx="2307">
                  <c:v>2.98</c:v>
                </c:pt>
                <c:pt idx="2308">
                  <c:v>2.97</c:v>
                </c:pt>
                <c:pt idx="2309">
                  <c:v>3</c:v>
                </c:pt>
                <c:pt idx="2310">
                  <c:v>3</c:v>
                </c:pt>
                <c:pt idx="2311">
                  <c:v>3.04</c:v>
                </c:pt>
                <c:pt idx="2312">
                  <c:v>2.96</c:v>
                </c:pt>
                <c:pt idx="2313">
                  <c:v>2.97</c:v>
                </c:pt>
                <c:pt idx="2314">
                  <c:v>2.94</c:v>
                </c:pt>
                <c:pt idx="2315">
                  <c:v>2.93</c:v>
                </c:pt>
                <c:pt idx="2316">
                  <c:v>2.96</c:v>
                </c:pt>
                <c:pt idx="2317">
                  <c:v>2.94</c:v>
                </c:pt>
                <c:pt idx="2318">
                  <c:v>2.92</c:v>
                </c:pt>
                <c:pt idx="2319">
                  <c:v>2.9</c:v>
                </c:pt>
                <c:pt idx="2320">
                  <c:v>2.88</c:v>
                </c:pt>
                <c:pt idx="2321">
                  <c:v>2.88</c:v>
                </c:pt>
                <c:pt idx="2322">
                  <c:v>2.92</c:v>
                </c:pt>
                <c:pt idx="2323">
                  <c:v>2.99</c:v>
                </c:pt>
                <c:pt idx="2324">
                  <c:v>3.03</c:v>
                </c:pt>
                <c:pt idx="2325">
                  <c:v>3.09</c:v>
                </c:pt>
                <c:pt idx="2326">
                  <c:v>3.08</c:v>
                </c:pt>
                <c:pt idx="2327">
                  <c:v>3.15</c:v>
                </c:pt>
                <c:pt idx="2328">
                  <c:v>3.12</c:v>
                </c:pt>
                <c:pt idx="2329">
                  <c:v>3.18</c:v>
                </c:pt>
                <c:pt idx="2330">
                  <c:v>3.13</c:v>
                </c:pt>
                <c:pt idx="2331">
                  <c:v>3.12</c:v>
                </c:pt>
                <c:pt idx="2332">
                  <c:v>3.12</c:v>
                </c:pt>
                <c:pt idx="2333">
                  <c:v>3.1</c:v>
                </c:pt>
                <c:pt idx="2334">
                  <c:v>3.12</c:v>
                </c:pt>
                <c:pt idx="2335">
                  <c:v>3.13</c:v>
                </c:pt>
                <c:pt idx="2336">
                  <c:v>3.22</c:v>
                </c:pt>
                <c:pt idx="2337">
                  <c:v>3.19</c:v>
                </c:pt>
                <c:pt idx="2338">
                  <c:v>3.24</c:v>
                </c:pt>
                <c:pt idx="2339">
                  <c:v>3.22</c:v>
                </c:pt>
                <c:pt idx="2340">
                  <c:v>3.26</c:v>
                </c:pt>
                <c:pt idx="2341">
                  <c:v>3.27</c:v>
                </c:pt>
                <c:pt idx="2342">
                  <c:v>3.25</c:v>
                </c:pt>
                <c:pt idx="2343">
                  <c:v>3.32</c:v>
                </c:pt>
                <c:pt idx="2344">
                  <c:v>3.32</c:v>
                </c:pt>
                <c:pt idx="2345">
                  <c:v>3.29</c:v>
                </c:pt>
                <c:pt idx="2346">
                  <c:v>3.26</c:v>
                </c:pt>
                <c:pt idx="2347">
                  <c:v>3.25</c:v>
                </c:pt>
                <c:pt idx="2348">
                  <c:v>3.28</c:v>
                </c:pt>
                <c:pt idx="2349">
                  <c:v>3.34</c:v>
                </c:pt>
                <c:pt idx="2350">
                  <c:v>3.32</c:v>
                </c:pt>
                <c:pt idx="2351">
                  <c:v>3.31</c:v>
                </c:pt>
                <c:pt idx="2352">
                  <c:v>3.34</c:v>
                </c:pt>
                <c:pt idx="2353">
                  <c:v>3.36</c:v>
                </c:pt>
                <c:pt idx="2354">
                  <c:v>3.33</c:v>
                </c:pt>
                <c:pt idx="2355">
                  <c:v>3.33</c:v>
                </c:pt>
                <c:pt idx="2356">
                  <c:v>3.35</c:v>
                </c:pt>
                <c:pt idx="2357">
                  <c:v>3.33</c:v>
                </c:pt>
                <c:pt idx="2358">
                  <c:v>3.33</c:v>
                </c:pt>
                <c:pt idx="2359">
                  <c:v>3.27</c:v>
                </c:pt>
                <c:pt idx="2360">
                  <c:v>3.31</c:v>
                </c:pt>
                <c:pt idx="2361">
                  <c:v>3.33</c:v>
                </c:pt>
                <c:pt idx="2362">
                  <c:v>3.3</c:v>
                </c:pt>
                <c:pt idx="2363">
                  <c:v>3.33</c:v>
                </c:pt>
                <c:pt idx="2364">
                  <c:v>3.32</c:v>
                </c:pt>
                <c:pt idx="2365">
                  <c:v>3.39</c:v>
                </c:pt>
                <c:pt idx="2366">
                  <c:v>3.44</c:v>
                </c:pt>
                <c:pt idx="2367">
                  <c:v>3.42</c:v>
                </c:pt>
                <c:pt idx="2368">
                  <c:v>3.37</c:v>
                </c:pt>
                <c:pt idx="2369">
                  <c:v>3.42</c:v>
                </c:pt>
                <c:pt idx="2370">
                  <c:v>3.43</c:v>
                </c:pt>
                <c:pt idx="2371">
                  <c:v>3.41</c:v>
                </c:pt>
                <c:pt idx="2372">
                  <c:v>3.41</c:v>
                </c:pt>
                <c:pt idx="2373">
                  <c:v>3.38</c:v>
                </c:pt>
                <c:pt idx="2374">
                  <c:v>3.38</c:v>
                </c:pt>
                <c:pt idx="2375">
                  <c:v>3.36</c:v>
                </c:pt>
                <c:pt idx="2376">
                  <c:v>3.4</c:v>
                </c:pt>
                <c:pt idx="2377">
                  <c:v>3.45</c:v>
                </c:pt>
                <c:pt idx="2378">
                  <c:v>3.44</c:v>
                </c:pt>
                <c:pt idx="2379">
                  <c:v>3.42</c:v>
                </c:pt>
                <c:pt idx="2380">
                  <c:v>3.42</c:v>
                </c:pt>
                <c:pt idx="2381">
                  <c:v>3.44</c:v>
                </c:pt>
                <c:pt idx="2382">
                  <c:v>3.42</c:v>
                </c:pt>
                <c:pt idx="2383">
                  <c:v>3.41</c:v>
                </c:pt>
                <c:pt idx="2384">
                  <c:v>3.41</c:v>
                </c:pt>
                <c:pt idx="2385">
                  <c:v>3.42</c:v>
                </c:pt>
                <c:pt idx="2386">
                  <c:v>3.39</c:v>
                </c:pt>
                <c:pt idx="2387">
                  <c:v>3.36</c:v>
                </c:pt>
                <c:pt idx="2388">
                  <c:v>3.39</c:v>
                </c:pt>
                <c:pt idx="2389">
                  <c:v>3.42</c:v>
                </c:pt>
                <c:pt idx="2390">
                  <c:v>3.38</c:v>
                </c:pt>
                <c:pt idx="2391">
                  <c:v>3.41</c:v>
                </c:pt>
                <c:pt idx="2392">
                  <c:v>3.43</c:v>
                </c:pt>
                <c:pt idx="2393">
                  <c:v>3.43</c:v>
                </c:pt>
                <c:pt idx="2394">
                  <c:v>3.43</c:v>
                </c:pt>
                <c:pt idx="2395">
                  <c:v>3.43</c:v>
                </c:pt>
                <c:pt idx="2396">
                  <c:v>3.44</c:v>
                </c:pt>
                <c:pt idx="2397">
                  <c:v>3.41</c:v>
                </c:pt>
                <c:pt idx="2398">
                  <c:v>3.41</c:v>
                </c:pt>
                <c:pt idx="2399">
                  <c:v>3.42</c:v>
                </c:pt>
                <c:pt idx="2400">
                  <c:v>3.49</c:v>
                </c:pt>
                <c:pt idx="2401">
                  <c:v>3.49</c:v>
                </c:pt>
                <c:pt idx="2402">
                  <c:v>3.49</c:v>
                </c:pt>
                <c:pt idx="2403">
                  <c:v>3.43</c:v>
                </c:pt>
                <c:pt idx="2404">
                  <c:v>3.4</c:v>
                </c:pt>
                <c:pt idx="2405">
                  <c:v>3.41</c:v>
                </c:pt>
                <c:pt idx="2406">
                  <c:v>3.42</c:v>
                </c:pt>
                <c:pt idx="2407">
                  <c:v>3.39</c:v>
                </c:pt>
                <c:pt idx="2408">
                  <c:v>3.4</c:v>
                </c:pt>
                <c:pt idx="2409">
                  <c:v>3.38</c:v>
                </c:pt>
                <c:pt idx="2410">
                  <c:v>3.35</c:v>
                </c:pt>
                <c:pt idx="2411">
                  <c:v>3.33</c:v>
                </c:pt>
                <c:pt idx="2412">
                  <c:v>3.33</c:v>
                </c:pt>
                <c:pt idx="2413">
                  <c:v>3.4</c:v>
                </c:pt>
                <c:pt idx="2414">
                  <c:v>3.39</c:v>
                </c:pt>
                <c:pt idx="2415">
                  <c:v>3.48</c:v>
                </c:pt>
                <c:pt idx="2416">
                  <c:v>3.53</c:v>
                </c:pt>
                <c:pt idx="2417">
                  <c:v>3.55</c:v>
                </c:pt>
                <c:pt idx="2418">
                  <c:v>3.5</c:v>
                </c:pt>
                <c:pt idx="2419">
                  <c:v>3.46</c:v>
                </c:pt>
                <c:pt idx="2420">
                  <c:v>3.44</c:v>
                </c:pt>
                <c:pt idx="2421">
                  <c:v>3.42</c:v>
                </c:pt>
                <c:pt idx="2422">
                  <c:v>3.44</c:v>
                </c:pt>
                <c:pt idx="2423">
                  <c:v>3.44</c:v>
                </c:pt>
                <c:pt idx="2424">
                  <c:v>3.43</c:v>
                </c:pt>
                <c:pt idx="2425">
                  <c:v>3.45</c:v>
                </c:pt>
                <c:pt idx="2426">
                  <c:v>3.39</c:v>
                </c:pt>
                <c:pt idx="2427">
                  <c:v>3.31</c:v>
                </c:pt>
                <c:pt idx="2428">
                  <c:v>3.31</c:v>
                </c:pt>
                <c:pt idx="2429">
                  <c:v>3.27</c:v>
                </c:pt>
                <c:pt idx="2430">
                  <c:v>3.23</c:v>
                </c:pt>
                <c:pt idx="2431">
                  <c:v>3.22</c:v>
                </c:pt>
                <c:pt idx="2432">
                  <c:v>3.19</c:v>
                </c:pt>
                <c:pt idx="2433">
                  <c:v>3.18</c:v>
                </c:pt>
                <c:pt idx="2434">
                  <c:v>3.19</c:v>
                </c:pt>
                <c:pt idx="2435">
                  <c:v>3.18</c:v>
                </c:pt>
                <c:pt idx="2436">
                  <c:v>3.17</c:v>
                </c:pt>
                <c:pt idx="2437">
                  <c:v>3.17</c:v>
                </c:pt>
                <c:pt idx="2438">
                  <c:v>3.14</c:v>
                </c:pt>
                <c:pt idx="2439">
                  <c:v>3.15</c:v>
                </c:pt>
                <c:pt idx="2440">
                  <c:v>3.19</c:v>
                </c:pt>
                <c:pt idx="2441">
                  <c:v>3.21</c:v>
                </c:pt>
                <c:pt idx="2442">
                  <c:v>3.23</c:v>
                </c:pt>
                <c:pt idx="2443">
                  <c:v>3.21</c:v>
                </c:pt>
                <c:pt idx="2444">
                  <c:v>3.29</c:v>
                </c:pt>
                <c:pt idx="2445">
                  <c:v>3.3</c:v>
                </c:pt>
                <c:pt idx="2446">
                  <c:v>3.24</c:v>
                </c:pt>
                <c:pt idx="2447">
                  <c:v>3.12</c:v>
                </c:pt>
                <c:pt idx="2448">
                  <c:v>3.13</c:v>
                </c:pt>
                <c:pt idx="2449">
                  <c:v>3.14</c:v>
                </c:pt>
                <c:pt idx="2450">
                  <c:v>3.15</c:v>
                </c:pt>
                <c:pt idx="2451">
                  <c:v>3.13</c:v>
                </c:pt>
                <c:pt idx="2452">
                  <c:v>3.15</c:v>
                </c:pt>
                <c:pt idx="2453">
                  <c:v>3.12</c:v>
                </c:pt>
                <c:pt idx="2454">
                  <c:v>3.13</c:v>
                </c:pt>
                <c:pt idx="2455">
                  <c:v>3.05</c:v>
                </c:pt>
                <c:pt idx="2456">
                  <c:v>2.99</c:v>
                </c:pt>
                <c:pt idx="2457">
                  <c:v>3.06</c:v>
                </c:pt>
                <c:pt idx="2458">
                  <c:v>3.07</c:v>
                </c:pt>
                <c:pt idx="2459">
                  <c:v>3.13</c:v>
                </c:pt>
                <c:pt idx="2460">
                  <c:v>3.14</c:v>
                </c:pt>
                <c:pt idx="2461">
                  <c:v>3.14</c:v>
                </c:pt>
                <c:pt idx="2462">
                  <c:v>3.15</c:v>
                </c:pt>
                <c:pt idx="2463">
                  <c:v>3.17</c:v>
                </c:pt>
                <c:pt idx="2464">
                  <c:v>3.22</c:v>
                </c:pt>
                <c:pt idx="2465">
                  <c:v>3.15</c:v>
                </c:pt>
                <c:pt idx="2466">
                  <c:v>3.2</c:v>
                </c:pt>
                <c:pt idx="2467">
                  <c:v>3.21</c:v>
                </c:pt>
                <c:pt idx="2468">
                  <c:v>3.2</c:v>
                </c:pt>
                <c:pt idx="2469">
                  <c:v>3.14</c:v>
                </c:pt>
                <c:pt idx="2470">
                  <c:v>3.07</c:v>
                </c:pt>
                <c:pt idx="2471">
                  <c:v>3.05</c:v>
                </c:pt>
                <c:pt idx="2472">
                  <c:v>3</c:v>
                </c:pt>
                <c:pt idx="2473">
                  <c:v>3.02</c:v>
                </c:pt>
                <c:pt idx="2474">
                  <c:v>3.06</c:v>
                </c:pt>
                <c:pt idx="2475">
                  <c:v>3</c:v>
                </c:pt>
                <c:pt idx="2476">
                  <c:v>3</c:v>
                </c:pt>
                <c:pt idx="2477">
                  <c:v>2.98</c:v>
                </c:pt>
                <c:pt idx="2478">
                  <c:v>2.99</c:v>
                </c:pt>
                <c:pt idx="2479">
                  <c:v>2.98</c:v>
                </c:pt>
                <c:pt idx="2480">
                  <c:v>2.97</c:v>
                </c:pt>
                <c:pt idx="2481">
                  <c:v>2.99</c:v>
                </c:pt>
                <c:pt idx="2482">
                  <c:v>2.93</c:v>
                </c:pt>
                <c:pt idx="2483" formatCode="General">
                  <c:v>2.93</c:v>
                </c:pt>
                <c:pt idx="2484">
                  <c:v>2.93</c:v>
                </c:pt>
                <c:pt idx="2485">
                  <c:v>2.87</c:v>
                </c:pt>
                <c:pt idx="2486">
                  <c:v>2.83</c:v>
                </c:pt>
                <c:pt idx="2487">
                  <c:v>2.82</c:v>
                </c:pt>
                <c:pt idx="2488">
                  <c:v>2.89</c:v>
                </c:pt>
                <c:pt idx="2489" formatCode="General">
                  <c:v>2.9000000000000004</c:v>
                </c:pt>
                <c:pt idx="2490">
                  <c:v>2.91</c:v>
                </c:pt>
                <c:pt idx="2491">
                  <c:v>2.91</c:v>
                </c:pt>
                <c:pt idx="2492">
                  <c:v>2.95</c:v>
                </c:pt>
                <c:pt idx="2493">
                  <c:v>2.93</c:v>
                </c:pt>
                <c:pt idx="2494">
                  <c:v>2.92</c:v>
                </c:pt>
                <c:pt idx="2495">
                  <c:v>2.89</c:v>
                </c:pt>
                <c:pt idx="2496">
                  <c:v>2.87</c:v>
                </c:pt>
                <c:pt idx="2497">
                  <c:v>2.82</c:v>
                </c:pt>
                <c:pt idx="2498">
                  <c:v>2.8</c:v>
                </c:pt>
                <c:pt idx="2499">
                  <c:v>2.79</c:v>
                </c:pt>
                <c:pt idx="2500">
                  <c:v>2.78</c:v>
                </c:pt>
                <c:pt idx="2501">
                  <c:v>2.72</c:v>
                </c:pt>
                <c:pt idx="2502">
                  <c:v>2.73</c:v>
                </c:pt>
                <c:pt idx="2503">
                  <c:v>2.7</c:v>
                </c:pt>
                <c:pt idx="2504">
                  <c:v>2.69</c:v>
                </c:pt>
                <c:pt idx="2505">
                  <c:v>2.65</c:v>
                </c:pt>
                <c:pt idx="2506">
                  <c:v>2.63</c:v>
                </c:pt>
                <c:pt idx="2507">
                  <c:v>2.57</c:v>
                </c:pt>
                <c:pt idx="2508">
                  <c:v>2.59</c:v>
                </c:pt>
                <c:pt idx="2509">
                  <c:v>2.58</c:v>
                </c:pt>
                <c:pt idx="2510">
                  <c:v>2.62</c:v>
                </c:pt>
                <c:pt idx="2511">
                  <c:v>2.72</c:v>
                </c:pt>
                <c:pt idx="2512">
                  <c:v>2.66</c:v>
                </c:pt>
                <c:pt idx="2513">
                  <c:v>2.67</c:v>
                </c:pt>
                <c:pt idx="2514">
                  <c:v>2.67</c:v>
                </c:pt>
                <c:pt idx="2515">
                  <c:v>2.67</c:v>
                </c:pt>
                <c:pt idx="2516">
                  <c:v>2.65</c:v>
                </c:pt>
                <c:pt idx="2517">
                  <c:v>2.65</c:v>
                </c:pt>
                <c:pt idx="2518">
                  <c:v>2.59</c:v>
                </c:pt>
                <c:pt idx="2519">
                  <c:v>2.59</c:v>
                </c:pt>
                <c:pt idx="2520">
                  <c:v>2.58</c:v>
                </c:pt>
                <c:pt idx="2521">
                  <c:v>2.62</c:v>
                </c:pt>
                <c:pt idx="2522">
                  <c:v>2.59</c:v>
                </c:pt>
                <c:pt idx="2523">
                  <c:v>2.57</c:v>
                </c:pt>
                <c:pt idx="2524">
                  <c:v>2.57</c:v>
                </c:pt>
                <c:pt idx="2525">
                  <c:v>2.57</c:v>
                </c:pt>
                <c:pt idx="2526">
                  <c:v>2.5299999999999998</c:v>
                </c:pt>
                <c:pt idx="2527">
                  <c:v>2.4900000000000002</c:v>
                </c:pt>
                <c:pt idx="2528">
                  <c:v>2.5499999999999998</c:v>
                </c:pt>
                <c:pt idx="2529">
                  <c:v>2.58</c:v>
                </c:pt>
                <c:pt idx="2530">
                  <c:v>2.79</c:v>
                </c:pt>
                <c:pt idx="2531">
                  <c:v>2.82</c:v>
                </c:pt>
                <c:pt idx="2532">
                  <c:v>2.83</c:v>
                </c:pt>
                <c:pt idx="2533">
                  <c:v>2.91</c:v>
                </c:pt>
                <c:pt idx="2534">
                  <c:v>2.99</c:v>
                </c:pt>
                <c:pt idx="2535">
                  <c:v>2.94</c:v>
                </c:pt>
                <c:pt idx="2536">
                  <c:v>2.91</c:v>
                </c:pt>
                <c:pt idx="2537">
                  <c:v>2.85</c:v>
                </c:pt>
                <c:pt idx="2538">
                  <c:v>2.75</c:v>
                </c:pt>
                <c:pt idx="2539">
                  <c:v>2.8</c:v>
                </c:pt>
                <c:pt idx="2540">
                  <c:v>2.92</c:v>
                </c:pt>
                <c:pt idx="2541">
                  <c:v>2.94</c:v>
                </c:pt>
                <c:pt idx="2542">
                  <c:v>2.88</c:v>
                </c:pt>
                <c:pt idx="2543">
                  <c:v>2.88</c:v>
                </c:pt>
                <c:pt idx="2544">
                  <c:v>2.85</c:v>
                </c:pt>
                <c:pt idx="2545">
                  <c:v>2.88</c:v>
                </c:pt>
                <c:pt idx="2546">
                  <c:v>2.91</c:v>
                </c:pt>
                <c:pt idx="2547">
                  <c:v>2.81</c:v>
                </c:pt>
                <c:pt idx="2548">
                  <c:v>2.79</c:v>
                </c:pt>
                <c:pt idx="2549">
                  <c:v>2.82</c:v>
                </c:pt>
                <c:pt idx="2550">
                  <c:v>2.81</c:v>
                </c:pt>
                <c:pt idx="2551">
                  <c:v>2.84</c:v>
                </c:pt>
                <c:pt idx="2552">
                  <c:v>2.82</c:v>
                </c:pt>
                <c:pt idx="2553">
                  <c:v>2.8</c:v>
                </c:pt>
                <c:pt idx="2554">
                  <c:v>2.85</c:v>
                </c:pt>
                <c:pt idx="2555">
                  <c:v>2.86</c:v>
                </c:pt>
                <c:pt idx="2556">
                  <c:v>2.83</c:v>
                </c:pt>
                <c:pt idx="2557">
                  <c:v>2.87</c:v>
                </c:pt>
                <c:pt idx="2558">
                  <c:v>2.84</c:v>
                </c:pt>
                <c:pt idx="2559" formatCode="General">
                  <c:v>2.8</c:v>
                </c:pt>
                <c:pt idx="2560">
                  <c:v>2.76</c:v>
                </c:pt>
                <c:pt idx="2561">
                  <c:v>2.78</c:v>
                </c:pt>
                <c:pt idx="2562">
                  <c:v>2.75</c:v>
                </c:pt>
                <c:pt idx="2563">
                  <c:v>2.75</c:v>
                </c:pt>
                <c:pt idx="2564">
                  <c:v>2.71</c:v>
                </c:pt>
                <c:pt idx="2565">
                  <c:v>2.7</c:v>
                </c:pt>
                <c:pt idx="2566">
                  <c:v>2.72</c:v>
                </c:pt>
                <c:pt idx="2567">
                  <c:v>2.73</c:v>
                </c:pt>
                <c:pt idx="2568">
                  <c:v>2.71</c:v>
                </c:pt>
                <c:pt idx="2569">
                  <c:v>2.68</c:v>
                </c:pt>
                <c:pt idx="2570">
                  <c:v>2.68</c:v>
                </c:pt>
                <c:pt idx="2571">
                  <c:v>2.7</c:v>
                </c:pt>
                <c:pt idx="2572">
                  <c:v>2.67</c:v>
                </c:pt>
                <c:pt idx="2573">
                  <c:v>2.63</c:v>
                </c:pt>
                <c:pt idx="2574">
                  <c:v>2.63</c:v>
                </c:pt>
                <c:pt idx="2575">
                  <c:v>2.74</c:v>
                </c:pt>
                <c:pt idx="2576">
                  <c:v>2.74</c:v>
                </c:pt>
                <c:pt idx="2577">
                  <c:v>2.72</c:v>
                </c:pt>
                <c:pt idx="2578">
                  <c:v>2.67</c:v>
                </c:pt>
                <c:pt idx="2579">
                  <c:v>2.7</c:v>
                </c:pt>
                <c:pt idx="2580">
                  <c:v>2.69</c:v>
                </c:pt>
                <c:pt idx="2581">
                  <c:v>2.69</c:v>
                </c:pt>
                <c:pt idx="2582">
                  <c:v>2.64</c:v>
                </c:pt>
                <c:pt idx="2583">
                  <c:v>2.65</c:v>
                </c:pt>
                <c:pt idx="2584">
                  <c:v>2.63</c:v>
                </c:pt>
                <c:pt idx="2585">
                  <c:v>2.61</c:v>
                </c:pt>
                <c:pt idx="2586">
                  <c:v>2.57</c:v>
                </c:pt>
                <c:pt idx="2587">
                  <c:v>2.58</c:v>
                </c:pt>
                <c:pt idx="2588">
                  <c:v>2.5499999999999998</c:v>
                </c:pt>
                <c:pt idx="2589">
                  <c:v>2.5099999999999998</c:v>
                </c:pt>
                <c:pt idx="2590">
                  <c:v>2.5</c:v>
                </c:pt>
                <c:pt idx="2591">
                  <c:v>2.46</c:v>
                </c:pt>
                <c:pt idx="2592">
                  <c:v>2.44</c:v>
                </c:pt>
                <c:pt idx="2593">
                  <c:v>2.4500000000000002</c:v>
                </c:pt>
                <c:pt idx="2594">
                  <c:v>2.4500000000000002</c:v>
                </c:pt>
                <c:pt idx="2595" formatCode="General">
                  <c:v>2.4350000000000001</c:v>
                </c:pt>
                <c:pt idx="2596">
                  <c:v>2.42</c:v>
                </c:pt>
                <c:pt idx="2597">
                  <c:v>2.44</c:v>
                </c:pt>
                <c:pt idx="2598">
                  <c:v>2.46</c:v>
                </c:pt>
                <c:pt idx="2599">
                  <c:v>2.41</c:v>
                </c:pt>
                <c:pt idx="2600">
                  <c:v>2.44</c:v>
                </c:pt>
                <c:pt idx="2601">
                  <c:v>2.41</c:v>
                </c:pt>
                <c:pt idx="2602">
                  <c:v>2.48</c:v>
                </c:pt>
                <c:pt idx="2603">
                  <c:v>2.48</c:v>
                </c:pt>
                <c:pt idx="2604">
                  <c:v>2.5099999999999998</c:v>
                </c:pt>
                <c:pt idx="2605">
                  <c:v>2.5</c:v>
                </c:pt>
                <c:pt idx="2606">
                  <c:v>2.4900000000000002</c:v>
                </c:pt>
                <c:pt idx="2607">
                  <c:v>2.5299999999999998</c:v>
                </c:pt>
                <c:pt idx="2608">
                  <c:v>2.4900000000000002</c:v>
                </c:pt>
                <c:pt idx="2609">
                  <c:v>2.5099999999999998</c:v>
                </c:pt>
                <c:pt idx="2610">
                  <c:v>2.52</c:v>
                </c:pt>
                <c:pt idx="2611">
                  <c:v>2.6</c:v>
                </c:pt>
                <c:pt idx="2612">
                  <c:v>2.59</c:v>
                </c:pt>
                <c:pt idx="2613">
                  <c:v>2.66</c:v>
                </c:pt>
                <c:pt idx="2614">
                  <c:v>2.69</c:v>
                </c:pt>
                <c:pt idx="2615">
                  <c:v>2.8</c:v>
                </c:pt>
                <c:pt idx="2616">
                  <c:v>2.79</c:v>
                </c:pt>
                <c:pt idx="2617">
                  <c:v>2.88</c:v>
                </c:pt>
                <c:pt idx="2618">
                  <c:v>2.83</c:v>
                </c:pt>
                <c:pt idx="2619">
                  <c:v>2.89</c:v>
                </c:pt>
                <c:pt idx="2620">
                  <c:v>2.98</c:v>
                </c:pt>
                <c:pt idx="2621">
                  <c:v>3.03</c:v>
                </c:pt>
                <c:pt idx="2622">
                  <c:v>2.99</c:v>
                </c:pt>
                <c:pt idx="2623">
                  <c:v>2.99</c:v>
                </c:pt>
                <c:pt idx="2624">
                  <c:v>2.92</c:v>
                </c:pt>
                <c:pt idx="2625">
                  <c:v>2.9</c:v>
                </c:pt>
                <c:pt idx="2626">
                  <c:v>2.93</c:v>
                </c:pt>
                <c:pt idx="2627">
                  <c:v>3.12</c:v>
                </c:pt>
                <c:pt idx="2628">
                  <c:v>3.16</c:v>
                </c:pt>
                <c:pt idx="2629">
                  <c:v>3.08</c:v>
                </c:pt>
                <c:pt idx="2630">
                  <c:v>3.06</c:v>
                </c:pt>
                <c:pt idx="2631">
                  <c:v>3.07</c:v>
                </c:pt>
                <c:pt idx="2632">
                  <c:v>3.05</c:v>
                </c:pt>
                <c:pt idx="2633">
                  <c:v>3.2</c:v>
                </c:pt>
                <c:pt idx="2634">
                  <c:v>3.2</c:v>
                </c:pt>
                <c:pt idx="2635">
                  <c:v>3.37</c:v>
                </c:pt>
                <c:pt idx="2636">
                  <c:v>3.44</c:v>
                </c:pt>
                <c:pt idx="2637">
                  <c:v>3.61</c:v>
                </c:pt>
                <c:pt idx="2638">
                  <c:v>3.71</c:v>
                </c:pt>
                <c:pt idx="2639">
                  <c:v>4.13</c:v>
                </c:pt>
                <c:pt idx="2640">
                  <c:v>4.28</c:v>
                </c:pt>
                <c:pt idx="2641">
                  <c:v>4.24</c:v>
                </c:pt>
                <c:pt idx="2642">
                  <c:v>4.1900000000000004</c:v>
                </c:pt>
                <c:pt idx="2643">
                  <c:v>4.28</c:v>
                </c:pt>
                <c:pt idx="2644">
                  <c:v>4.18</c:v>
                </c:pt>
                <c:pt idx="2645">
                  <c:v>4.24</c:v>
                </c:pt>
                <c:pt idx="2646">
                  <c:v>4.28</c:v>
                </c:pt>
                <c:pt idx="2647">
                  <c:v>4.2</c:v>
                </c:pt>
                <c:pt idx="2648">
                  <c:v>3.93</c:v>
                </c:pt>
                <c:pt idx="2649">
                  <c:v>4.04</c:v>
                </c:pt>
                <c:pt idx="2650">
                  <c:v>4.12</c:v>
                </c:pt>
                <c:pt idx="2651">
                  <c:v>4.08</c:v>
                </c:pt>
                <c:pt idx="2652">
                  <c:v>4.16</c:v>
                </c:pt>
                <c:pt idx="2653">
                  <c:v>4.2699999999999996</c:v>
                </c:pt>
                <c:pt idx="2654">
                  <c:v>4.59</c:v>
                </c:pt>
                <c:pt idx="2655">
                  <c:v>4.4800000000000004</c:v>
                </c:pt>
                <c:pt idx="2656">
                  <c:v>4.5</c:v>
                </c:pt>
                <c:pt idx="2657">
                  <c:v>4.53</c:v>
                </c:pt>
                <c:pt idx="2658">
                  <c:v>4.42</c:v>
                </c:pt>
                <c:pt idx="2659">
                  <c:v>4.34</c:v>
                </c:pt>
                <c:pt idx="2660">
                  <c:v>4.29</c:v>
                </c:pt>
                <c:pt idx="2661">
                  <c:v>4.3</c:v>
                </c:pt>
                <c:pt idx="2662">
                  <c:v>4.4400000000000004</c:v>
                </c:pt>
                <c:pt idx="2663">
                  <c:v>4.43</c:v>
                </c:pt>
                <c:pt idx="2664">
                  <c:v>4.4800000000000004</c:v>
                </c:pt>
                <c:pt idx="2665">
                  <c:v>4.55</c:v>
                </c:pt>
                <c:pt idx="2666">
                  <c:v>4.55</c:v>
                </c:pt>
                <c:pt idx="2667">
                  <c:v>4.53</c:v>
                </c:pt>
                <c:pt idx="2668">
                  <c:v>4.5999999999999996</c:v>
                </c:pt>
                <c:pt idx="2669">
                  <c:v>4.5599999999999996</c:v>
                </c:pt>
                <c:pt idx="2670">
                  <c:v>4.7300000000000004</c:v>
                </c:pt>
                <c:pt idx="2671">
                  <c:v>4.79</c:v>
                </c:pt>
                <c:pt idx="2672">
                  <c:v>4.74</c:v>
                </c:pt>
                <c:pt idx="2673">
                  <c:v>4.6900000000000004</c:v>
                </c:pt>
                <c:pt idx="2674">
                  <c:v>4.57</c:v>
                </c:pt>
                <c:pt idx="2675">
                  <c:v>4.58</c:v>
                </c:pt>
                <c:pt idx="2676">
                  <c:v>4.5199999999999996</c:v>
                </c:pt>
                <c:pt idx="2677">
                  <c:v>4.46</c:v>
                </c:pt>
                <c:pt idx="2678">
                  <c:v>4.3</c:v>
                </c:pt>
                <c:pt idx="2679">
                  <c:v>4.21</c:v>
                </c:pt>
                <c:pt idx="2680">
                  <c:v>4.16</c:v>
                </c:pt>
                <c:pt idx="2681">
                  <c:v>4.0999999999999996</c:v>
                </c:pt>
                <c:pt idx="2682">
                  <c:v>4.17</c:v>
                </c:pt>
                <c:pt idx="2683">
                  <c:v>4.1399999999999997</c:v>
                </c:pt>
                <c:pt idx="2684">
                  <c:v>4.1500000000000004</c:v>
                </c:pt>
                <c:pt idx="2685">
                  <c:v>4.16</c:v>
                </c:pt>
                <c:pt idx="2686">
                  <c:v>4.2</c:v>
                </c:pt>
                <c:pt idx="2687">
                  <c:v>4.1900000000000004</c:v>
                </c:pt>
                <c:pt idx="2688">
                  <c:v>4.2</c:v>
                </c:pt>
                <c:pt idx="2689">
                  <c:v>4.16</c:v>
                </c:pt>
                <c:pt idx="2690">
                  <c:v>4.1500000000000004</c:v>
                </c:pt>
                <c:pt idx="2691">
                  <c:v>4.0199999999999996</c:v>
                </c:pt>
                <c:pt idx="2692">
                  <c:v>4.0199999999999996</c:v>
                </c:pt>
                <c:pt idx="2693">
                  <c:v>3.95</c:v>
                </c:pt>
                <c:pt idx="2694">
                  <c:v>3.91</c:v>
                </c:pt>
                <c:pt idx="2695">
                  <c:v>3.86</c:v>
                </c:pt>
                <c:pt idx="2696">
                  <c:v>3.83</c:v>
                </c:pt>
                <c:pt idx="2697">
                  <c:v>3.81</c:v>
                </c:pt>
                <c:pt idx="2698">
                  <c:v>3.91</c:v>
                </c:pt>
                <c:pt idx="2699">
                  <c:v>4.07</c:v>
                </c:pt>
                <c:pt idx="2700">
                  <c:v>4.2</c:v>
                </c:pt>
                <c:pt idx="2701">
                  <c:v>4.3600000000000003</c:v>
                </c:pt>
                <c:pt idx="2702">
                  <c:v>4.3899999999999997</c:v>
                </c:pt>
                <c:pt idx="2703">
                  <c:v>4.34</c:v>
                </c:pt>
                <c:pt idx="2704">
                  <c:v>4.42</c:v>
                </c:pt>
                <c:pt idx="2705">
                  <c:v>4.4000000000000004</c:v>
                </c:pt>
                <c:pt idx="2706">
                  <c:v>4.3899999999999997</c:v>
                </c:pt>
                <c:pt idx="2707">
                  <c:v>4.38</c:v>
                </c:pt>
                <c:pt idx="2708">
                  <c:v>4.38</c:v>
                </c:pt>
                <c:pt idx="2709">
                  <c:v>4.3600000000000003</c:v>
                </c:pt>
                <c:pt idx="2710">
                  <c:v>4.53</c:v>
                </c:pt>
                <c:pt idx="2711">
                  <c:v>4.6500000000000004</c:v>
                </c:pt>
                <c:pt idx="2712">
                  <c:v>4.6900000000000004</c:v>
                </c:pt>
                <c:pt idx="2713">
                  <c:v>4.66</c:v>
                </c:pt>
                <c:pt idx="2714">
                  <c:v>4.76</c:v>
                </c:pt>
                <c:pt idx="2715">
                  <c:v>4.91</c:v>
                </c:pt>
                <c:pt idx="2716">
                  <c:v>5.0199999999999996</c:v>
                </c:pt>
                <c:pt idx="2717">
                  <c:v>5.0199999999999996</c:v>
                </c:pt>
                <c:pt idx="2718">
                  <c:v>5.07</c:v>
                </c:pt>
                <c:pt idx="2719">
                  <c:v>5.04</c:v>
                </c:pt>
                <c:pt idx="2720">
                  <c:v>5.25</c:v>
                </c:pt>
                <c:pt idx="2721">
                  <c:v>5.37</c:v>
                </c:pt>
                <c:pt idx="2722">
                  <c:v>5.61</c:v>
                </c:pt>
                <c:pt idx="2723">
                  <c:v>5.71</c:v>
                </c:pt>
                <c:pt idx="2724">
                  <c:v>5.87</c:v>
                </c:pt>
                <c:pt idx="2725">
                  <c:v>5.87</c:v>
                </c:pt>
                <c:pt idx="2726">
                  <c:v>5.8</c:v>
                </c:pt>
                <c:pt idx="2727">
                  <c:v>5.92</c:v>
                </c:pt>
                <c:pt idx="2728">
                  <c:v>5.88</c:v>
                </c:pt>
                <c:pt idx="2729">
                  <c:v>5.73</c:v>
                </c:pt>
                <c:pt idx="2730">
                  <c:v>5.73</c:v>
                </c:pt>
                <c:pt idx="2731">
                  <c:v>5.75</c:v>
                </c:pt>
                <c:pt idx="2732">
                  <c:v>5.82</c:v>
                </c:pt>
                <c:pt idx="2733">
                  <c:v>5.89</c:v>
                </c:pt>
                <c:pt idx="2734">
                  <c:v>5.86</c:v>
                </c:pt>
                <c:pt idx="2735">
                  <c:v>5.78</c:v>
                </c:pt>
                <c:pt idx="2736">
                  <c:v>5.63</c:v>
                </c:pt>
                <c:pt idx="2737">
                  <c:v>5.55</c:v>
                </c:pt>
                <c:pt idx="2738">
                  <c:v>5.68</c:v>
                </c:pt>
                <c:pt idx="2739">
                  <c:v>5.61</c:v>
                </c:pt>
                <c:pt idx="2740">
                  <c:v>5.58</c:v>
                </c:pt>
                <c:pt idx="2741">
                  <c:v>5.54</c:v>
                </c:pt>
                <c:pt idx="2742">
                  <c:v>5.58</c:v>
                </c:pt>
                <c:pt idx="2743">
                  <c:v>5.66</c:v>
                </c:pt>
                <c:pt idx="2744">
                  <c:v>5.71</c:v>
                </c:pt>
                <c:pt idx="2745">
                  <c:v>5.79</c:v>
                </c:pt>
                <c:pt idx="2746">
                  <c:v>5.68</c:v>
                </c:pt>
                <c:pt idx="2747">
                  <c:v>5.65</c:v>
                </c:pt>
                <c:pt idx="2748" formatCode="General">
                  <c:v>5.62</c:v>
                </c:pt>
                <c:pt idx="2749">
                  <c:v>5.59</c:v>
                </c:pt>
                <c:pt idx="2750">
                  <c:v>5.64</c:v>
                </c:pt>
                <c:pt idx="2751">
                  <c:v>5.73</c:v>
                </c:pt>
                <c:pt idx="2752">
                  <c:v>5.92</c:v>
                </c:pt>
                <c:pt idx="2753" formatCode="General">
                  <c:v>6.01</c:v>
                </c:pt>
                <c:pt idx="2754">
                  <c:v>6.1</c:v>
                </c:pt>
                <c:pt idx="2755">
                  <c:v>6.17</c:v>
                </c:pt>
                <c:pt idx="2756">
                  <c:v>6.36</c:v>
                </c:pt>
                <c:pt idx="2757">
                  <c:v>6.45</c:v>
                </c:pt>
                <c:pt idx="2758">
                  <c:v>6.51</c:v>
                </c:pt>
                <c:pt idx="2759">
                  <c:v>6.73</c:v>
                </c:pt>
                <c:pt idx="2760">
                  <c:v>6.63</c:v>
                </c:pt>
                <c:pt idx="2761">
                  <c:v>6.68</c:v>
                </c:pt>
                <c:pt idx="2762">
                  <c:v>6.66</c:v>
                </c:pt>
                <c:pt idx="2763">
                  <c:v>6.74</c:v>
                </c:pt>
                <c:pt idx="2764">
                  <c:v>6.83</c:v>
                </c:pt>
                <c:pt idx="2765">
                  <c:v>6.99</c:v>
                </c:pt>
                <c:pt idx="2766">
                  <c:v>7.04</c:v>
                </c:pt>
                <c:pt idx="2767">
                  <c:v>7.05</c:v>
                </c:pt>
                <c:pt idx="2768">
                  <c:v>7.39</c:v>
                </c:pt>
                <c:pt idx="2769">
                  <c:v>7.48</c:v>
                </c:pt>
                <c:pt idx="2770">
                  <c:v>7.12</c:v>
                </c:pt>
                <c:pt idx="2771">
                  <c:v>6.99</c:v>
                </c:pt>
                <c:pt idx="2772">
                  <c:v>7.03</c:v>
                </c:pt>
                <c:pt idx="2773">
                  <c:v>6.85</c:v>
                </c:pt>
                <c:pt idx="2774">
                  <c:v>6.78</c:v>
                </c:pt>
                <c:pt idx="2775">
                  <c:v>6.95</c:v>
                </c:pt>
                <c:pt idx="2776">
                  <c:v>6.96</c:v>
                </c:pt>
                <c:pt idx="2777">
                  <c:v>6.92</c:v>
                </c:pt>
                <c:pt idx="2778">
                  <c:v>7.06</c:v>
                </c:pt>
                <c:pt idx="2779">
                  <c:v>7.09</c:v>
                </c:pt>
                <c:pt idx="2780">
                  <c:v>7.1</c:v>
                </c:pt>
                <c:pt idx="2781">
                  <c:v>7.25</c:v>
                </c:pt>
                <c:pt idx="2782">
                  <c:v>7.37</c:v>
                </c:pt>
                <c:pt idx="2783">
                  <c:v>7.37</c:v>
                </c:pt>
                <c:pt idx="2784">
                  <c:v>7.38</c:v>
                </c:pt>
                <c:pt idx="2785">
                  <c:v>7.25</c:v>
                </c:pt>
                <c:pt idx="2786">
                  <c:v>7.3</c:v>
                </c:pt>
                <c:pt idx="2787">
                  <c:v>7.3</c:v>
                </c:pt>
                <c:pt idx="2788">
                  <c:v>7.25</c:v>
                </c:pt>
                <c:pt idx="2789">
                  <c:v>7.25</c:v>
                </c:pt>
                <c:pt idx="2790">
                  <c:v>7.35</c:v>
                </c:pt>
                <c:pt idx="2791">
                  <c:v>7.35</c:v>
                </c:pt>
                <c:pt idx="2792">
                  <c:v>7.21</c:v>
                </c:pt>
                <c:pt idx="2793">
                  <c:v>7.17</c:v>
                </c:pt>
                <c:pt idx="2794">
                  <c:v>7.18</c:v>
                </c:pt>
                <c:pt idx="2795">
                  <c:v>7.37</c:v>
                </c:pt>
                <c:pt idx="2796">
                  <c:v>7.67</c:v>
                </c:pt>
                <c:pt idx="2797">
                  <c:v>7.75</c:v>
                </c:pt>
                <c:pt idx="2798">
                  <c:v>7.76</c:v>
                </c:pt>
                <c:pt idx="2799">
                  <c:v>7.68</c:v>
                </c:pt>
                <c:pt idx="2800">
                  <c:v>7.79</c:v>
                </c:pt>
                <c:pt idx="2801">
                  <c:v>7.92</c:v>
                </c:pt>
                <c:pt idx="2802">
                  <c:v>8.08</c:v>
                </c:pt>
                <c:pt idx="2803">
                  <c:v>7.95</c:v>
                </c:pt>
                <c:pt idx="2804">
                  <c:v>8.1300000000000008</c:v>
                </c:pt>
                <c:pt idx="2805">
                  <c:v>8.27</c:v>
                </c:pt>
                <c:pt idx="2806">
                  <c:v>8.3800000000000008</c:v>
                </c:pt>
                <c:pt idx="2807">
                  <c:v>8.6199999999999992</c:v>
                </c:pt>
                <c:pt idx="2808">
                  <c:v>8.39</c:v>
                </c:pt>
                <c:pt idx="2809">
                  <c:v>8.3699999999999992</c:v>
                </c:pt>
                <c:pt idx="2810">
                  <c:v>8.4</c:v>
                </c:pt>
                <c:pt idx="2811" formatCode="General">
                  <c:v>8.2349999999999994</c:v>
                </c:pt>
                <c:pt idx="2812">
                  <c:v>8.07</c:v>
                </c:pt>
                <c:pt idx="2813">
                  <c:v>7.97</c:v>
                </c:pt>
                <c:pt idx="2814">
                  <c:v>7.99</c:v>
                </c:pt>
                <c:pt idx="2815">
                  <c:v>7.94</c:v>
                </c:pt>
                <c:pt idx="2816">
                  <c:v>7.99</c:v>
                </c:pt>
                <c:pt idx="2817">
                  <c:v>8.2100000000000009</c:v>
                </c:pt>
                <c:pt idx="2818">
                  <c:v>8.02</c:v>
                </c:pt>
                <c:pt idx="2819">
                  <c:v>7.86</c:v>
                </c:pt>
                <c:pt idx="2820">
                  <c:v>7.78</c:v>
                </c:pt>
                <c:pt idx="2821">
                  <c:v>7.76</c:v>
                </c:pt>
                <c:pt idx="2822">
                  <c:v>7.54</c:v>
                </c:pt>
                <c:pt idx="2823">
                  <c:v>7.58</c:v>
                </c:pt>
                <c:pt idx="2824">
                  <c:v>7.71</c:v>
                </c:pt>
                <c:pt idx="2825">
                  <c:v>7.7</c:v>
                </c:pt>
                <c:pt idx="2826">
                  <c:v>7.76</c:v>
                </c:pt>
                <c:pt idx="2827">
                  <c:v>7.74</c:v>
                </c:pt>
                <c:pt idx="2828">
                  <c:v>7.65</c:v>
                </c:pt>
                <c:pt idx="2829">
                  <c:v>7.46</c:v>
                </c:pt>
                <c:pt idx="2830">
                  <c:v>7.36</c:v>
                </c:pt>
                <c:pt idx="2831">
                  <c:v>7.15</c:v>
                </c:pt>
                <c:pt idx="2832">
                  <c:v>7.13</c:v>
                </c:pt>
                <c:pt idx="2833">
                  <c:v>7.07</c:v>
                </c:pt>
                <c:pt idx="2834">
                  <c:v>7.05</c:v>
                </c:pt>
                <c:pt idx="2835">
                  <c:v>6.92</c:v>
                </c:pt>
                <c:pt idx="2836">
                  <c:v>6.84</c:v>
                </c:pt>
                <c:pt idx="2837">
                  <c:v>6.85</c:v>
                </c:pt>
                <c:pt idx="2838">
                  <c:v>6.86</c:v>
                </c:pt>
                <c:pt idx="2839">
                  <c:v>6.86</c:v>
                </c:pt>
                <c:pt idx="2840">
                  <c:v>6.81</c:v>
                </c:pt>
                <c:pt idx="2841">
                  <c:v>6.64</c:v>
                </c:pt>
                <c:pt idx="2842">
                  <c:v>6.65</c:v>
                </c:pt>
                <c:pt idx="2843">
                  <c:v>6.7</c:v>
                </c:pt>
                <c:pt idx="2844">
                  <c:v>6.72</c:v>
                </c:pt>
                <c:pt idx="2845">
                  <c:v>6.83</c:v>
                </c:pt>
                <c:pt idx="2846">
                  <c:v>6.9</c:v>
                </c:pt>
                <c:pt idx="2847">
                  <c:v>6.9</c:v>
                </c:pt>
                <c:pt idx="2848">
                  <c:v>6.76</c:v>
                </c:pt>
                <c:pt idx="2849">
                  <c:v>6.65</c:v>
                </c:pt>
                <c:pt idx="2850">
                  <c:v>6.69</c:v>
                </c:pt>
                <c:pt idx="2851">
                  <c:v>6.63</c:v>
                </c:pt>
                <c:pt idx="2852">
                  <c:v>6.6</c:v>
                </c:pt>
                <c:pt idx="2853">
                  <c:v>6.68</c:v>
                </c:pt>
                <c:pt idx="2854">
                  <c:v>6.64</c:v>
                </c:pt>
                <c:pt idx="2855">
                  <c:v>6.59</c:v>
                </c:pt>
                <c:pt idx="2856">
                  <c:v>6.7</c:v>
                </c:pt>
                <c:pt idx="2857">
                  <c:v>6.7</c:v>
                </c:pt>
                <c:pt idx="2858">
                  <c:v>6.72</c:v>
                </c:pt>
                <c:pt idx="2859">
                  <c:v>6.61</c:v>
                </c:pt>
                <c:pt idx="2860">
                  <c:v>6.55</c:v>
                </c:pt>
                <c:pt idx="2861">
                  <c:v>6.57</c:v>
                </c:pt>
                <c:pt idx="2862">
                  <c:v>6.53</c:v>
                </c:pt>
                <c:pt idx="2863">
                  <c:v>6.67</c:v>
                </c:pt>
                <c:pt idx="2864">
                  <c:v>6.78</c:v>
                </c:pt>
                <c:pt idx="2865">
                  <c:v>6.79</c:v>
                </c:pt>
                <c:pt idx="2866">
                  <c:v>6.63</c:v>
                </c:pt>
                <c:pt idx="2867">
                  <c:v>6.68</c:v>
                </c:pt>
                <c:pt idx="2868">
                  <c:v>6.58</c:v>
                </c:pt>
                <c:pt idx="2869">
                  <c:v>6.49</c:v>
                </c:pt>
                <c:pt idx="2870">
                  <c:v>6.56</c:v>
                </c:pt>
                <c:pt idx="2871">
                  <c:v>6.43</c:v>
                </c:pt>
                <c:pt idx="2872">
                  <c:v>6.39</c:v>
                </c:pt>
                <c:pt idx="2873">
                  <c:v>6.37</c:v>
                </c:pt>
                <c:pt idx="2874">
                  <c:v>6.4</c:v>
                </c:pt>
                <c:pt idx="2875">
                  <c:v>6.53</c:v>
                </c:pt>
                <c:pt idx="2876">
                  <c:v>6.53</c:v>
                </c:pt>
                <c:pt idx="2877">
                  <c:v>6.7</c:v>
                </c:pt>
                <c:pt idx="2878">
                  <c:v>6.76</c:v>
                </c:pt>
                <c:pt idx="2879">
                  <c:v>7.01</c:v>
                </c:pt>
                <c:pt idx="2880">
                  <c:v>7.02</c:v>
                </c:pt>
                <c:pt idx="2881">
                  <c:v>7.27</c:v>
                </c:pt>
                <c:pt idx="2882">
                  <c:v>7.41</c:v>
                </c:pt>
                <c:pt idx="2883">
                  <c:v>7.35</c:v>
                </c:pt>
                <c:pt idx="2884">
                  <c:v>7.48</c:v>
                </c:pt>
                <c:pt idx="2885">
                  <c:v>7.53</c:v>
                </c:pt>
                <c:pt idx="2886">
                  <c:v>7.63</c:v>
                </c:pt>
                <c:pt idx="2887">
                  <c:v>7.63</c:v>
                </c:pt>
                <c:pt idx="2888">
                  <c:v>7.76</c:v>
                </c:pt>
                <c:pt idx="2889">
                  <c:v>7.87</c:v>
                </c:pt>
                <c:pt idx="2890">
                  <c:v>7.82</c:v>
                </c:pt>
                <c:pt idx="2891">
                  <c:v>7.9</c:v>
                </c:pt>
                <c:pt idx="2892">
                  <c:v>7.88</c:v>
                </c:pt>
                <c:pt idx="2893">
                  <c:v>7.89</c:v>
                </c:pt>
                <c:pt idx="2894">
                  <c:v>8.06</c:v>
                </c:pt>
                <c:pt idx="2895">
                  <c:v>8.01</c:v>
                </c:pt>
                <c:pt idx="2896">
                  <c:v>7.79</c:v>
                </c:pt>
                <c:pt idx="2897">
                  <c:v>7.67</c:v>
                </c:pt>
                <c:pt idx="2898">
                  <c:v>7.58</c:v>
                </c:pt>
                <c:pt idx="2899">
                  <c:v>7.6</c:v>
                </c:pt>
                <c:pt idx="2900">
                  <c:v>7.46</c:v>
                </c:pt>
                <c:pt idx="2901">
                  <c:v>7.64</c:v>
                </c:pt>
                <c:pt idx="2902">
                  <c:v>7.6</c:v>
                </c:pt>
                <c:pt idx="2903">
                  <c:v>7.79</c:v>
                </c:pt>
                <c:pt idx="2904">
                  <c:v>7.82</c:v>
                </c:pt>
                <c:pt idx="2905">
                  <c:v>7.81</c:v>
                </c:pt>
                <c:pt idx="2906">
                  <c:v>8</c:v>
                </c:pt>
                <c:pt idx="2907">
                  <c:v>8.1300000000000008</c:v>
                </c:pt>
                <c:pt idx="2908">
                  <c:v>8.14</c:v>
                </c:pt>
                <c:pt idx="2909">
                  <c:v>8.11</c:v>
                </c:pt>
                <c:pt idx="2910">
                  <c:v>8.0500000000000007</c:v>
                </c:pt>
                <c:pt idx="2911">
                  <c:v>8.16</c:v>
                </c:pt>
                <c:pt idx="2912">
                  <c:v>8.14</c:v>
                </c:pt>
                <c:pt idx="2913">
                  <c:v>8.07</c:v>
                </c:pt>
                <c:pt idx="2914">
                  <c:v>8.11</c:v>
                </c:pt>
                <c:pt idx="2915">
                  <c:v>8.09</c:v>
                </c:pt>
                <c:pt idx="2916">
                  <c:v>8.11</c:v>
                </c:pt>
                <c:pt idx="2917">
                  <c:v>8.1199999999999992</c:v>
                </c:pt>
                <c:pt idx="2918">
                  <c:v>8.17</c:v>
                </c:pt>
                <c:pt idx="2919">
                  <c:v>8.23</c:v>
                </c:pt>
                <c:pt idx="2920">
                  <c:v>8.3000000000000007</c:v>
                </c:pt>
                <c:pt idx="2921">
                  <c:v>8.2899999999999991</c:v>
                </c:pt>
                <c:pt idx="2922">
                  <c:v>8.25</c:v>
                </c:pt>
                <c:pt idx="2923">
                  <c:v>8.32</c:v>
                </c:pt>
                <c:pt idx="2924">
                  <c:v>8.32</c:v>
                </c:pt>
                <c:pt idx="2925">
                  <c:v>8.34</c:v>
                </c:pt>
                <c:pt idx="2926">
                  <c:v>8.2899999999999991</c:v>
                </c:pt>
                <c:pt idx="2927">
                  <c:v>8.2799999999999994</c:v>
                </c:pt>
                <c:pt idx="2928">
                  <c:v>8.36</c:v>
                </c:pt>
                <c:pt idx="2929">
                  <c:v>8.36</c:v>
                </c:pt>
                <c:pt idx="2930">
                  <c:v>8.42</c:v>
                </c:pt>
                <c:pt idx="2931">
                  <c:v>8.48</c:v>
                </c:pt>
                <c:pt idx="2932">
                  <c:v>8.5500000000000007</c:v>
                </c:pt>
                <c:pt idx="2933">
                  <c:v>8.5500000000000007</c:v>
                </c:pt>
                <c:pt idx="2934">
                  <c:v>8.4600000000000009</c:v>
                </c:pt>
                <c:pt idx="2935">
                  <c:v>8.5299999999999994</c:v>
                </c:pt>
                <c:pt idx="2936">
                  <c:v>8.5500000000000007</c:v>
                </c:pt>
                <c:pt idx="2937">
                  <c:v>8.6199999999999992</c:v>
                </c:pt>
                <c:pt idx="2938">
                  <c:v>8.5399999999999991</c:v>
                </c:pt>
                <c:pt idx="2939">
                  <c:v>9.0500000000000007</c:v>
                </c:pt>
                <c:pt idx="2940">
                  <c:v>9.2899999999999991</c:v>
                </c:pt>
                <c:pt idx="2941">
                  <c:v>9.64</c:v>
                </c:pt>
                <c:pt idx="2942">
                  <c:v>9.83</c:v>
                </c:pt>
                <c:pt idx="2943">
                  <c:v>9.2100000000000009</c:v>
                </c:pt>
                <c:pt idx="2944">
                  <c:v>9.2100000000000009</c:v>
                </c:pt>
                <c:pt idx="2945">
                  <c:v>9.39</c:v>
                </c:pt>
                <c:pt idx="2946">
                  <c:v>9.67</c:v>
                </c:pt>
                <c:pt idx="2947">
                  <c:v>9.8699999999999992</c:v>
                </c:pt>
                <c:pt idx="2948">
                  <c:v>10.25</c:v>
                </c:pt>
                <c:pt idx="2949">
                  <c:v>10.75</c:v>
                </c:pt>
                <c:pt idx="2950">
                  <c:v>10.96</c:v>
                </c:pt>
                <c:pt idx="2951">
                  <c:v>11.24</c:v>
                </c:pt>
                <c:pt idx="2952">
                  <c:v>12</c:v>
                </c:pt>
                <c:pt idx="2953">
                  <c:v>12.24</c:v>
                </c:pt>
                <c:pt idx="2954">
                  <c:v>13.07</c:v>
                </c:pt>
                <c:pt idx="2955">
                  <c:v>13.18</c:v>
                </c:pt>
                <c:pt idx="2956">
                  <c:v>13.51</c:v>
                </c:pt>
                <c:pt idx="2957">
                  <c:v>13.91</c:v>
                </c:pt>
                <c:pt idx="2958">
                  <c:v>15.36</c:v>
                </c:pt>
                <c:pt idx="2959">
                  <c:v>15.38</c:v>
                </c:pt>
                <c:pt idx="2960">
                  <c:v>14.5</c:v>
                </c:pt>
                <c:pt idx="2961">
                  <c:v>15.14</c:v>
                </c:pt>
                <c:pt idx="2962">
                  <c:v>15.72</c:v>
                </c:pt>
                <c:pt idx="2963">
                  <c:v>15.95</c:v>
                </c:pt>
                <c:pt idx="2964">
                  <c:v>15.76</c:v>
                </c:pt>
                <c:pt idx="2965">
                  <c:v>15.87</c:v>
                </c:pt>
                <c:pt idx="2966">
                  <c:v>16.05</c:v>
                </c:pt>
                <c:pt idx="2967">
                  <c:v>16.34</c:v>
                </c:pt>
                <c:pt idx="2968">
                  <c:v>16.690000000000001</c:v>
                </c:pt>
                <c:pt idx="2969">
                  <c:v>16.809999999999999</c:v>
                </c:pt>
                <c:pt idx="2970">
                  <c:v>16.670000000000002</c:v>
                </c:pt>
                <c:pt idx="2971">
                  <c:v>16.21</c:v>
                </c:pt>
                <c:pt idx="2972">
                  <c:v>15.91</c:v>
                </c:pt>
                <c:pt idx="2973">
                  <c:v>16.170000000000002</c:v>
                </c:pt>
                <c:pt idx="2974">
                  <c:v>16.29</c:v>
                </c:pt>
                <c:pt idx="2975">
                  <c:v>16.18</c:v>
                </c:pt>
                <c:pt idx="2976">
                  <c:v>16.079999999999998</c:v>
                </c:pt>
                <c:pt idx="2977">
                  <c:v>16.190000000000001</c:v>
                </c:pt>
                <c:pt idx="2978">
                  <c:v>16.309999999999999</c:v>
                </c:pt>
                <c:pt idx="2979">
                  <c:v>16.350000000000001</c:v>
                </c:pt>
                <c:pt idx="2980">
                  <c:v>16.36</c:v>
                </c:pt>
                <c:pt idx="2981">
                  <c:v>16.84</c:v>
                </c:pt>
                <c:pt idx="2982">
                  <c:v>17.059999999999999</c:v>
                </c:pt>
                <c:pt idx="2983">
                  <c:v>17.16</c:v>
                </c:pt>
                <c:pt idx="2984">
                  <c:v>17.43</c:v>
                </c:pt>
                <c:pt idx="2985">
                  <c:v>17.96</c:v>
                </c:pt>
                <c:pt idx="2986">
                  <c:v>18.61</c:v>
                </c:pt>
                <c:pt idx="2987">
                  <c:v>19.48</c:v>
                </c:pt>
                <c:pt idx="2988">
                  <c:v>19.920000000000002</c:v>
                </c:pt>
                <c:pt idx="2989">
                  <c:v>19.87</c:v>
                </c:pt>
                <c:pt idx="2990">
                  <c:v>19.86</c:v>
                </c:pt>
                <c:pt idx="2991">
                  <c:v>19.760000000000002</c:v>
                </c:pt>
                <c:pt idx="2992">
                  <c:v>19.77</c:v>
                </c:pt>
                <c:pt idx="2993">
                  <c:v>19.78</c:v>
                </c:pt>
                <c:pt idx="2994">
                  <c:v>19.88</c:v>
                </c:pt>
                <c:pt idx="2995">
                  <c:v>20.2</c:v>
                </c:pt>
                <c:pt idx="2996">
                  <c:v>20.190000000000001</c:v>
                </c:pt>
                <c:pt idx="2997">
                  <c:v>20.39</c:v>
                </c:pt>
                <c:pt idx="2998">
                  <c:v>20.54</c:v>
                </c:pt>
                <c:pt idx="2999">
                  <c:v>20.74</c:v>
                </c:pt>
                <c:pt idx="3000">
                  <c:v>20.62</c:v>
                </c:pt>
                <c:pt idx="3001">
                  <c:v>20.59</c:v>
                </c:pt>
                <c:pt idx="3002">
                  <c:v>20.66</c:v>
                </c:pt>
                <c:pt idx="3003">
                  <c:v>20.92</c:v>
                </c:pt>
                <c:pt idx="3004">
                  <c:v>21.3</c:v>
                </c:pt>
                <c:pt idx="3005">
                  <c:v>21.82</c:v>
                </c:pt>
                <c:pt idx="3006">
                  <c:v>21.44</c:v>
                </c:pt>
                <c:pt idx="3007">
                  <c:v>21.06</c:v>
                </c:pt>
                <c:pt idx="3008">
                  <c:v>20.72</c:v>
                </c:pt>
                <c:pt idx="3009">
                  <c:v>20.43</c:v>
                </c:pt>
                <c:pt idx="3010">
                  <c:v>20.18</c:v>
                </c:pt>
                <c:pt idx="3011">
                  <c:v>19.82</c:v>
                </c:pt>
                <c:pt idx="3012">
                  <c:v>19.79</c:v>
                </c:pt>
                <c:pt idx="3013" formatCode="General">
                  <c:v>19.670000000000002</c:v>
                </c:pt>
                <c:pt idx="3014">
                  <c:v>19.55</c:v>
                </c:pt>
                <c:pt idx="3015">
                  <c:v>19.25</c:v>
                </c:pt>
                <c:pt idx="3016">
                  <c:v>18.48</c:v>
                </c:pt>
                <c:pt idx="3017">
                  <c:v>18.12</c:v>
                </c:pt>
                <c:pt idx="3018" formatCode="General">
                  <c:v>17.98</c:v>
                </c:pt>
                <c:pt idx="3019">
                  <c:v>17.84</c:v>
                </c:pt>
                <c:pt idx="3020">
                  <c:v>17.440000000000001</c:v>
                </c:pt>
                <c:pt idx="3021">
                  <c:v>16.68</c:v>
                </c:pt>
                <c:pt idx="3022">
                  <c:v>16.420000000000002</c:v>
                </c:pt>
                <c:pt idx="3023">
                  <c:v>16.670000000000002</c:v>
                </c:pt>
                <c:pt idx="3024">
                  <c:v>16.649999999999999</c:v>
                </c:pt>
                <c:pt idx="3025">
                  <c:v>16.670000000000002</c:v>
                </c:pt>
                <c:pt idx="3026">
                  <c:v>16.82</c:v>
                </c:pt>
                <c:pt idx="3027">
                  <c:v>16.86</c:v>
                </c:pt>
                <c:pt idx="3028">
                  <c:v>16.97</c:v>
                </c:pt>
                <c:pt idx="3029">
                  <c:v>16.79</c:v>
                </c:pt>
                <c:pt idx="3030">
                  <c:v>16.809999999999999</c:v>
                </c:pt>
                <c:pt idx="3031">
                  <c:v>16.79</c:v>
                </c:pt>
                <c:pt idx="3032">
                  <c:v>16.71</c:v>
                </c:pt>
                <c:pt idx="3033">
                  <c:v>16.690000000000001</c:v>
                </c:pt>
                <c:pt idx="3034">
                  <c:v>16.73</c:v>
                </c:pt>
                <c:pt idx="3035">
                  <c:v>16.739999999999998</c:v>
                </c:pt>
                <c:pt idx="3036">
                  <c:v>16.760000000000002</c:v>
                </c:pt>
                <c:pt idx="3037">
                  <c:v>16.399999999999999</c:v>
                </c:pt>
                <c:pt idx="3038">
                  <c:v>16.22</c:v>
                </c:pt>
                <c:pt idx="3039">
                  <c:v>16.22</c:v>
                </c:pt>
                <c:pt idx="3040">
                  <c:v>16.260000000000002</c:v>
                </c:pt>
                <c:pt idx="3041">
                  <c:v>16.399999999999999</c:v>
                </c:pt>
                <c:pt idx="3042">
                  <c:v>16.3</c:v>
                </c:pt>
                <c:pt idx="3043">
                  <c:v>16.149999999999999</c:v>
                </c:pt>
                <c:pt idx="3044">
                  <c:v>16.13</c:v>
                </c:pt>
                <c:pt idx="3045">
                  <c:v>16.05</c:v>
                </c:pt>
                <c:pt idx="3046">
                  <c:v>15.98</c:v>
                </c:pt>
                <c:pt idx="3047">
                  <c:v>16.07</c:v>
                </c:pt>
                <c:pt idx="3048">
                  <c:v>16.170000000000002</c:v>
                </c:pt>
                <c:pt idx="3049">
                  <c:v>16.27</c:v>
                </c:pt>
                <c:pt idx="3050">
                  <c:v>16.21</c:v>
                </c:pt>
                <c:pt idx="3051">
                  <c:v>16.059999999999999</c:v>
                </c:pt>
                <c:pt idx="3052">
                  <c:v>16.45</c:v>
                </c:pt>
                <c:pt idx="3053">
                  <c:v>16.59</c:v>
                </c:pt>
                <c:pt idx="3054">
                  <c:v>16.48</c:v>
                </c:pt>
                <c:pt idx="3055">
                  <c:v>16.760000000000002</c:v>
                </c:pt>
                <c:pt idx="3056">
                  <c:v>16.850000000000001</c:v>
                </c:pt>
                <c:pt idx="3057">
                  <c:v>17.22</c:v>
                </c:pt>
                <c:pt idx="3058">
                  <c:v>17.170000000000002</c:v>
                </c:pt>
                <c:pt idx="3059">
                  <c:v>17.18</c:v>
                </c:pt>
                <c:pt idx="3060">
                  <c:v>17.39</c:v>
                </c:pt>
                <c:pt idx="3061">
                  <c:v>17.38</c:v>
                </c:pt>
                <c:pt idx="3062">
                  <c:v>17.84</c:v>
                </c:pt>
                <c:pt idx="3063">
                  <c:v>18.09</c:v>
                </c:pt>
                <c:pt idx="3064">
                  <c:v>18.28</c:v>
                </c:pt>
                <c:pt idx="3065">
                  <c:v>18.59</c:v>
                </c:pt>
                <c:pt idx="3066">
                  <c:v>18.66</c:v>
                </c:pt>
                <c:pt idx="3067">
                  <c:v>18.86</c:v>
                </c:pt>
                <c:pt idx="3068">
                  <c:v>18.71</c:v>
                </c:pt>
                <c:pt idx="3069">
                  <c:v>18.38</c:v>
                </c:pt>
                <c:pt idx="3070">
                  <c:v>18.29</c:v>
                </c:pt>
                <c:pt idx="3071">
                  <c:v>18.04</c:v>
                </c:pt>
                <c:pt idx="3072">
                  <c:v>17.63</c:v>
                </c:pt>
                <c:pt idx="3073">
                  <c:v>17.579999999999998</c:v>
                </c:pt>
                <c:pt idx="3074">
                  <c:v>17.97</c:v>
                </c:pt>
                <c:pt idx="3075">
                  <c:v>17.739999999999998</c:v>
                </c:pt>
                <c:pt idx="3076">
                  <c:v>17.739999999999998</c:v>
                </c:pt>
                <c:pt idx="3077">
                  <c:v>17.559999999999999</c:v>
                </c:pt>
                <c:pt idx="3078">
                  <c:v>17.45</c:v>
                </c:pt>
                <c:pt idx="3079">
                  <c:v>17.260000000000002</c:v>
                </c:pt>
                <c:pt idx="3080">
                  <c:v>17.09</c:v>
                </c:pt>
                <c:pt idx="3081">
                  <c:v>16.75</c:v>
                </c:pt>
                <c:pt idx="3082">
                  <c:v>16.89</c:v>
                </c:pt>
                <c:pt idx="3083">
                  <c:v>17.03</c:v>
                </c:pt>
                <c:pt idx="3084">
                  <c:v>17.12</c:v>
                </c:pt>
                <c:pt idx="3085">
                  <c:v>16.78</c:v>
                </c:pt>
                <c:pt idx="3086">
                  <c:v>16.53</c:v>
                </c:pt>
                <c:pt idx="3087">
                  <c:v>16.43</c:v>
                </c:pt>
                <c:pt idx="3088">
                  <c:v>16.440000000000001</c:v>
                </c:pt>
                <c:pt idx="3089">
                  <c:v>16.36</c:v>
                </c:pt>
                <c:pt idx="3090">
                  <c:v>16.190000000000001</c:v>
                </c:pt>
                <c:pt idx="3091" formatCode="General">
                  <c:v>16.175000000000001</c:v>
                </c:pt>
                <c:pt idx="3092">
                  <c:v>16.16</c:v>
                </c:pt>
                <c:pt idx="3093">
                  <c:v>15.85</c:v>
                </c:pt>
                <c:pt idx="3094">
                  <c:v>15.74</c:v>
                </c:pt>
                <c:pt idx="3095">
                  <c:v>15.44</c:v>
                </c:pt>
                <c:pt idx="3096">
                  <c:v>15.05</c:v>
                </c:pt>
                <c:pt idx="3097">
                  <c:v>15.17</c:v>
                </c:pt>
                <c:pt idx="3098">
                  <c:v>15.35</c:v>
                </c:pt>
                <c:pt idx="3099">
                  <c:v>15.27</c:v>
                </c:pt>
                <c:pt idx="3100">
                  <c:v>15.17</c:v>
                </c:pt>
                <c:pt idx="3101">
                  <c:v>14.87</c:v>
                </c:pt>
                <c:pt idx="3102">
                  <c:v>14.91</c:v>
                </c:pt>
                <c:pt idx="3103">
                  <c:v>14.79</c:v>
                </c:pt>
                <c:pt idx="3104">
                  <c:v>14.46</c:v>
                </c:pt>
                <c:pt idx="3105">
                  <c:v>13.45</c:v>
                </c:pt>
                <c:pt idx="3106">
                  <c:v>13.34</c:v>
                </c:pt>
                <c:pt idx="3107">
                  <c:v>13.23</c:v>
                </c:pt>
                <c:pt idx="3108">
                  <c:v>13.08</c:v>
                </c:pt>
                <c:pt idx="3109">
                  <c:v>12.94</c:v>
                </c:pt>
                <c:pt idx="3110">
                  <c:v>12.54</c:v>
                </c:pt>
                <c:pt idx="3111">
                  <c:v>12.41</c:v>
                </c:pt>
                <c:pt idx="3112">
                  <c:v>12.58</c:v>
                </c:pt>
                <c:pt idx="3113">
                  <c:v>12.64</c:v>
                </c:pt>
                <c:pt idx="3114">
                  <c:v>12.85</c:v>
                </c:pt>
                <c:pt idx="3115">
                  <c:v>12.91</c:v>
                </c:pt>
                <c:pt idx="3116">
                  <c:v>12.91</c:v>
                </c:pt>
                <c:pt idx="3117">
                  <c:v>12.82</c:v>
                </c:pt>
                <c:pt idx="3118">
                  <c:v>12.67</c:v>
                </c:pt>
                <c:pt idx="3119">
                  <c:v>12.45</c:v>
                </c:pt>
                <c:pt idx="3120">
                  <c:v>12.32</c:v>
                </c:pt>
                <c:pt idx="3121">
                  <c:v>12.13</c:v>
                </c:pt>
                <c:pt idx="3122">
                  <c:v>12.15</c:v>
                </c:pt>
                <c:pt idx="3123">
                  <c:v>12.09</c:v>
                </c:pt>
                <c:pt idx="3124">
                  <c:v>11.87</c:v>
                </c:pt>
                <c:pt idx="3125">
                  <c:v>11.74</c:v>
                </c:pt>
                <c:pt idx="3126">
                  <c:v>11.76</c:v>
                </c:pt>
                <c:pt idx="3127">
                  <c:v>11.7</c:v>
                </c:pt>
                <c:pt idx="3128">
                  <c:v>11.36</c:v>
                </c:pt>
                <c:pt idx="3129">
                  <c:v>11.19</c:v>
                </c:pt>
                <c:pt idx="3130">
                  <c:v>11.17</c:v>
                </c:pt>
                <c:pt idx="3131">
                  <c:v>11.01</c:v>
                </c:pt>
                <c:pt idx="3132">
                  <c:v>10.7</c:v>
                </c:pt>
                <c:pt idx="3133">
                  <c:v>10.6</c:v>
                </c:pt>
                <c:pt idx="3134">
                  <c:v>10.59</c:v>
                </c:pt>
                <c:pt idx="3135">
                  <c:v>10.42</c:v>
                </c:pt>
                <c:pt idx="3136">
                  <c:v>10.43</c:v>
                </c:pt>
                <c:pt idx="3137">
                  <c:v>10.41</c:v>
                </c:pt>
                <c:pt idx="3138">
                  <c:v>10.4</c:v>
                </c:pt>
                <c:pt idx="3139">
                  <c:v>10.48</c:v>
                </c:pt>
                <c:pt idx="3140">
                  <c:v>10.73</c:v>
                </c:pt>
                <c:pt idx="3141">
                  <c:v>10.74</c:v>
                </c:pt>
                <c:pt idx="3142">
                  <c:v>10.75</c:v>
                </c:pt>
                <c:pt idx="3143">
                  <c:v>10.93</c:v>
                </c:pt>
                <c:pt idx="3144">
                  <c:v>11.03</c:v>
                </c:pt>
                <c:pt idx="3145">
                  <c:v>11.01</c:v>
                </c:pt>
                <c:pt idx="3146">
                  <c:v>11.09</c:v>
                </c:pt>
                <c:pt idx="3147">
                  <c:v>11.09</c:v>
                </c:pt>
                <c:pt idx="3148">
                  <c:v>11.05</c:v>
                </c:pt>
                <c:pt idx="3149">
                  <c:v>10.55</c:v>
                </c:pt>
                <c:pt idx="3150">
                  <c:v>10.5</c:v>
                </c:pt>
                <c:pt idx="3151">
                  <c:v>10.52</c:v>
                </c:pt>
                <c:pt idx="3152">
                  <c:v>10.52</c:v>
                </c:pt>
                <c:pt idx="3153">
                  <c:v>10.61</c:v>
                </c:pt>
                <c:pt idx="3154">
                  <c:v>10.63</c:v>
                </c:pt>
                <c:pt idx="3155">
                  <c:v>10.84</c:v>
                </c:pt>
                <c:pt idx="3156">
                  <c:v>10.79</c:v>
                </c:pt>
                <c:pt idx="3157">
                  <c:v>10.89</c:v>
                </c:pt>
                <c:pt idx="3158">
                  <c:v>10.92</c:v>
                </c:pt>
                <c:pt idx="3159">
                  <c:v>10.76</c:v>
                </c:pt>
                <c:pt idx="3160">
                  <c:v>10.52</c:v>
                </c:pt>
                <c:pt idx="3161">
                  <c:v>10.57</c:v>
                </c:pt>
                <c:pt idx="3162">
                  <c:v>10.41</c:v>
                </c:pt>
                <c:pt idx="3163">
                  <c:v>10.37</c:v>
                </c:pt>
                <c:pt idx="3164">
                  <c:v>10.29</c:v>
                </c:pt>
                <c:pt idx="3165">
                  <c:v>10.18</c:v>
                </c:pt>
                <c:pt idx="3166">
                  <c:v>9.8800000000000008</c:v>
                </c:pt>
                <c:pt idx="3167">
                  <c:v>9.8000000000000007</c:v>
                </c:pt>
                <c:pt idx="3168">
                  <c:v>9.66</c:v>
                </c:pt>
                <c:pt idx="3169">
                  <c:v>9.56</c:v>
                </c:pt>
                <c:pt idx="3170">
                  <c:v>9.44</c:v>
                </c:pt>
                <c:pt idx="3171">
                  <c:v>9.33</c:v>
                </c:pt>
                <c:pt idx="3172">
                  <c:v>9.2200000000000006</c:v>
                </c:pt>
                <c:pt idx="3173">
                  <c:v>8.99</c:v>
                </c:pt>
                <c:pt idx="3174">
                  <c:v>8.8800000000000008</c:v>
                </c:pt>
                <c:pt idx="3175">
                  <c:v>8.77</c:v>
                </c:pt>
                <c:pt idx="3176">
                  <c:v>8.73</c:v>
                </c:pt>
                <c:pt idx="3177">
                  <c:v>8.57</c:v>
                </c:pt>
                <c:pt idx="3178">
                  <c:v>8.58</c:v>
                </c:pt>
                <c:pt idx="3179">
                  <c:v>8.64</c:v>
                </c:pt>
                <c:pt idx="3180">
                  <c:v>8.7799999999999994</c:v>
                </c:pt>
                <c:pt idx="3181">
                  <c:v>8.91</c:v>
                </c:pt>
                <c:pt idx="3182">
                  <c:v>8.94</c:v>
                </c:pt>
                <c:pt idx="3183">
                  <c:v>9.17</c:v>
                </c:pt>
                <c:pt idx="3184">
                  <c:v>9.19</c:v>
                </c:pt>
                <c:pt idx="3185">
                  <c:v>9.25</c:v>
                </c:pt>
                <c:pt idx="3186">
                  <c:v>9.27</c:v>
                </c:pt>
                <c:pt idx="3187">
                  <c:v>9.1300000000000008</c:v>
                </c:pt>
                <c:pt idx="3188">
                  <c:v>9.14</c:v>
                </c:pt>
                <c:pt idx="3189">
                  <c:v>9.1199999999999992</c:v>
                </c:pt>
                <c:pt idx="3190">
                  <c:v>9.11</c:v>
                </c:pt>
                <c:pt idx="3191">
                  <c:v>9.07</c:v>
                </c:pt>
                <c:pt idx="3192">
                  <c:v>9.0399999999999991</c:v>
                </c:pt>
                <c:pt idx="3193">
                  <c:v>9.1199999999999992</c:v>
                </c:pt>
                <c:pt idx="3194">
                  <c:v>9.18</c:v>
                </c:pt>
                <c:pt idx="3195">
                  <c:v>9.23</c:v>
                </c:pt>
                <c:pt idx="3196">
                  <c:v>9.19</c:v>
                </c:pt>
                <c:pt idx="3197">
                  <c:v>9.09</c:v>
                </c:pt>
                <c:pt idx="3198">
                  <c:v>9.1</c:v>
                </c:pt>
                <c:pt idx="3199">
                  <c:v>9.0299999999999994</c:v>
                </c:pt>
                <c:pt idx="3200">
                  <c:v>8.98</c:v>
                </c:pt>
                <c:pt idx="3201">
                  <c:v>8.93</c:v>
                </c:pt>
                <c:pt idx="3202">
                  <c:v>8.7799999999999994</c:v>
                </c:pt>
                <c:pt idx="3203">
                  <c:v>8.57</c:v>
                </c:pt>
                <c:pt idx="3204">
                  <c:v>8.35</c:v>
                </c:pt>
                <c:pt idx="3205">
                  <c:v>8.09</c:v>
                </c:pt>
                <c:pt idx="3206">
                  <c:v>8.09</c:v>
                </c:pt>
                <c:pt idx="3207">
                  <c:v>7.98</c:v>
                </c:pt>
                <c:pt idx="3208">
                  <c:v>8</c:v>
                </c:pt>
                <c:pt idx="3209">
                  <c:v>7.93</c:v>
                </c:pt>
                <c:pt idx="3210">
                  <c:v>7.88</c:v>
                </c:pt>
                <c:pt idx="3211">
                  <c:v>7.87</c:v>
                </c:pt>
                <c:pt idx="3212">
                  <c:v>7.89</c:v>
                </c:pt>
                <c:pt idx="3213">
                  <c:v>7.95</c:v>
                </c:pt>
                <c:pt idx="3214">
                  <c:v>7.91</c:v>
                </c:pt>
                <c:pt idx="3215">
                  <c:v>7.93</c:v>
                </c:pt>
                <c:pt idx="3216">
                  <c:v>8.11</c:v>
                </c:pt>
                <c:pt idx="3217">
                  <c:v>8.1999999999999993</c:v>
                </c:pt>
                <c:pt idx="3218">
                  <c:v>8.15</c:v>
                </c:pt>
                <c:pt idx="3219">
                  <c:v>8.0500000000000007</c:v>
                </c:pt>
                <c:pt idx="3220">
                  <c:v>8.11</c:v>
                </c:pt>
                <c:pt idx="3221">
                  <c:v>8</c:v>
                </c:pt>
                <c:pt idx="3222">
                  <c:v>7.87</c:v>
                </c:pt>
                <c:pt idx="3223">
                  <c:v>7.88</c:v>
                </c:pt>
                <c:pt idx="3224">
                  <c:v>7.93</c:v>
                </c:pt>
                <c:pt idx="3225">
                  <c:v>7.76</c:v>
                </c:pt>
                <c:pt idx="3226">
                  <c:v>7.69</c:v>
                </c:pt>
                <c:pt idx="3227">
                  <c:v>7.69</c:v>
                </c:pt>
                <c:pt idx="3228">
                  <c:v>7.67</c:v>
                </c:pt>
                <c:pt idx="3229">
                  <c:v>7.66</c:v>
                </c:pt>
                <c:pt idx="3230">
                  <c:v>7.58</c:v>
                </c:pt>
                <c:pt idx="3231">
                  <c:v>7.52</c:v>
                </c:pt>
                <c:pt idx="3232">
                  <c:v>7.45</c:v>
                </c:pt>
                <c:pt idx="3233">
                  <c:v>7.35</c:v>
                </c:pt>
                <c:pt idx="3234">
                  <c:v>7.47</c:v>
                </c:pt>
                <c:pt idx="3235">
                  <c:v>7.59</c:v>
                </c:pt>
                <c:pt idx="3236">
                  <c:v>7.56</c:v>
                </c:pt>
                <c:pt idx="3237">
                  <c:v>7.66</c:v>
                </c:pt>
                <c:pt idx="3238">
                  <c:v>7.6</c:v>
                </c:pt>
                <c:pt idx="3239">
                  <c:v>7.6</c:v>
                </c:pt>
                <c:pt idx="3240">
                  <c:v>7.61</c:v>
                </c:pt>
                <c:pt idx="3241">
                  <c:v>7.55</c:v>
                </c:pt>
                <c:pt idx="3242">
                  <c:v>7.56</c:v>
                </c:pt>
                <c:pt idx="3243">
                  <c:v>7.6</c:v>
                </c:pt>
                <c:pt idx="3244">
                  <c:v>7.57</c:v>
                </c:pt>
                <c:pt idx="3245">
                  <c:v>7.52</c:v>
                </c:pt>
                <c:pt idx="3246">
                  <c:v>7.52</c:v>
                </c:pt>
                <c:pt idx="3247">
                  <c:v>7.54</c:v>
                </c:pt>
                <c:pt idx="3248">
                  <c:v>7.52</c:v>
                </c:pt>
                <c:pt idx="3249">
                  <c:v>7.55</c:v>
                </c:pt>
                <c:pt idx="3250">
                  <c:v>7.55</c:v>
                </c:pt>
                <c:pt idx="3251">
                  <c:v>7.51</c:v>
                </c:pt>
                <c:pt idx="3252">
                  <c:v>7.55</c:v>
                </c:pt>
                <c:pt idx="3253">
                  <c:v>7.54</c:v>
                </c:pt>
                <c:pt idx="3254">
                  <c:v>7.52</c:v>
                </c:pt>
                <c:pt idx="3255">
                  <c:v>7.56</c:v>
                </c:pt>
                <c:pt idx="3256">
                  <c:v>7.57</c:v>
                </c:pt>
                <c:pt idx="3257">
                  <c:v>7.57</c:v>
                </c:pt>
                <c:pt idx="3258">
                  <c:v>7.64</c:v>
                </c:pt>
                <c:pt idx="3259">
                  <c:v>7.65</c:v>
                </c:pt>
                <c:pt idx="3260">
                  <c:v>7.58</c:v>
                </c:pt>
                <c:pt idx="3261">
                  <c:v>7.49</c:v>
                </c:pt>
                <c:pt idx="3262">
                  <c:v>7.4</c:v>
                </c:pt>
                <c:pt idx="3263">
                  <c:v>7.24</c:v>
                </c:pt>
                <c:pt idx="3264">
                  <c:v>7.26</c:v>
                </c:pt>
                <c:pt idx="3265">
                  <c:v>7.31</c:v>
                </c:pt>
                <c:pt idx="3266">
                  <c:v>7.26</c:v>
                </c:pt>
                <c:pt idx="3267">
                  <c:v>7.18</c:v>
                </c:pt>
                <c:pt idx="3268">
                  <c:v>7.09</c:v>
                </c:pt>
                <c:pt idx="3269">
                  <c:v>6.97</c:v>
                </c:pt>
                <c:pt idx="3270">
                  <c:v>6.86</c:v>
                </c:pt>
                <c:pt idx="3271">
                  <c:v>6.82</c:v>
                </c:pt>
                <c:pt idx="3272">
                  <c:v>6.91</c:v>
                </c:pt>
                <c:pt idx="3273">
                  <c:v>6.84</c:v>
                </c:pt>
                <c:pt idx="3274">
                  <c:v>6.72</c:v>
                </c:pt>
                <c:pt idx="3275">
                  <c:v>6.65</c:v>
                </c:pt>
                <c:pt idx="3276">
                  <c:v>6.6</c:v>
                </c:pt>
                <c:pt idx="3277">
                  <c:v>6.54</c:v>
                </c:pt>
                <c:pt idx="3278" formatCode="General">
                  <c:v>6.52</c:v>
                </c:pt>
                <c:pt idx="3279">
                  <c:v>6.5</c:v>
                </c:pt>
                <c:pt idx="3280">
                  <c:v>6.49</c:v>
                </c:pt>
                <c:pt idx="3281">
                  <c:v>6.5</c:v>
                </c:pt>
                <c:pt idx="3282">
                  <c:v>6.39</c:v>
                </c:pt>
                <c:pt idx="3283" formatCode="General">
                  <c:v>6.3650000000000002</c:v>
                </c:pt>
                <c:pt idx="3284">
                  <c:v>6.34</c:v>
                </c:pt>
                <c:pt idx="3285">
                  <c:v>6.3</c:v>
                </c:pt>
                <c:pt idx="3286">
                  <c:v>6.17</c:v>
                </c:pt>
                <c:pt idx="3287">
                  <c:v>6.03</c:v>
                </c:pt>
                <c:pt idx="3288">
                  <c:v>6.02</c:v>
                </c:pt>
                <c:pt idx="3289">
                  <c:v>5.99</c:v>
                </c:pt>
                <c:pt idx="3290">
                  <c:v>6.07</c:v>
                </c:pt>
                <c:pt idx="3291">
                  <c:v>6.03</c:v>
                </c:pt>
                <c:pt idx="3292">
                  <c:v>6.04</c:v>
                </c:pt>
                <c:pt idx="3293">
                  <c:v>6.1</c:v>
                </c:pt>
                <c:pt idx="3294">
                  <c:v>6.1</c:v>
                </c:pt>
                <c:pt idx="3295">
                  <c:v>6.11</c:v>
                </c:pt>
                <c:pt idx="3296">
                  <c:v>6.16</c:v>
                </c:pt>
                <c:pt idx="3297">
                  <c:v>6.24</c:v>
                </c:pt>
                <c:pt idx="3298">
                  <c:v>6.36</c:v>
                </c:pt>
                <c:pt idx="3299">
                  <c:v>6.42</c:v>
                </c:pt>
                <c:pt idx="3300">
                  <c:v>6.44</c:v>
                </c:pt>
                <c:pt idx="3301">
                  <c:v>6.41</c:v>
                </c:pt>
                <c:pt idx="3302">
                  <c:v>6.41</c:v>
                </c:pt>
                <c:pt idx="3303">
                  <c:v>6.46</c:v>
                </c:pt>
                <c:pt idx="3304">
                  <c:v>6.54</c:v>
                </c:pt>
                <c:pt idx="3305">
                  <c:v>6.54</c:v>
                </c:pt>
                <c:pt idx="3306">
                  <c:v>6.54</c:v>
                </c:pt>
                <c:pt idx="3307">
                  <c:v>6.46</c:v>
                </c:pt>
                <c:pt idx="3308">
                  <c:v>6.59</c:v>
                </c:pt>
                <c:pt idx="3309">
                  <c:v>6.81</c:v>
                </c:pt>
                <c:pt idx="3310">
                  <c:v>6.85</c:v>
                </c:pt>
                <c:pt idx="3311">
                  <c:v>6.88</c:v>
                </c:pt>
                <c:pt idx="3312">
                  <c:v>6.93</c:v>
                </c:pt>
                <c:pt idx="3313">
                  <c:v>6.98</c:v>
                </c:pt>
                <c:pt idx="3314">
                  <c:v>7.03</c:v>
                </c:pt>
                <c:pt idx="3315">
                  <c:v>7.01</c:v>
                </c:pt>
                <c:pt idx="3316">
                  <c:v>7.02</c:v>
                </c:pt>
                <c:pt idx="3317">
                  <c:v>6.8</c:v>
                </c:pt>
                <c:pt idx="3318">
                  <c:v>6.65</c:v>
                </c:pt>
                <c:pt idx="3319">
                  <c:v>6.56</c:v>
                </c:pt>
                <c:pt idx="3320">
                  <c:v>6.5</c:v>
                </c:pt>
                <c:pt idx="3321">
                  <c:v>6.6</c:v>
                </c:pt>
                <c:pt idx="3322">
                  <c:v>6.58</c:v>
                </c:pt>
                <c:pt idx="3323">
                  <c:v>6.65</c:v>
                </c:pt>
                <c:pt idx="3324">
                  <c:v>6.66</c:v>
                </c:pt>
                <c:pt idx="3325">
                  <c:v>6.71</c:v>
                </c:pt>
                <c:pt idx="3326">
                  <c:v>6.66</c:v>
                </c:pt>
                <c:pt idx="3327">
                  <c:v>6.58</c:v>
                </c:pt>
                <c:pt idx="3328">
                  <c:v>6.54</c:v>
                </c:pt>
                <c:pt idx="3329">
                  <c:v>6.49</c:v>
                </c:pt>
                <c:pt idx="3330">
                  <c:v>6.37</c:v>
                </c:pt>
                <c:pt idx="3331">
                  <c:v>6.27</c:v>
                </c:pt>
                <c:pt idx="3332">
                  <c:v>6.23</c:v>
                </c:pt>
                <c:pt idx="3333">
                  <c:v>6.16</c:v>
                </c:pt>
                <c:pt idx="3334">
                  <c:v>6.15</c:v>
                </c:pt>
                <c:pt idx="3335">
                  <c:v>6.11</c:v>
                </c:pt>
                <c:pt idx="3336">
                  <c:v>6.12</c:v>
                </c:pt>
                <c:pt idx="3337">
                  <c:v>6.16</c:v>
                </c:pt>
                <c:pt idx="3338">
                  <c:v>6.11</c:v>
                </c:pt>
                <c:pt idx="3339">
                  <c:v>6.02</c:v>
                </c:pt>
                <c:pt idx="3340">
                  <c:v>5.98</c:v>
                </c:pt>
                <c:pt idx="3341">
                  <c:v>6.02</c:v>
                </c:pt>
                <c:pt idx="3342">
                  <c:v>6</c:v>
                </c:pt>
                <c:pt idx="3343">
                  <c:v>5.85</c:v>
                </c:pt>
                <c:pt idx="3344">
                  <c:v>5.78</c:v>
                </c:pt>
                <c:pt idx="3345">
                  <c:v>5.8</c:v>
                </c:pt>
                <c:pt idx="3346">
                  <c:v>5.79</c:v>
                </c:pt>
                <c:pt idx="3347">
                  <c:v>5.77</c:v>
                </c:pt>
                <c:pt idx="3348">
                  <c:v>5.84</c:v>
                </c:pt>
                <c:pt idx="3349">
                  <c:v>5.82</c:v>
                </c:pt>
                <c:pt idx="3350" formatCode="General">
                  <c:v>5.7350000000000003</c:v>
                </c:pt>
                <c:pt idx="3351">
                  <c:v>5.65</c:v>
                </c:pt>
                <c:pt idx="3352">
                  <c:v>5.65</c:v>
                </c:pt>
                <c:pt idx="3353">
                  <c:v>5.72</c:v>
                </c:pt>
                <c:pt idx="3354">
                  <c:v>5.7</c:v>
                </c:pt>
                <c:pt idx="3355">
                  <c:v>5.68</c:v>
                </c:pt>
                <c:pt idx="3356">
                  <c:v>5.68</c:v>
                </c:pt>
                <c:pt idx="3357">
                  <c:v>5.66</c:v>
                </c:pt>
                <c:pt idx="3358">
                  <c:v>5.57</c:v>
                </c:pt>
                <c:pt idx="3359">
                  <c:v>5.52</c:v>
                </c:pt>
                <c:pt idx="3360">
                  <c:v>5.57</c:v>
                </c:pt>
                <c:pt idx="3361">
                  <c:v>5.59</c:v>
                </c:pt>
                <c:pt idx="3362">
                  <c:v>5.54</c:v>
                </c:pt>
                <c:pt idx="3363">
                  <c:v>5.55</c:v>
                </c:pt>
                <c:pt idx="3364">
                  <c:v>5.5</c:v>
                </c:pt>
                <c:pt idx="3365">
                  <c:v>5.44</c:v>
                </c:pt>
                <c:pt idx="3366">
                  <c:v>5.42</c:v>
                </c:pt>
                <c:pt idx="3367">
                  <c:v>5.55</c:v>
                </c:pt>
                <c:pt idx="3368">
                  <c:v>5.51</c:v>
                </c:pt>
                <c:pt idx="3369">
                  <c:v>5.54</c:v>
                </c:pt>
                <c:pt idx="3370">
                  <c:v>5.61</c:v>
                </c:pt>
                <c:pt idx="3371">
                  <c:v>5.57</c:v>
                </c:pt>
                <c:pt idx="3372">
                  <c:v>5.68</c:v>
                </c:pt>
                <c:pt idx="3373">
                  <c:v>5.91</c:v>
                </c:pt>
                <c:pt idx="3374">
                  <c:v>6.26</c:v>
                </c:pt>
                <c:pt idx="3375">
                  <c:v>6.47</c:v>
                </c:pt>
                <c:pt idx="3376">
                  <c:v>6.25</c:v>
                </c:pt>
                <c:pt idx="3377">
                  <c:v>6.34</c:v>
                </c:pt>
                <c:pt idx="3378">
                  <c:v>6.18</c:v>
                </c:pt>
                <c:pt idx="3379">
                  <c:v>6.14</c:v>
                </c:pt>
                <c:pt idx="3380">
                  <c:v>6.33</c:v>
                </c:pt>
                <c:pt idx="3381">
                  <c:v>6.36</c:v>
                </c:pt>
                <c:pt idx="3382">
                  <c:v>6.46</c:v>
                </c:pt>
                <c:pt idx="3383">
                  <c:v>6.59</c:v>
                </c:pt>
                <c:pt idx="3384">
                  <c:v>6.92</c:v>
                </c:pt>
                <c:pt idx="3385">
                  <c:v>7.02</c:v>
                </c:pt>
                <c:pt idx="3386">
                  <c:v>6.97</c:v>
                </c:pt>
                <c:pt idx="3387">
                  <c:v>7.24</c:v>
                </c:pt>
                <c:pt idx="3388">
                  <c:v>7.07</c:v>
                </c:pt>
                <c:pt idx="3389">
                  <c:v>6.88</c:v>
                </c:pt>
                <c:pt idx="3390">
                  <c:v>6.9</c:v>
                </c:pt>
                <c:pt idx="3391">
                  <c:v>6.98</c:v>
                </c:pt>
                <c:pt idx="3392">
                  <c:v>7.04</c:v>
                </c:pt>
                <c:pt idx="3393">
                  <c:v>7.04</c:v>
                </c:pt>
                <c:pt idx="3394">
                  <c:v>6.93</c:v>
                </c:pt>
                <c:pt idx="3395">
                  <c:v>7.14</c:v>
                </c:pt>
                <c:pt idx="3396">
                  <c:v>7.18</c:v>
                </c:pt>
                <c:pt idx="3397">
                  <c:v>7.27</c:v>
                </c:pt>
                <c:pt idx="3398">
                  <c:v>7.26</c:v>
                </c:pt>
                <c:pt idx="3399">
                  <c:v>7.19</c:v>
                </c:pt>
                <c:pt idx="3400">
                  <c:v>7.27</c:v>
                </c:pt>
                <c:pt idx="3401">
                  <c:v>7.16</c:v>
                </c:pt>
                <c:pt idx="3402">
                  <c:v>7.03</c:v>
                </c:pt>
                <c:pt idx="3403">
                  <c:v>6.97</c:v>
                </c:pt>
                <c:pt idx="3404">
                  <c:v>6.91</c:v>
                </c:pt>
                <c:pt idx="3405">
                  <c:v>6.82</c:v>
                </c:pt>
                <c:pt idx="3406">
                  <c:v>6.68</c:v>
                </c:pt>
                <c:pt idx="3407">
                  <c:v>6.75</c:v>
                </c:pt>
                <c:pt idx="3408">
                  <c:v>6.82</c:v>
                </c:pt>
                <c:pt idx="3409">
                  <c:v>6.89</c:v>
                </c:pt>
                <c:pt idx="3410">
                  <c:v>6.9</c:v>
                </c:pt>
                <c:pt idx="3411">
                  <c:v>6.93</c:v>
                </c:pt>
                <c:pt idx="3412">
                  <c:v>7.06</c:v>
                </c:pt>
                <c:pt idx="3413">
                  <c:v>7.13</c:v>
                </c:pt>
                <c:pt idx="3414">
                  <c:v>7.17</c:v>
                </c:pt>
                <c:pt idx="3415">
                  <c:v>7.13</c:v>
                </c:pt>
                <c:pt idx="3416">
                  <c:v>7.13</c:v>
                </c:pt>
                <c:pt idx="3417">
                  <c:v>7.14</c:v>
                </c:pt>
                <c:pt idx="3418">
                  <c:v>7.1</c:v>
                </c:pt>
                <c:pt idx="3419">
                  <c:v>6.98</c:v>
                </c:pt>
                <c:pt idx="3420">
                  <c:v>6.88</c:v>
                </c:pt>
                <c:pt idx="3421">
                  <c:v>6.85</c:v>
                </c:pt>
                <c:pt idx="3422">
                  <c:v>6.7</c:v>
                </c:pt>
                <c:pt idx="3423">
                  <c:v>6.68</c:v>
                </c:pt>
                <c:pt idx="3424">
                  <c:v>6.73</c:v>
                </c:pt>
                <c:pt idx="3425">
                  <c:v>6.77</c:v>
                </c:pt>
                <c:pt idx="3426">
                  <c:v>6.77</c:v>
                </c:pt>
                <c:pt idx="3427">
                  <c:v>6.79</c:v>
                </c:pt>
                <c:pt idx="3428">
                  <c:v>6.75</c:v>
                </c:pt>
                <c:pt idx="3429">
                  <c:v>6.67</c:v>
                </c:pt>
                <c:pt idx="3430">
                  <c:v>6.59</c:v>
                </c:pt>
                <c:pt idx="3431">
                  <c:v>6.54</c:v>
                </c:pt>
                <c:pt idx="3432">
                  <c:v>6.43</c:v>
                </c:pt>
                <c:pt idx="3433">
                  <c:v>6.47</c:v>
                </c:pt>
                <c:pt idx="3434">
                  <c:v>6.48</c:v>
                </c:pt>
                <c:pt idx="3435">
                  <c:v>6.57</c:v>
                </c:pt>
                <c:pt idx="3436">
                  <c:v>6.59</c:v>
                </c:pt>
                <c:pt idx="3437">
                  <c:v>6.54</c:v>
                </c:pt>
                <c:pt idx="3438">
                  <c:v>6.55</c:v>
                </c:pt>
                <c:pt idx="3439">
                  <c:v>6.49</c:v>
                </c:pt>
                <c:pt idx="3440">
                  <c:v>6.51</c:v>
                </c:pt>
                <c:pt idx="3441">
                  <c:v>6.57</c:v>
                </c:pt>
                <c:pt idx="3442">
                  <c:v>6.54</c:v>
                </c:pt>
                <c:pt idx="3443">
                  <c:v>6.6</c:v>
                </c:pt>
                <c:pt idx="3444">
                  <c:v>6.78</c:v>
                </c:pt>
                <c:pt idx="3445">
                  <c:v>6.83</c:v>
                </c:pt>
                <c:pt idx="3446">
                  <c:v>6.87</c:v>
                </c:pt>
                <c:pt idx="3447">
                  <c:v>6.91</c:v>
                </c:pt>
                <c:pt idx="3448">
                  <c:v>6.82</c:v>
                </c:pt>
                <c:pt idx="3449">
                  <c:v>6.78</c:v>
                </c:pt>
                <c:pt idx="3450">
                  <c:v>6.82</c:v>
                </c:pt>
                <c:pt idx="3451">
                  <c:v>6.8</c:v>
                </c:pt>
                <c:pt idx="3452">
                  <c:v>6.82</c:v>
                </c:pt>
                <c:pt idx="3453">
                  <c:v>6.93</c:v>
                </c:pt>
                <c:pt idx="3454">
                  <c:v>6.92</c:v>
                </c:pt>
                <c:pt idx="3455">
                  <c:v>6.93</c:v>
                </c:pt>
                <c:pt idx="3456">
                  <c:v>6.81</c:v>
                </c:pt>
                <c:pt idx="3457">
                  <c:v>6.89</c:v>
                </c:pt>
                <c:pt idx="3458">
                  <c:v>6.92</c:v>
                </c:pt>
                <c:pt idx="3459">
                  <c:v>6.8</c:v>
                </c:pt>
                <c:pt idx="3460">
                  <c:v>6.72</c:v>
                </c:pt>
                <c:pt idx="3461">
                  <c:v>6.62</c:v>
                </c:pt>
                <c:pt idx="3462">
                  <c:v>6.62</c:v>
                </c:pt>
                <c:pt idx="3463">
                  <c:v>6.68</c:v>
                </c:pt>
                <c:pt idx="3464">
                  <c:v>6.59</c:v>
                </c:pt>
                <c:pt idx="3465">
                  <c:v>6.47</c:v>
                </c:pt>
                <c:pt idx="3466">
                  <c:v>6.37</c:v>
                </c:pt>
                <c:pt idx="3467">
                  <c:v>6.36</c:v>
                </c:pt>
                <c:pt idx="3468">
                  <c:v>6.36</c:v>
                </c:pt>
                <c:pt idx="3469">
                  <c:v>6.31</c:v>
                </c:pt>
                <c:pt idx="3470">
                  <c:v>6.25</c:v>
                </c:pt>
                <c:pt idx="3471">
                  <c:v>6.24</c:v>
                </c:pt>
                <c:pt idx="3472">
                  <c:v>6.25</c:v>
                </c:pt>
                <c:pt idx="3473">
                  <c:v>6.32</c:v>
                </c:pt>
                <c:pt idx="3474">
                  <c:v>6.35</c:v>
                </c:pt>
                <c:pt idx="3475">
                  <c:v>6.37</c:v>
                </c:pt>
                <c:pt idx="3476">
                  <c:v>6.32</c:v>
                </c:pt>
                <c:pt idx="3477">
                  <c:v>6.36</c:v>
                </c:pt>
                <c:pt idx="3478">
                  <c:v>6.36</c:v>
                </c:pt>
                <c:pt idx="3479">
                  <c:v>6.29</c:v>
                </c:pt>
                <c:pt idx="3480">
                  <c:v>6.26</c:v>
                </c:pt>
                <c:pt idx="3481">
                  <c:v>6.22</c:v>
                </c:pt>
                <c:pt idx="3482">
                  <c:v>6.23</c:v>
                </c:pt>
                <c:pt idx="3483">
                  <c:v>6.18</c:v>
                </c:pt>
                <c:pt idx="3484">
                  <c:v>6.15</c:v>
                </c:pt>
                <c:pt idx="3485">
                  <c:v>6.13</c:v>
                </c:pt>
                <c:pt idx="3486">
                  <c:v>6.12</c:v>
                </c:pt>
                <c:pt idx="3487">
                  <c:v>6.11</c:v>
                </c:pt>
                <c:pt idx="3488">
                  <c:v>6.08</c:v>
                </c:pt>
                <c:pt idx="3489">
                  <c:v>6.02</c:v>
                </c:pt>
                <c:pt idx="3490">
                  <c:v>5.97</c:v>
                </c:pt>
                <c:pt idx="3491">
                  <c:v>5.95</c:v>
                </c:pt>
                <c:pt idx="3492">
                  <c:v>6.02</c:v>
                </c:pt>
                <c:pt idx="3493">
                  <c:v>6.04</c:v>
                </c:pt>
                <c:pt idx="3494">
                  <c:v>6.06</c:v>
                </c:pt>
                <c:pt idx="3495">
                  <c:v>6</c:v>
                </c:pt>
                <c:pt idx="3496">
                  <c:v>5.96</c:v>
                </c:pt>
                <c:pt idx="3497">
                  <c:v>5.9</c:v>
                </c:pt>
                <c:pt idx="3498">
                  <c:v>5.79</c:v>
                </c:pt>
                <c:pt idx="3499">
                  <c:v>5.73</c:v>
                </c:pt>
                <c:pt idx="3500">
                  <c:v>5.77</c:v>
                </c:pt>
                <c:pt idx="3501">
                  <c:v>5.82</c:v>
                </c:pt>
                <c:pt idx="3502">
                  <c:v>5.93</c:v>
                </c:pt>
                <c:pt idx="3503">
                  <c:v>5.96</c:v>
                </c:pt>
                <c:pt idx="3504">
                  <c:v>5.94</c:v>
                </c:pt>
                <c:pt idx="3505">
                  <c:v>5.92</c:v>
                </c:pt>
                <c:pt idx="3506">
                  <c:v>5.89</c:v>
                </c:pt>
                <c:pt idx="3507">
                  <c:v>5.79</c:v>
                </c:pt>
                <c:pt idx="3508">
                  <c:v>5.76</c:v>
                </c:pt>
                <c:pt idx="3509">
                  <c:v>5.64</c:v>
                </c:pt>
                <c:pt idx="3510">
                  <c:v>5.75</c:v>
                </c:pt>
                <c:pt idx="3511">
                  <c:v>5.75</c:v>
                </c:pt>
                <c:pt idx="3512">
                  <c:v>5.75</c:v>
                </c:pt>
                <c:pt idx="3513">
                  <c:v>5.67</c:v>
                </c:pt>
                <c:pt idx="3514">
                  <c:v>5.89</c:v>
                </c:pt>
                <c:pt idx="3515">
                  <c:v>5.89</c:v>
                </c:pt>
                <c:pt idx="3516">
                  <c:v>5.8</c:v>
                </c:pt>
                <c:pt idx="3517">
                  <c:v>5.81</c:v>
                </c:pt>
                <c:pt idx="3518">
                  <c:v>5.9</c:v>
                </c:pt>
                <c:pt idx="3519">
                  <c:v>6.04</c:v>
                </c:pt>
                <c:pt idx="3520">
                  <c:v>5.93</c:v>
                </c:pt>
                <c:pt idx="3521">
                  <c:v>5.93</c:v>
                </c:pt>
                <c:pt idx="3522">
                  <c:v>5.94</c:v>
                </c:pt>
                <c:pt idx="3523">
                  <c:v>6.03</c:v>
                </c:pt>
                <c:pt idx="3524">
                  <c:v>6.22</c:v>
                </c:pt>
                <c:pt idx="3525">
                  <c:v>6.02</c:v>
                </c:pt>
                <c:pt idx="3526">
                  <c:v>5.93</c:v>
                </c:pt>
                <c:pt idx="3527">
                  <c:v>5.92</c:v>
                </c:pt>
                <c:pt idx="3528">
                  <c:v>5.95</c:v>
                </c:pt>
                <c:pt idx="3529">
                  <c:v>5.69</c:v>
                </c:pt>
                <c:pt idx="3530">
                  <c:v>5.62</c:v>
                </c:pt>
                <c:pt idx="3531">
                  <c:v>5.6</c:v>
                </c:pt>
                <c:pt idx="3532">
                  <c:v>5.54</c:v>
                </c:pt>
                <c:pt idx="3533">
                  <c:v>5.58</c:v>
                </c:pt>
                <c:pt idx="3534">
                  <c:v>5.42</c:v>
                </c:pt>
                <c:pt idx="3535">
                  <c:v>5.4</c:v>
                </c:pt>
                <c:pt idx="3536">
                  <c:v>5.45</c:v>
                </c:pt>
                <c:pt idx="3537">
                  <c:v>5.54</c:v>
                </c:pt>
                <c:pt idx="3538">
                  <c:v>5.52</c:v>
                </c:pt>
                <c:pt idx="3539">
                  <c:v>5.5</c:v>
                </c:pt>
                <c:pt idx="3540">
                  <c:v>5.45</c:v>
                </c:pt>
                <c:pt idx="3541">
                  <c:v>5.37</c:v>
                </c:pt>
                <c:pt idx="3542">
                  <c:v>5.37</c:v>
                </c:pt>
                <c:pt idx="3543">
                  <c:v>5.4</c:v>
                </c:pt>
                <c:pt idx="3544">
                  <c:v>5.28</c:v>
                </c:pt>
                <c:pt idx="3545">
                  <c:v>5.4</c:v>
                </c:pt>
                <c:pt idx="3546">
                  <c:v>5.32</c:v>
                </c:pt>
                <c:pt idx="3547">
                  <c:v>5.41</c:v>
                </c:pt>
                <c:pt idx="3548">
                  <c:v>5.32</c:v>
                </c:pt>
                <c:pt idx="3549">
                  <c:v>5.27</c:v>
                </c:pt>
                <c:pt idx="3550">
                  <c:v>5.1100000000000003</c:v>
                </c:pt>
                <c:pt idx="3551">
                  <c:v>5.13</c:v>
                </c:pt>
                <c:pt idx="3552">
                  <c:v>5.23</c:v>
                </c:pt>
                <c:pt idx="3553">
                  <c:v>5.28</c:v>
                </c:pt>
                <c:pt idx="3554">
                  <c:v>5.22</c:v>
                </c:pt>
                <c:pt idx="3555">
                  <c:v>5.17</c:v>
                </c:pt>
                <c:pt idx="3556">
                  <c:v>5.18</c:v>
                </c:pt>
                <c:pt idx="3557">
                  <c:v>5.12</c:v>
                </c:pt>
                <c:pt idx="3558">
                  <c:v>5.12</c:v>
                </c:pt>
                <c:pt idx="3559">
                  <c:v>5.0999999999999996</c:v>
                </c:pt>
                <c:pt idx="3560">
                  <c:v>5.1100000000000003</c:v>
                </c:pt>
                <c:pt idx="3561">
                  <c:v>5.03</c:v>
                </c:pt>
                <c:pt idx="3562">
                  <c:v>5.05</c:v>
                </c:pt>
                <c:pt idx="3563">
                  <c:v>5.03</c:v>
                </c:pt>
                <c:pt idx="3564">
                  <c:v>5.0599999999999996</c:v>
                </c:pt>
                <c:pt idx="3565">
                  <c:v>4.9800000000000004</c:v>
                </c:pt>
                <c:pt idx="3566">
                  <c:v>4.99</c:v>
                </c:pt>
                <c:pt idx="3567">
                  <c:v>5.03</c:v>
                </c:pt>
                <c:pt idx="3568">
                  <c:v>5.08</c:v>
                </c:pt>
                <c:pt idx="3569">
                  <c:v>4.99</c:v>
                </c:pt>
                <c:pt idx="3570">
                  <c:v>4.8899999999999997</c:v>
                </c:pt>
                <c:pt idx="3571">
                  <c:v>4.83</c:v>
                </c:pt>
                <c:pt idx="3572">
                  <c:v>4.68</c:v>
                </c:pt>
                <c:pt idx="3573">
                  <c:v>4.6399999999999997</c:v>
                </c:pt>
                <c:pt idx="3574">
                  <c:v>4.53</c:v>
                </c:pt>
                <c:pt idx="3575">
                  <c:v>4.5999999999999996</c:v>
                </c:pt>
                <c:pt idx="3576">
                  <c:v>4.55</c:v>
                </c:pt>
                <c:pt idx="3577">
                  <c:v>4.59</c:v>
                </c:pt>
                <c:pt idx="3578">
                  <c:v>4.58</c:v>
                </c:pt>
                <c:pt idx="3579">
                  <c:v>4.57</c:v>
                </c:pt>
                <c:pt idx="3580">
                  <c:v>4.54</c:v>
                </c:pt>
                <c:pt idx="3581">
                  <c:v>4.5599999999999996</c:v>
                </c:pt>
                <c:pt idx="3582">
                  <c:v>4.53</c:v>
                </c:pt>
                <c:pt idx="3583">
                  <c:v>4.5199999999999996</c:v>
                </c:pt>
                <c:pt idx="3584">
                  <c:v>4.66</c:v>
                </c:pt>
                <c:pt idx="3585">
                  <c:v>4.66</c:v>
                </c:pt>
                <c:pt idx="3586">
                  <c:v>4.7300000000000004</c:v>
                </c:pt>
                <c:pt idx="3587">
                  <c:v>4.72</c:v>
                </c:pt>
                <c:pt idx="3588">
                  <c:v>4.78</c:v>
                </c:pt>
                <c:pt idx="3589">
                  <c:v>4.76</c:v>
                </c:pt>
                <c:pt idx="3590">
                  <c:v>4.72</c:v>
                </c:pt>
                <c:pt idx="3591">
                  <c:v>4.5999999999999996</c:v>
                </c:pt>
                <c:pt idx="3592">
                  <c:v>4.6900000000000004</c:v>
                </c:pt>
                <c:pt idx="3593">
                  <c:v>4.6900000000000004</c:v>
                </c:pt>
                <c:pt idx="3594">
                  <c:v>4.6399999999999997</c:v>
                </c:pt>
                <c:pt idx="3595">
                  <c:v>4.71</c:v>
                </c:pt>
                <c:pt idx="3596">
                  <c:v>4.8499999999999996</c:v>
                </c:pt>
                <c:pt idx="3597">
                  <c:v>4.88</c:v>
                </c:pt>
                <c:pt idx="3598">
                  <c:v>4.93</c:v>
                </c:pt>
                <c:pt idx="3599">
                  <c:v>5.09</c:v>
                </c:pt>
                <c:pt idx="3600">
                  <c:v>5.16</c:v>
                </c:pt>
                <c:pt idx="3601">
                  <c:v>5.0999999999999996</c:v>
                </c:pt>
                <c:pt idx="3602">
                  <c:v>5.0199999999999996</c:v>
                </c:pt>
                <c:pt idx="3603">
                  <c:v>4.93</c:v>
                </c:pt>
                <c:pt idx="3604">
                  <c:v>4.91</c:v>
                </c:pt>
                <c:pt idx="3605">
                  <c:v>4.91</c:v>
                </c:pt>
                <c:pt idx="3606">
                  <c:v>4.84</c:v>
                </c:pt>
                <c:pt idx="3607">
                  <c:v>4.79</c:v>
                </c:pt>
                <c:pt idx="3608">
                  <c:v>4.76</c:v>
                </c:pt>
                <c:pt idx="3609">
                  <c:v>4.7300000000000004</c:v>
                </c:pt>
                <c:pt idx="3610">
                  <c:v>4.76</c:v>
                </c:pt>
                <c:pt idx="3611">
                  <c:v>4.7699999999999996</c:v>
                </c:pt>
                <c:pt idx="3612">
                  <c:v>4.72</c:v>
                </c:pt>
                <c:pt idx="3613">
                  <c:v>4.72</c:v>
                </c:pt>
                <c:pt idx="3614">
                  <c:v>4.6500000000000004</c:v>
                </c:pt>
                <c:pt idx="3615">
                  <c:v>4.57</c:v>
                </c:pt>
                <c:pt idx="3616">
                  <c:v>4.5599999999999996</c:v>
                </c:pt>
                <c:pt idx="3617">
                  <c:v>4.53</c:v>
                </c:pt>
                <c:pt idx="3618">
                  <c:v>4.53</c:v>
                </c:pt>
                <c:pt idx="3619">
                  <c:v>4.63</c:v>
                </c:pt>
                <c:pt idx="3620">
                  <c:v>4.6500000000000004</c:v>
                </c:pt>
                <c:pt idx="3621">
                  <c:v>4.5999999999999996</c:v>
                </c:pt>
                <c:pt idx="3622">
                  <c:v>4.68</c:v>
                </c:pt>
                <c:pt idx="3623">
                  <c:v>4.74</c:v>
                </c:pt>
                <c:pt idx="3624">
                  <c:v>4.75</c:v>
                </c:pt>
                <c:pt idx="3625">
                  <c:v>4.66</c:v>
                </c:pt>
                <c:pt idx="3626">
                  <c:v>4.6500000000000004</c:v>
                </c:pt>
                <c:pt idx="3627" formatCode="General">
                  <c:v>4.67</c:v>
                </c:pt>
                <c:pt idx="3628">
                  <c:v>4.6900000000000004</c:v>
                </c:pt>
                <c:pt idx="3629">
                  <c:v>4.71</c:v>
                </c:pt>
                <c:pt idx="3630">
                  <c:v>4.67</c:v>
                </c:pt>
                <c:pt idx="3631">
                  <c:v>4.7300000000000004</c:v>
                </c:pt>
                <c:pt idx="3632">
                  <c:v>4.71</c:v>
                </c:pt>
                <c:pt idx="3633">
                  <c:v>4.76</c:v>
                </c:pt>
                <c:pt idx="3634">
                  <c:v>4.74</c:v>
                </c:pt>
                <c:pt idx="3635">
                  <c:v>4.76</c:v>
                </c:pt>
                <c:pt idx="3636">
                  <c:v>4.76</c:v>
                </c:pt>
                <c:pt idx="3637">
                  <c:v>4.8</c:v>
                </c:pt>
                <c:pt idx="3638">
                  <c:v>4.8099999999999996</c:v>
                </c:pt>
                <c:pt idx="3639">
                  <c:v>4.82</c:v>
                </c:pt>
                <c:pt idx="3640">
                  <c:v>4.76</c:v>
                </c:pt>
                <c:pt idx="3641">
                  <c:v>4.79</c:v>
                </c:pt>
                <c:pt idx="3642">
                  <c:v>4.7699999999999996</c:v>
                </c:pt>
                <c:pt idx="3643">
                  <c:v>4.8</c:v>
                </c:pt>
                <c:pt idx="3644">
                  <c:v>4.79</c:v>
                </c:pt>
                <c:pt idx="3645">
                  <c:v>4.82</c:v>
                </c:pt>
                <c:pt idx="3646">
                  <c:v>4.79</c:v>
                </c:pt>
                <c:pt idx="3647">
                  <c:v>4.8</c:v>
                </c:pt>
                <c:pt idx="3648">
                  <c:v>4.82</c:v>
                </c:pt>
                <c:pt idx="3649">
                  <c:v>4.87</c:v>
                </c:pt>
                <c:pt idx="3650">
                  <c:v>4.8899999999999997</c:v>
                </c:pt>
                <c:pt idx="3651">
                  <c:v>4.92</c:v>
                </c:pt>
                <c:pt idx="3652">
                  <c:v>5.01</c:v>
                </c:pt>
                <c:pt idx="3653">
                  <c:v>5.01</c:v>
                </c:pt>
                <c:pt idx="3654">
                  <c:v>5.01</c:v>
                </c:pt>
                <c:pt idx="3655">
                  <c:v>5.09</c:v>
                </c:pt>
                <c:pt idx="3656">
                  <c:v>5.15</c:v>
                </c:pt>
                <c:pt idx="3657">
                  <c:v>5.15</c:v>
                </c:pt>
                <c:pt idx="3658">
                  <c:v>5.24</c:v>
                </c:pt>
                <c:pt idx="3659">
                  <c:v>5.25</c:v>
                </c:pt>
                <c:pt idx="3660">
                  <c:v>5.28</c:v>
                </c:pt>
                <c:pt idx="3661">
                  <c:v>5.38</c:v>
                </c:pt>
                <c:pt idx="3662">
                  <c:v>5.38</c:v>
                </c:pt>
                <c:pt idx="3663">
                  <c:v>5.43</c:v>
                </c:pt>
                <c:pt idx="3664">
                  <c:v>5.47</c:v>
                </c:pt>
                <c:pt idx="3665">
                  <c:v>5.37</c:v>
                </c:pt>
                <c:pt idx="3666">
                  <c:v>5.52</c:v>
                </c:pt>
                <c:pt idx="3667">
                  <c:v>5.65</c:v>
                </c:pt>
                <c:pt idx="3668">
                  <c:v>5.64</c:v>
                </c:pt>
                <c:pt idx="3669">
                  <c:v>5.67</c:v>
                </c:pt>
                <c:pt idx="3670">
                  <c:v>5.65</c:v>
                </c:pt>
                <c:pt idx="3671">
                  <c:v>5.62</c:v>
                </c:pt>
                <c:pt idx="3672">
                  <c:v>5.75</c:v>
                </c:pt>
                <c:pt idx="3673">
                  <c:v>5.8</c:v>
                </c:pt>
                <c:pt idx="3674">
                  <c:v>5.78</c:v>
                </c:pt>
                <c:pt idx="3675">
                  <c:v>5.65</c:v>
                </c:pt>
                <c:pt idx="3676">
                  <c:v>5.53</c:v>
                </c:pt>
                <c:pt idx="3677">
                  <c:v>5.42</c:v>
                </c:pt>
                <c:pt idx="3678">
                  <c:v>5.34</c:v>
                </c:pt>
                <c:pt idx="3679">
                  <c:v>5.34</c:v>
                </c:pt>
                <c:pt idx="3680">
                  <c:v>5.37</c:v>
                </c:pt>
                <c:pt idx="3681">
                  <c:v>5.41</c:v>
                </c:pt>
                <c:pt idx="3682">
                  <c:v>5.27</c:v>
                </c:pt>
                <c:pt idx="3683">
                  <c:v>5.39</c:v>
                </c:pt>
                <c:pt idx="3684">
                  <c:v>5.56</c:v>
                </c:pt>
                <c:pt idx="3685">
                  <c:v>5.6</c:v>
                </c:pt>
                <c:pt idx="3686">
                  <c:v>5.57</c:v>
                </c:pt>
                <c:pt idx="3687">
                  <c:v>5.49</c:v>
                </c:pt>
                <c:pt idx="3688">
                  <c:v>5.51</c:v>
                </c:pt>
                <c:pt idx="3689">
                  <c:v>5.54</c:v>
                </c:pt>
                <c:pt idx="3690">
                  <c:v>5.54</c:v>
                </c:pt>
                <c:pt idx="3691">
                  <c:v>5.46</c:v>
                </c:pt>
                <c:pt idx="3692">
                  <c:v>5.36</c:v>
                </c:pt>
                <c:pt idx="3693">
                  <c:v>5.35</c:v>
                </c:pt>
                <c:pt idx="3694">
                  <c:v>5.33</c:v>
                </c:pt>
                <c:pt idx="3695">
                  <c:v>5.35</c:v>
                </c:pt>
                <c:pt idx="3696">
                  <c:v>5.32</c:v>
                </c:pt>
                <c:pt idx="3697">
                  <c:v>5.37</c:v>
                </c:pt>
                <c:pt idx="3698">
                  <c:v>5.51</c:v>
                </c:pt>
                <c:pt idx="3699">
                  <c:v>5.58</c:v>
                </c:pt>
                <c:pt idx="3700">
                  <c:v>5.63</c:v>
                </c:pt>
                <c:pt idx="3701">
                  <c:v>5.8</c:v>
                </c:pt>
                <c:pt idx="3702">
                  <c:v>5.87</c:v>
                </c:pt>
                <c:pt idx="3703">
                  <c:v>6.16</c:v>
                </c:pt>
                <c:pt idx="3704">
                  <c:v>6.24</c:v>
                </c:pt>
                <c:pt idx="3705">
                  <c:v>6.84</c:v>
                </c:pt>
                <c:pt idx="3706">
                  <c:v>7.19</c:v>
                </c:pt>
                <c:pt idx="3707">
                  <c:v>7.3</c:v>
                </c:pt>
                <c:pt idx="3708">
                  <c:v>7.39</c:v>
                </c:pt>
                <c:pt idx="3709">
                  <c:v>7.3</c:v>
                </c:pt>
                <c:pt idx="3710">
                  <c:v>7.1</c:v>
                </c:pt>
                <c:pt idx="3711">
                  <c:v>7.11</c:v>
                </c:pt>
                <c:pt idx="3712">
                  <c:v>7.08</c:v>
                </c:pt>
                <c:pt idx="3713">
                  <c:v>7.23</c:v>
                </c:pt>
                <c:pt idx="3714">
                  <c:v>7.3</c:v>
                </c:pt>
                <c:pt idx="3715">
                  <c:v>7.32</c:v>
                </c:pt>
                <c:pt idx="3716">
                  <c:v>7.46</c:v>
                </c:pt>
                <c:pt idx="3717">
                  <c:v>7.45</c:v>
                </c:pt>
                <c:pt idx="3718">
                  <c:v>7.43</c:v>
                </c:pt>
                <c:pt idx="3719">
                  <c:v>7.5</c:v>
                </c:pt>
                <c:pt idx="3720">
                  <c:v>7.39</c:v>
                </c:pt>
                <c:pt idx="3721">
                  <c:v>7.39</c:v>
                </c:pt>
                <c:pt idx="3722">
                  <c:v>7.3</c:v>
                </c:pt>
                <c:pt idx="3723">
                  <c:v>7.26</c:v>
                </c:pt>
                <c:pt idx="3724">
                  <c:v>7.33</c:v>
                </c:pt>
                <c:pt idx="3725">
                  <c:v>7.34</c:v>
                </c:pt>
                <c:pt idx="3726">
                  <c:v>7.54</c:v>
                </c:pt>
                <c:pt idx="3727">
                  <c:v>7.41</c:v>
                </c:pt>
                <c:pt idx="3728">
                  <c:v>7.42</c:v>
                </c:pt>
                <c:pt idx="3729">
                  <c:v>7.51</c:v>
                </c:pt>
                <c:pt idx="3730">
                  <c:v>7.64</c:v>
                </c:pt>
                <c:pt idx="3731">
                  <c:v>7.62</c:v>
                </c:pt>
                <c:pt idx="3732">
                  <c:v>7.55</c:v>
                </c:pt>
                <c:pt idx="3733">
                  <c:v>7.49</c:v>
                </c:pt>
                <c:pt idx="3734">
                  <c:v>7.46</c:v>
                </c:pt>
                <c:pt idx="3735">
                  <c:v>7.61</c:v>
                </c:pt>
                <c:pt idx="3736">
                  <c:v>7.59</c:v>
                </c:pt>
                <c:pt idx="3737">
                  <c:v>7.61</c:v>
                </c:pt>
                <c:pt idx="3738">
                  <c:v>7.95</c:v>
                </c:pt>
                <c:pt idx="3739">
                  <c:v>8.01</c:v>
                </c:pt>
                <c:pt idx="3740">
                  <c:v>8</c:v>
                </c:pt>
                <c:pt idx="3741">
                  <c:v>7.92</c:v>
                </c:pt>
                <c:pt idx="3742">
                  <c:v>8.0299999999999994</c:v>
                </c:pt>
                <c:pt idx="3743">
                  <c:v>8.16</c:v>
                </c:pt>
                <c:pt idx="3744">
                  <c:v>8.41</c:v>
                </c:pt>
                <c:pt idx="3745">
                  <c:v>8.7200000000000006</c:v>
                </c:pt>
                <c:pt idx="3746">
                  <c:v>9.1</c:v>
                </c:pt>
                <c:pt idx="3747">
                  <c:v>8.98</c:v>
                </c:pt>
                <c:pt idx="3748">
                  <c:v>8.7200000000000006</c:v>
                </c:pt>
                <c:pt idx="3749">
                  <c:v>8.5500000000000007</c:v>
                </c:pt>
                <c:pt idx="3750">
                  <c:v>8.56</c:v>
                </c:pt>
                <c:pt idx="3751">
                  <c:v>8.34</c:v>
                </c:pt>
                <c:pt idx="3752">
                  <c:v>8.07</c:v>
                </c:pt>
                <c:pt idx="3753">
                  <c:v>8.0500000000000007</c:v>
                </c:pt>
                <c:pt idx="3754">
                  <c:v>7.89</c:v>
                </c:pt>
                <c:pt idx="3755">
                  <c:v>7.88</c:v>
                </c:pt>
                <c:pt idx="3756">
                  <c:v>7.87</c:v>
                </c:pt>
                <c:pt idx="3757">
                  <c:v>7.7</c:v>
                </c:pt>
                <c:pt idx="3758">
                  <c:v>7.64</c:v>
                </c:pt>
                <c:pt idx="3759">
                  <c:v>7.46</c:v>
                </c:pt>
                <c:pt idx="3760">
                  <c:v>7.31</c:v>
                </c:pt>
                <c:pt idx="3761">
                  <c:v>7.29</c:v>
                </c:pt>
                <c:pt idx="3762">
                  <c:v>7.2</c:v>
                </c:pt>
                <c:pt idx="3763">
                  <c:v>6.83</c:v>
                </c:pt>
                <c:pt idx="3764">
                  <c:v>6.85</c:v>
                </c:pt>
                <c:pt idx="3765">
                  <c:v>7.07</c:v>
                </c:pt>
                <c:pt idx="3766">
                  <c:v>7.42</c:v>
                </c:pt>
                <c:pt idx="3767">
                  <c:v>7.35</c:v>
                </c:pt>
                <c:pt idx="3768">
                  <c:v>7.25</c:v>
                </c:pt>
                <c:pt idx="3769">
                  <c:v>7.26</c:v>
                </c:pt>
                <c:pt idx="3770">
                  <c:v>7.29</c:v>
                </c:pt>
                <c:pt idx="3771">
                  <c:v>7.23</c:v>
                </c:pt>
                <c:pt idx="3772">
                  <c:v>7.48</c:v>
                </c:pt>
                <c:pt idx="3773">
                  <c:v>7.46</c:v>
                </c:pt>
                <c:pt idx="3774">
                  <c:v>7.46</c:v>
                </c:pt>
                <c:pt idx="3775">
                  <c:v>7.44</c:v>
                </c:pt>
                <c:pt idx="3776">
                  <c:v>7.49</c:v>
                </c:pt>
                <c:pt idx="3777">
                  <c:v>7.54</c:v>
                </c:pt>
                <c:pt idx="3778">
                  <c:v>7.62</c:v>
                </c:pt>
                <c:pt idx="3779">
                  <c:v>7.61</c:v>
                </c:pt>
                <c:pt idx="3780">
                  <c:v>7.79</c:v>
                </c:pt>
                <c:pt idx="3781">
                  <c:v>7.9</c:v>
                </c:pt>
                <c:pt idx="3782">
                  <c:v>8.0299999999999994</c:v>
                </c:pt>
                <c:pt idx="3783">
                  <c:v>8.0299999999999994</c:v>
                </c:pt>
                <c:pt idx="3784">
                  <c:v>8</c:v>
                </c:pt>
                <c:pt idx="3785">
                  <c:v>7.95</c:v>
                </c:pt>
                <c:pt idx="3786">
                  <c:v>7.95</c:v>
                </c:pt>
                <c:pt idx="3787">
                  <c:v>7.79</c:v>
                </c:pt>
                <c:pt idx="3788">
                  <c:v>7.69</c:v>
                </c:pt>
                <c:pt idx="3789">
                  <c:v>7.65</c:v>
                </c:pt>
                <c:pt idx="3790">
                  <c:v>7.56</c:v>
                </c:pt>
                <c:pt idx="3791">
                  <c:v>7.5</c:v>
                </c:pt>
                <c:pt idx="3792">
                  <c:v>7.54</c:v>
                </c:pt>
                <c:pt idx="3793">
                  <c:v>7.56</c:v>
                </c:pt>
                <c:pt idx="3794">
                  <c:v>7.53</c:v>
                </c:pt>
                <c:pt idx="3795">
                  <c:v>7.6</c:v>
                </c:pt>
                <c:pt idx="3796">
                  <c:v>7.6</c:v>
                </c:pt>
                <c:pt idx="3797">
                  <c:v>7.63</c:v>
                </c:pt>
                <c:pt idx="3798">
                  <c:v>7.62</c:v>
                </c:pt>
                <c:pt idx="3799">
                  <c:v>7.65</c:v>
                </c:pt>
                <c:pt idx="3800">
                  <c:v>7.65</c:v>
                </c:pt>
                <c:pt idx="3801">
                  <c:v>7.54</c:v>
                </c:pt>
                <c:pt idx="3802">
                  <c:v>7.49</c:v>
                </c:pt>
                <c:pt idx="3803">
                  <c:v>7.45</c:v>
                </c:pt>
                <c:pt idx="3804">
                  <c:v>7.37</c:v>
                </c:pt>
                <c:pt idx="3805" formatCode="General">
                  <c:v>7.37</c:v>
                </c:pt>
                <c:pt idx="3806">
                  <c:v>7.37</c:v>
                </c:pt>
                <c:pt idx="3807">
                  <c:v>7.4</c:v>
                </c:pt>
                <c:pt idx="3808">
                  <c:v>7.36</c:v>
                </c:pt>
                <c:pt idx="3809">
                  <c:v>7.38</c:v>
                </c:pt>
                <c:pt idx="3810">
                  <c:v>7.23</c:v>
                </c:pt>
                <c:pt idx="3811" formatCode="General">
                  <c:v>7.1449999999999996</c:v>
                </c:pt>
                <c:pt idx="3812">
                  <c:v>7.06</c:v>
                </c:pt>
                <c:pt idx="3813">
                  <c:v>7</c:v>
                </c:pt>
                <c:pt idx="3814">
                  <c:v>7</c:v>
                </c:pt>
                <c:pt idx="3815">
                  <c:v>7</c:v>
                </c:pt>
                <c:pt idx="3816">
                  <c:v>6.99</c:v>
                </c:pt>
                <c:pt idx="3817">
                  <c:v>6.92</c:v>
                </c:pt>
                <c:pt idx="3818">
                  <c:v>6.98</c:v>
                </c:pt>
                <c:pt idx="3819">
                  <c:v>6.93</c:v>
                </c:pt>
                <c:pt idx="3820">
                  <c:v>7.02</c:v>
                </c:pt>
                <c:pt idx="3821">
                  <c:v>6.98</c:v>
                </c:pt>
                <c:pt idx="3822">
                  <c:v>6.99</c:v>
                </c:pt>
                <c:pt idx="3823">
                  <c:v>6.93</c:v>
                </c:pt>
                <c:pt idx="3824">
                  <c:v>6.77</c:v>
                </c:pt>
                <c:pt idx="3825">
                  <c:v>6.69</c:v>
                </c:pt>
                <c:pt idx="3826">
                  <c:v>6.62</c:v>
                </c:pt>
                <c:pt idx="3827">
                  <c:v>6.62</c:v>
                </c:pt>
                <c:pt idx="3828">
                  <c:v>6.63</c:v>
                </c:pt>
                <c:pt idx="3829">
                  <c:v>6.58</c:v>
                </c:pt>
                <c:pt idx="3830">
                  <c:v>6.57</c:v>
                </c:pt>
                <c:pt idx="3831">
                  <c:v>6.65</c:v>
                </c:pt>
                <c:pt idx="3832">
                  <c:v>6.61</c:v>
                </c:pt>
                <c:pt idx="3833">
                  <c:v>6.54</c:v>
                </c:pt>
                <c:pt idx="3834">
                  <c:v>6.55</c:v>
                </c:pt>
                <c:pt idx="3835">
                  <c:v>6.42</c:v>
                </c:pt>
                <c:pt idx="3836">
                  <c:v>6.44</c:v>
                </c:pt>
                <c:pt idx="3837">
                  <c:v>6.36</c:v>
                </c:pt>
                <c:pt idx="3838">
                  <c:v>6.29</c:v>
                </c:pt>
                <c:pt idx="3839">
                  <c:v>6.26</c:v>
                </c:pt>
                <c:pt idx="3840">
                  <c:v>6.35</c:v>
                </c:pt>
                <c:pt idx="3841">
                  <c:v>6.27</c:v>
                </c:pt>
                <c:pt idx="3842">
                  <c:v>6.27</c:v>
                </c:pt>
                <c:pt idx="3843">
                  <c:v>6.27</c:v>
                </c:pt>
                <c:pt idx="3844">
                  <c:v>6.26</c:v>
                </c:pt>
                <c:pt idx="3845">
                  <c:v>6.2</c:v>
                </c:pt>
                <c:pt idx="3846">
                  <c:v>6.2</c:v>
                </c:pt>
                <c:pt idx="3847">
                  <c:v>6.14</c:v>
                </c:pt>
                <c:pt idx="3848">
                  <c:v>6.15</c:v>
                </c:pt>
                <c:pt idx="3849">
                  <c:v>6.11</c:v>
                </c:pt>
                <c:pt idx="3850">
                  <c:v>6.01</c:v>
                </c:pt>
                <c:pt idx="3851">
                  <c:v>6.05</c:v>
                </c:pt>
                <c:pt idx="3852">
                  <c:v>6.01</c:v>
                </c:pt>
                <c:pt idx="3853">
                  <c:v>5.98</c:v>
                </c:pt>
                <c:pt idx="3854">
                  <c:v>5.94</c:v>
                </c:pt>
                <c:pt idx="3855">
                  <c:v>5.97</c:v>
                </c:pt>
                <c:pt idx="3856">
                  <c:v>6.01</c:v>
                </c:pt>
                <c:pt idx="3857">
                  <c:v>6.25</c:v>
                </c:pt>
                <c:pt idx="3858">
                  <c:v>6.18</c:v>
                </c:pt>
                <c:pt idx="3859">
                  <c:v>6.11</c:v>
                </c:pt>
                <c:pt idx="3860">
                  <c:v>6.09</c:v>
                </c:pt>
                <c:pt idx="3861">
                  <c:v>6.06</c:v>
                </c:pt>
                <c:pt idx="3862">
                  <c:v>5.97</c:v>
                </c:pt>
                <c:pt idx="3863">
                  <c:v>5.83</c:v>
                </c:pt>
                <c:pt idx="3864">
                  <c:v>5.87</c:v>
                </c:pt>
                <c:pt idx="3865">
                  <c:v>5.86</c:v>
                </c:pt>
                <c:pt idx="3866">
                  <c:v>5.79</c:v>
                </c:pt>
                <c:pt idx="3867">
                  <c:v>5.8</c:v>
                </c:pt>
                <c:pt idx="3868">
                  <c:v>5.85</c:v>
                </c:pt>
                <c:pt idx="3869">
                  <c:v>5.91</c:v>
                </c:pt>
                <c:pt idx="3870">
                  <c:v>5.93</c:v>
                </c:pt>
                <c:pt idx="3871">
                  <c:v>5.91</c:v>
                </c:pt>
                <c:pt idx="3872">
                  <c:v>5.93</c:v>
                </c:pt>
                <c:pt idx="3873">
                  <c:v>5.93</c:v>
                </c:pt>
                <c:pt idx="3874">
                  <c:v>6.02</c:v>
                </c:pt>
                <c:pt idx="3875">
                  <c:v>5.95</c:v>
                </c:pt>
                <c:pt idx="3876">
                  <c:v>5.99</c:v>
                </c:pt>
                <c:pt idx="3877">
                  <c:v>5.99</c:v>
                </c:pt>
                <c:pt idx="3878">
                  <c:v>5.91</c:v>
                </c:pt>
                <c:pt idx="3879">
                  <c:v>5.99</c:v>
                </c:pt>
                <c:pt idx="3880">
                  <c:v>6.05</c:v>
                </c:pt>
                <c:pt idx="3881" formatCode="General">
                  <c:v>6.1449999999999996</c:v>
                </c:pt>
                <c:pt idx="3882">
                  <c:v>6.24</c:v>
                </c:pt>
                <c:pt idx="3883">
                  <c:v>6.32</c:v>
                </c:pt>
                <c:pt idx="3884">
                  <c:v>6.3</c:v>
                </c:pt>
                <c:pt idx="3885">
                  <c:v>6.24</c:v>
                </c:pt>
                <c:pt idx="3886">
                  <c:v>6.26</c:v>
                </c:pt>
                <c:pt idx="3887">
                  <c:v>6.23</c:v>
                </c:pt>
                <c:pt idx="3888">
                  <c:v>6.16</c:v>
                </c:pt>
                <c:pt idx="3889">
                  <c:v>6.16</c:v>
                </c:pt>
                <c:pt idx="3890">
                  <c:v>6.17</c:v>
                </c:pt>
                <c:pt idx="3891">
                  <c:v>6.14</c:v>
                </c:pt>
                <c:pt idx="3892">
                  <c:v>6.2</c:v>
                </c:pt>
                <c:pt idx="3893">
                  <c:v>6.14</c:v>
                </c:pt>
                <c:pt idx="3894">
                  <c:v>6.05</c:v>
                </c:pt>
                <c:pt idx="3895">
                  <c:v>6.06</c:v>
                </c:pt>
                <c:pt idx="3896">
                  <c:v>6.02</c:v>
                </c:pt>
                <c:pt idx="3897">
                  <c:v>6.04</c:v>
                </c:pt>
                <c:pt idx="3898">
                  <c:v>5.96</c:v>
                </c:pt>
                <c:pt idx="3899">
                  <c:v>5.96</c:v>
                </c:pt>
                <c:pt idx="3900">
                  <c:v>5.92</c:v>
                </c:pt>
                <c:pt idx="3901">
                  <c:v>5.94</c:v>
                </c:pt>
                <c:pt idx="3902">
                  <c:v>5.95</c:v>
                </c:pt>
                <c:pt idx="3903">
                  <c:v>6</c:v>
                </c:pt>
                <c:pt idx="3904">
                  <c:v>6.04</c:v>
                </c:pt>
                <c:pt idx="3905">
                  <c:v>6</c:v>
                </c:pt>
                <c:pt idx="3906">
                  <c:v>6.02</c:v>
                </c:pt>
                <c:pt idx="3907">
                  <c:v>6.11</c:v>
                </c:pt>
                <c:pt idx="3908">
                  <c:v>6.15</c:v>
                </c:pt>
                <c:pt idx="3909">
                  <c:v>6.22</c:v>
                </c:pt>
                <c:pt idx="3910">
                  <c:v>6.44</c:v>
                </c:pt>
                <c:pt idx="3911">
                  <c:v>6.52</c:v>
                </c:pt>
                <c:pt idx="3912">
                  <c:v>6.63</c:v>
                </c:pt>
                <c:pt idx="3913">
                  <c:v>6.55</c:v>
                </c:pt>
                <c:pt idx="3914">
                  <c:v>6.66</c:v>
                </c:pt>
                <c:pt idx="3915">
                  <c:v>6.62</c:v>
                </c:pt>
                <c:pt idx="3916">
                  <c:v>6.63</c:v>
                </c:pt>
                <c:pt idx="3917">
                  <c:v>6.63</c:v>
                </c:pt>
                <c:pt idx="3918">
                  <c:v>6.59</c:v>
                </c:pt>
                <c:pt idx="3919">
                  <c:v>6.71</c:v>
                </c:pt>
                <c:pt idx="3920">
                  <c:v>6.96</c:v>
                </c:pt>
                <c:pt idx="3921">
                  <c:v>7.16</c:v>
                </c:pt>
                <c:pt idx="3922">
                  <c:v>7.17</c:v>
                </c:pt>
                <c:pt idx="3923">
                  <c:v>7.23</c:v>
                </c:pt>
                <c:pt idx="3924">
                  <c:v>7.06</c:v>
                </c:pt>
                <c:pt idx="3925">
                  <c:v>6.95</c:v>
                </c:pt>
                <c:pt idx="3926">
                  <c:v>6.95</c:v>
                </c:pt>
                <c:pt idx="3927">
                  <c:v>6.9</c:v>
                </c:pt>
                <c:pt idx="3928">
                  <c:v>6.9</c:v>
                </c:pt>
                <c:pt idx="3929">
                  <c:v>6.91</c:v>
                </c:pt>
                <c:pt idx="3930">
                  <c:v>6.85</c:v>
                </c:pt>
                <c:pt idx="3931">
                  <c:v>6.84</c:v>
                </c:pt>
                <c:pt idx="3932">
                  <c:v>6.81</c:v>
                </c:pt>
                <c:pt idx="3933">
                  <c:v>6.65</c:v>
                </c:pt>
                <c:pt idx="3934">
                  <c:v>6.54</c:v>
                </c:pt>
                <c:pt idx="3935">
                  <c:v>6.52</c:v>
                </c:pt>
                <c:pt idx="3936">
                  <c:v>6.52</c:v>
                </c:pt>
                <c:pt idx="3937">
                  <c:v>6.6</c:v>
                </c:pt>
                <c:pt idx="3938">
                  <c:v>6.57</c:v>
                </c:pt>
                <c:pt idx="3939">
                  <c:v>6.52</c:v>
                </c:pt>
                <c:pt idx="3940">
                  <c:v>6.52</c:v>
                </c:pt>
                <c:pt idx="3941">
                  <c:v>6.36</c:v>
                </c:pt>
                <c:pt idx="3942">
                  <c:v>6.44</c:v>
                </c:pt>
                <c:pt idx="3943">
                  <c:v>6.45</c:v>
                </c:pt>
                <c:pt idx="3944">
                  <c:v>6.39</c:v>
                </c:pt>
                <c:pt idx="3945">
                  <c:v>6.38</c:v>
                </c:pt>
                <c:pt idx="3946">
                  <c:v>6.4</c:v>
                </c:pt>
                <c:pt idx="3947">
                  <c:v>6.44</c:v>
                </c:pt>
                <c:pt idx="3948">
                  <c:v>6.44</c:v>
                </c:pt>
                <c:pt idx="3949">
                  <c:v>6.4</c:v>
                </c:pt>
                <c:pt idx="3950">
                  <c:v>6.37</c:v>
                </c:pt>
                <c:pt idx="3951">
                  <c:v>6.41</c:v>
                </c:pt>
                <c:pt idx="3952">
                  <c:v>6.41</c:v>
                </c:pt>
                <c:pt idx="3953">
                  <c:v>6.39</c:v>
                </c:pt>
                <c:pt idx="3954">
                  <c:v>6.36</c:v>
                </c:pt>
                <c:pt idx="3955">
                  <c:v>6.33</c:v>
                </c:pt>
                <c:pt idx="3956">
                  <c:v>6.25</c:v>
                </c:pt>
                <c:pt idx="3957">
                  <c:v>6.28</c:v>
                </c:pt>
                <c:pt idx="3958">
                  <c:v>6.38</c:v>
                </c:pt>
                <c:pt idx="3959">
                  <c:v>6.4</c:v>
                </c:pt>
                <c:pt idx="3960">
                  <c:v>6.4</c:v>
                </c:pt>
                <c:pt idx="3961">
                  <c:v>6.35</c:v>
                </c:pt>
                <c:pt idx="3962">
                  <c:v>6.22</c:v>
                </c:pt>
                <c:pt idx="3963">
                  <c:v>6.2</c:v>
                </c:pt>
                <c:pt idx="3964">
                  <c:v>6.16</c:v>
                </c:pt>
                <c:pt idx="3965">
                  <c:v>6.1</c:v>
                </c:pt>
                <c:pt idx="3966">
                  <c:v>6.13</c:v>
                </c:pt>
                <c:pt idx="3967">
                  <c:v>6.01</c:v>
                </c:pt>
                <c:pt idx="3968">
                  <c:v>6</c:v>
                </c:pt>
                <c:pt idx="3969">
                  <c:v>5.91</c:v>
                </c:pt>
                <c:pt idx="3970">
                  <c:v>5.89</c:v>
                </c:pt>
                <c:pt idx="3971">
                  <c:v>5.91</c:v>
                </c:pt>
                <c:pt idx="3972">
                  <c:v>5.98</c:v>
                </c:pt>
                <c:pt idx="3973">
                  <c:v>5.96</c:v>
                </c:pt>
                <c:pt idx="3974">
                  <c:v>5.92</c:v>
                </c:pt>
                <c:pt idx="3975">
                  <c:v>5.88</c:v>
                </c:pt>
                <c:pt idx="3976">
                  <c:v>5.89</c:v>
                </c:pt>
                <c:pt idx="3977">
                  <c:v>5.89</c:v>
                </c:pt>
                <c:pt idx="3978">
                  <c:v>5.86</c:v>
                </c:pt>
                <c:pt idx="3979">
                  <c:v>5.83</c:v>
                </c:pt>
                <c:pt idx="3980">
                  <c:v>5.88</c:v>
                </c:pt>
                <c:pt idx="3981">
                  <c:v>5.89</c:v>
                </c:pt>
                <c:pt idx="3982">
                  <c:v>5.87</c:v>
                </c:pt>
                <c:pt idx="3983">
                  <c:v>5.87</c:v>
                </c:pt>
                <c:pt idx="3984">
                  <c:v>5.88</c:v>
                </c:pt>
                <c:pt idx="3985">
                  <c:v>5.84</c:v>
                </c:pt>
                <c:pt idx="3986">
                  <c:v>5.86</c:v>
                </c:pt>
                <c:pt idx="3987">
                  <c:v>5.98</c:v>
                </c:pt>
                <c:pt idx="3988">
                  <c:v>5.98</c:v>
                </c:pt>
                <c:pt idx="3989">
                  <c:v>5.94</c:v>
                </c:pt>
                <c:pt idx="3990">
                  <c:v>5.91</c:v>
                </c:pt>
                <c:pt idx="3991">
                  <c:v>5.8</c:v>
                </c:pt>
                <c:pt idx="3992">
                  <c:v>5.74</c:v>
                </c:pt>
                <c:pt idx="3993">
                  <c:v>5.68</c:v>
                </c:pt>
                <c:pt idx="3994">
                  <c:v>5.64</c:v>
                </c:pt>
                <c:pt idx="3995">
                  <c:v>5.51</c:v>
                </c:pt>
                <c:pt idx="3996">
                  <c:v>5.5</c:v>
                </c:pt>
                <c:pt idx="3997">
                  <c:v>5.3</c:v>
                </c:pt>
                <c:pt idx="3998">
                  <c:v>5.32</c:v>
                </c:pt>
                <c:pt idx="3999">
                  <c:v>5.33</c:v>
                </c:pt>
                <c:pt idx="4000">
                  <c:v>5.34</c:v>
                </c:pt>
                <c:pt idx="4001">
                  <c:v>5.38</c:v>
                </c:pt>
                <c:pt idx="4002">
                  <c:v>5.42</c:v>
                </c:pt>
                <c:pt idx="4003">
                  <c:v>5.5</c:v>
                </c:pt>
                <c:pt idx="4004">
                  <c:v>5.56</c:v>
                </c:pt>
                <c:pt idx="4005">
                  <c:v>5.8</c:v>
                </c:pt>
                <c:pt idx="4006">
                  <c:v>5.73</c:v>
                </c:pt>
                <c:pt idx="4007">
                  <c:v>5.72</c:v>
                </c:pt>
                <c:pt idx="4008">
                  <c:v>5.74</c:v>
                </c:pt>
                <c:pt idx="4009">
                  <c:v>5.71</c:v>
                </c:pt>
                <c:pt idx="4010">
                  <c:v>5.72</c:v>
                </c:pt>
                <c:pt idx="4011">
                  <c:v>5.68</c:v>
                </c:pt>
                <c:pt idx="4012">
                  <c:v>5.62</c:v>
                </c:pt>
                <c:pt idx="4013">
                  <c:v>5.55</c:v>
                </c:pt>
                <c:pt idx="4014">
                  <c:v>5.54</c:v>
                </c:pt>
                <c:pt idx="4015">
                  <c:v>5.56</c:v>
                </c:pt>
                <c:pt idx="4016">
                  <c:v>5.61</c:v>
                </c:pt>
                <c:pt idx="4017">
                  <c:v>5.57</c:v>
                </c:pt>
                <c:pt idx="4018">
                  <c:v>5.56</c:v>
                </c:pt>
                <c:pt idx="4019">
                  <c:v>5.48</c:v>
                </c:pt>
                <c:pt idx="4020">
                  <c:v>5.4</c:v>
                </c:pt>
                <c:pt idx="4021">
                  <c:v>5.27</c:v>
                </c:pt>
                <c:pt idx="4022">
                  <c:v>5.24</c:v>
                </c:pt>
                <c:pt idx="4023">
                  <c:v>5.31</c:v>
                </c:pt>
                <c:pt idx="4024">
                  <c:v>5.28</c:v>
                </c:pt>
                <c:pt idx="4025">
                  <c:v>5.41</c:v>
                </c:pt>
                <c:pt idx="4026">
                  <c:v>5.39</c:v>
                </c:pt>
                <c:pt idx="4027">
                  <c:v>5.33</c:v>
                </c:pt>
                <c:pt idx="4028">
                  <c:v>5.41</c:v>
                </c:pt>
                <c:pt idx="4029">
                  <c:v>5.46</c:v>
                </c:pt>
                <c:pt idx="4030" formatCode="General">
                  <c:v>5.5449999999999999</c:v>
                </c:pt>
                <c:pt idx="4031">
                  <c:v>5.63</c:v>
                </c:pt>
                <c:pt idx="4032">
                  <c:v>5.57</c:v>
                </c:pt>
                <c:pt idx="4033">
                  <c:v>5.54</c:v>
                </c:pt>
                <c:pt idx="4034">
                  <c:v>5.57</c:v>
                </c:pt>
                <c:pt idx="4035">
                  <c:v>5.49</c:v>
                </c:pt>
                <c:pt idx="4036">
                  <c:v>5.63</c:v>
                </c:pt>
                <c:pt idx="4037">
                  <c:v>5.67</c:v>
                </c:pt>
                <c:pt idx="4038">
                  <c:v>5.77</c:v>
                </c:pt>
                <c:pt idx="4039">
                  <c:v>5.77</c:v>
                </c:pt>
                <c:pt idx="4040">
                  <c:v>5.82</c:v>
                </c:pt>
                <c:pt idx="4041">
                  <c:v>5.84</c:v>
                </c:pt>
                <c:pt idx="4042">
                  <c:v>5.94</c:v>
                </c:pt>
                <c:pt idx="4043">
                  <c:v>5.98</c:v>
                </c:pt>
                <c:pt idx="4044">
                  <c:v>5.85</c:v>
                </c:pt>
                <c:pt idx="4045">
                  <c:v>5.79</c:v>
                </c:pt>
                <c:pt idx="4046">
                  <c:v>5.72</c:v>
                </c:pt>
                <c:pt idx="4047">
                  <c:v>5.72</c:v>
                </c:pt>
                <c:pt idx="4048">
                  <c:v>5.71</c:v>
                </c:pt>
                <c:pt idx="4049">
                  <c:v>5.68</c:v>
                </c:pt>
                <c:pt idx="4050">
                  <c:v>5.65</c:v>
                </c:pt>
                <c:pt idx="4051">
                  <c:v>5.66</c:v>
                </c:pt>
                <c:pt idx="4052">
                  <c:v>5.58</c:v>
                </c:pt>
                <c:pt idx="4053">
                  <c:v>5.65</c:v>
                </c:pt>
                <c:pt idx="4054">
                  <c:v>5.6</c:v>
                </c:pt>
                <c:pt idx="4055">
                  <c:v>5.58</c:v>
                </c:pt>
                <c:pt idx="4056">
                  <c:v>5.51</c:v>
                </c:pt>
                <c:pt idx="4057">
                  <c:v>5.48</c:v>
                </c:pt>
                <c:pt idx="4058">
                  <c:v>5.42</c:v>
                </c:pt>
                <c:pt idx="4059">
                  <c:v>5.41</c:v>
                </c:pt>
                <c:pt idx="4060">
                  <c:v>5.35</c:v>
                </c:pt>
                <c:pt idx="4061">
                  <c:v>5.29</c:v>
                </c:pt>
                <c:pt idx="4062">
                  <c:v>5.27</c:v>
                </c:pt>
                <c:pt idx="4063">
                  <c:v>5.28</c:v>
                </c:pt>
                <c:pt idx="4064">
                  <c:v>5.31</c:v>
                </c:pt>
                <c:pt idx="4065">
                  <c:v>5.19</c:v>
                </c:pt>
                <c:pt idx="4066">
                  <c:v>5.19</c:v>
                </c:pt>
                <c:pt idx="4067">
                  <c:v>5.19</c:v>
                </c:pt>
                <c:pt idx="4068">
                  <c:v>5.26</c:v>
                </c:pt>
                <c:pt idx="4069">
                  <c:v>5.24</c:v>
                </c:pt>
                <c:pt idx="4070" formatCode="General">
                  <c:v>5.24</c:v>
                </c:pt>
                <c:pt idx="4071">
                  <c:v>5.24</c:v>
                </c:pt>
                <c:pt idx="4072">
                  <c:v>5.28</c:v>
                </c:pt>
                <c:pt idx="4073">
                  <c:v>5.3</c:v>
                </c:pt>
                <c:pt idx="4074">
                  <c:v>5.34</c:v>
                </c:pt>
                <c:pt idx="4075" formatCode="General">
                  <c:v>5.25</c:v>
                </c:pt>
                <c:pt idx="4076">
                  <c:v>5.16</c:v>
                </c:pt>
                <c:pt idx="4077">
                  <c:v>5.0599999999999996</c:v>
                </c:pt>
                <c:pt idx="4078">
                  <c:v>5.04</c:v>
                </c:pt>
                <c:pt idx="4079">
                  <c:v>5.0199999999999996</c:v>
                </c:pt>
                <c:pt idx="4080">
                  <c:v>5.0199999999999996</c:v>
                </c:pt>
                <c:pt idx="4081">
                  <c:v>4.99</c:v>
                </c:pt>
                <c:pt idx="4082">
                  <c:v>4.9400000000000004</c:v>
                </c:pt>
                <c:pt idx="4083">
                  <c:v>4.93</c:v>
                </c:pt>
                <c:pt idx="4084">
                  <c:v>4.91</c:v>
                </c:pt>
                <c:pt idx="4085">
                  <c:v>4.96</c:v>
                </c:pt>
                <c:pt idx="4086">
                  <c:v>4.95</c:v>
                </c:pt>
                <c:pt idx="4087">
                  <c:v>4.88</c:v>
                </c:pt>
                <c:pt idx="4088">
                  <c:v>4.8899999999999997</c:v>
                </c:pt>
                <c:pt idx="4089">
                  <c:v>4.88</c:v>
                </c:pt>
                <c:pt idx="4090">
                  <c:v>4.88</c:v>
                </c:pt>
                <c:pt idx="4091">
                  <c:v>4.8499999999999996</c:v>
                </c:pt>
                <c:pt idx="4092">
                  <c:v>4.82</c:v>
                </c:pt>
                <c:pt idx="4093">
                  <c:v>4.7300000000000004</c:v>
                </c:pt>
                <c:pt idx="4094">
                  <c:v>4.72</c:v>
                </c:pt>
                <c:pt idx="4095">
                  <c:v>4.78</c:v>
                </c:pt>
                <c:pt idx="4096">
                  <c:v>4.84</c:v>
                </c:pt>
                <c:pt idx="4097">
                  <c:v>4.95</c:v>
                </c:pt>
                <c:pt idx="4098">
                  <c:v>4.9400000000000004</c:v>
                </c:pt>
                <c:pt idx="4099">
                  <c:v>5.01</c:v>
                </c:pt>
                <c:pt idx="4100">
                  <c:v>5.01</c:v>
                </c:pt>
                <c:pt idx="4101">
                  <c:v>5.04</c:v>
                </c:pt>
                <c:pt idx="4102">
                  <c:v>5.08</c:v>
                </c:pt>
                <c:pt idx="4103">
                  <c:v>5.08</c:v>
                </c:pt>
                <c:pt idx="4104">
                  <c:v>5.0599999999999996</c:v>
                </c:pt>
                <c:pt idx="4105">
                  <c:v>5.04</c:v>
                </c:pt>
                <c:pt idx="4106">
                  <c:v>4.97</c:v>
                </c:pt>
                <c:pt idx="4107">
                  <c:v>4.97</c:v>
                </c:pt>
                <c:pt idx="4108">
                  <c:v>4.96</c:v>
                </c:pt>
                <c:pt idx="4109">
                  <c:v>4.95</c:v>
                </c:pt>
                <c:pt idx="4110">
                  <c:v>4.92</c:v>
                </c:pt>
                <c:pt idx="4111">
                  <c:v>4.92</c:v>
                </c:pt>
                <c:pt idx="4112">
                  <c:v>4.99</c:v>
                </c:pt>
                <c:pt idx="4113">
                  <c:v>4.97</c:v>
                </c:pt>
                <c:pt idx="4114">
                  <c:v>4.97</c:v>
                </c:pt>
                <c:pt idx="4115">
                  <c:v>5.0199999999999996</c:v>
                </c:pt>
                <c:pt idx="4116">
                  <c:v>4.9800000000000004</c:v>
                </c:pt>
                <c:pt idx="4117">
                  <c:v>4.9800000000000004</c:v>
                </c:pt>
                <c:pt idx="4118">
                  <c:v>5</c:v>
                </c:pt>
                <c:pt idx="4119">
                  <c:v>4.9800000000000004</c:v>
                </c:pt>
                <c:pt idx="4120">
                  <c:v>4.92</c:v>
                </c:pt>
                <c:pt idx="4121">
                  <c:v>4.88</c:v>
                </c:pt>
                <c:pt idx="4122">
                  <c:v>4.8099999999999996</c:v>
                </c:pt>
                <c:pt idx="4123">
                  <c:v>4.76</c:v>
                </c:pt>
                <c:pt idx="4124">
                  <c:v>4.75</c:v>
                </c:pt>
                <c:pt idx="4125">
                  <c:v>4.76</c:v>
                </c:pt>
                <c:pt idx="4126">
                  <c:v>4.75</c:v>
                </c:pt>
                <c:pt idx="4127">
                  <c:v>4.71</c:v>
                </c:pt>
                <c:pt idx="4128">
                  <c:v>4.72</c:v>
                </c:pt>
                <c:pt idx="4129">
                  <c:v>4.7699999999999996</c:v>
                </c:pt>
                <c:pt idx="4130">
                  <c:v>4.78</c:v>
                </c:pt>
                <c:pt idx="4131">
                  <c:v>4.76</c:v>
                </c:pt>
                <c:pt idx="4132">
                  <c:v>4.76</c:v>
                </c:pt>
                <c:pt idx="4133">
                  <c:v>4.78</c:v>
                </c:pt>
                <c:pt idx="4134">
                  <c:v>4.75</c:v>
                </c:pt>
                <c:pt idx="4135">
                  <c:v>4.78</c:v>
                </c:pt>
                <c:pt idx="4136">
                  <c:v>4.8099999999999996</c:v>
                </c:pt>
                <c:pt idx="4137">
                  <c:v>4.8</c:v>
                </c:pt>
                <c:pt idx="4138" formatCode="General">
                  <c:v>4.83</c:v>
                </c:pt>
                <c:pt idx="4139">
                  <c:v>4.8600000000000003</c:v>
                </c:pt>
                <c:pt idx="4140">
                  <c:v>4.87</c:v>
                </c:pt>
                <c:pt idx="4141">
                  <c:v>4.84</c:v>
                </c:pt>
                <c:pt idx="4142">
                  <c:v>4.87</c:v>
                </c:pt>
                <c:pt idx="4143">
                  <c:v>4.8899999999999997</c:v>
                </c:pt>
                <c:pt idx="4144">
                  <c:v>4.95</c:v>
                </c:pt>
                <c:pt idx="4145">
                  <c:v>4.9000000000000004</c:v>
                </c:pt>
                <c:pt idx="4146">
                  <c:v>4.87</c:v>
                </c:pt>
                <c:pt idx="4147">
                  <c:v>4.78</c:v>
                </c:pt>
                <c:pt idx="4148">
                  <c:v>4.7300000000000004</c:v>
                </c:pt>
                <c:pt idx="4149">
                  <c:v>4.75</c:v>
                </c:pt>
                <c:pt idx="4150">
                  <c:v>4.79</c:v>
                </c:pt>
                <c:pt idx="4151">
                  <c:v>4.78</c:v>
                </c:pt>
                <c:pt idx="4152">
                  <c:v>4.8</c:v>
                </c:pt>
                <c:pt idx="4153">
                  <c:v>4.8</c:v>
                </c:pt>
                <c:pt idx="4154">
                  <c:v>4.78</c:v>
                </c:pt>
                <c:pt idx="4155">
                  <c:v>4.75</c:v>
                </c:pt>
                <c:pt idx="4156">
                  <c:v>4.71</c:v>
                </c:pt>
                <c:pt idx="4157">
                  <c:v>4.66</c:v>
                </c:pt>
                <c:pt idx="4158">
                  <c:v>4.6100000000000003</c:v>
                </c:pt>
                <c:pt idx="4159">
                  <c:v>4.5999999999999996</c:v>
                </c:pt>
                <c:pt idx="4160">
                  <c:v>4.53</c:v>
                </c:pt>
                <c:pt idx="4161">
                  <c:v>4.55</c:v>
                </c:pt>
                <c:pt idx="4162">
                  <c:v>4.5</c:v>
                </c:pt>
                <c:pt idx="4163">
                  <c:v>4.45</c:v>
                </c:pt>
                <c:pt idx="4164">
                  <c:v>4.33</c:v>
                </c:pt>
                <c:pt idx="4165">
                  <c:v>4.3</c:v>
                </c:pt>
                <c:pt idx="4166">
                  <c:v>4.24</c:v>
                </c:pt>
                <c:pt idx="4167">
                  <c:v>4.24</c:v>
                </c:pt>
                <c:pt idx="4168">
                  <c:v>4.2300000000000004</c:v>
                </c:pt>
                <c:pt idx="4169">
                  <c:v>4.2300000000000004</c:v>
                </c:pt>
                <c:pt idx="4170">
                  <c:v>4.3499999999999996</c:v>
                </c:pt>
                <c:pt idx="4171">
                  <c:v>4.3499999999999996</c:v>
                </c:pt>
                <c:pt idx="4172">
                  <c:v>4.3600000000000003</c:v>
                </c:pt>
                <c:pt idx="4173">
                  <c:v>4.42</c:v>
                </c:pt>
                <c:pt idx="4174">
                  <c:v>4.37</c:v>
                </c:pt>
                <c:pt idx="4175">
                  <c:v>4.34</c:v>
                </c:pt>
                <c:pt idx="4176">
                  <c:v>4.3499999999999996</c:v>
                </c:pt>
                <c:pt idx="4177">
                  <c:v>4.2699999999999996</c:v>
                </c:pt>
                <c:pt idx="4178">
                  <c:v>4.42</c:v>
                </c:pt>
                <c:pt idx="4179">
                  <c:v>4.45</c:v>
                </c:pt>
                <c:pt idx="4180">
                  <c:v>4.4400000000000004</c:v>
                </c:pt>
                <c:pt idx="4181">
                  <c:v>4.3499999999999996</c:v>
                </c:pt>
                <c:pt idx="4182">
                  <c:v>4.55</c:v>
                </c:pt>
                <c:pt idx="4183">
                  <c:v>4.54</c:v>
                </c:pt>
                <c:pt idx="4184">
                  <c:v>4.62</c:v>
                </c:pt>
                <c:pt idx="4185">
                  <c:v>4.76</c:v>
                </c:pt>
                <c:pt idx="4186">
                  <c:v>4.79</c:v>
                </c:pt>
                <c:pt idx="4187">
                  <c:v>5.03</c:v>
                </c:pt>
                <c:pt idx="4188">
                  <c:v>5.08</c:v>
                </c:pt>
                <c:pt idx="4189">
                  <c:v>4.8899999999999997</c:v>
                </c:pt>
                <c:pt idx="4190">
                  <c:v>4.8600000000000003</c:v>
                </c:pt>
                <c:pt idx="4191">
                  <c:v>5.08</c:v>
                </c:pt>
                <c:pt idx="4192">
                  <c:v>5.0199999999999996</c:v>
                </c:pt>
                <c:pt idx="4193">
                  <c:v>5.1100000000000003</c:v>
                </c:pt>
                <c:pt idx="4194">
                  <c:v>5.04</c:v>
                </c:pt>
                <c:pt idx="4195">
                  <c:v>4.97</c:v>
                </c:pt>
                <c:pt idx="4196">
                  <c:v>4.96</c:v>
                </c:pt>
                <c:pt idx="4197">
                  <c:v>4.8499999999999996</c:v>
                </c:pt>
                <c:pt idx="4198">
                  <c:v>5.12</c:v>
                </c:pt>
                <c:pt idx="4199">
                  <c:v>5.09</c:v>
                </c:pt>
                <c:pt idx="4200">
                  <c:v>5.34</c:v>
                </c:pt>
                <c:pt idx="4201">
                  <c:v>5.34</c:v>
                </c:pt>
                <c:pt idx="4202">
                  <c:v>5.29</c:v>
                </c:pt>
                <c:pt idx="4203">
                  <c:v>5.23</c:v>
                </c:pt>
                <c:pt idx="4204">
                  <c:v>5.16</c:v>
                </c:pt>
                <c:pt idx="4205">
                  <c:v>5.21</c:v>
                </c:pt>
                <c:pt idx="4206">
                  <c:v>5.17</c:v>
                </c:pt>
                <c:pt idx="4207">
                  <c:v>5.15</c:v>
                </c:pt>
                <c:pt idx="4208">
                  <c:v>5.15</c:v>
                </c:pt>
                <c:pt idx="4209">
                  <c:v>5.15</c:v>
                </c:pt>
                <c:pt idx="4210">
                  <c:v>5.04</c:v>
                </c:pt>
                <c:pt idx="4211">
                  <c:v>5.1100000000000003</c:v>
                </c:pt>
                <c:pt idx="4212">
                  <c:v>5.04</c:v>
                </c:pt>
                <c:pt idx="4213">
                  <c:v>4.9800000000000004</c:v>
                </c:pt>
                <c:pt idx="4214">
                  <c:v>4.9000000000000004</c:v>
                </c:pt>
                <c:pt idx="4215">
                  <c:v>4.8</c:v>
                </c:pt>
                <c:pt idx="4216">
                  <c:v>4.7699999999999996</c:v>
                </c:pt>
                <c:pt idx="4217">
                  <c:v>4.72</c:v>
                </c:pt>
                <c:pt idx="4218">
                  <c:v>4.68</c:v>
                </c:pt>
                <c:pt idx="4219">
                  <c:v>4.57</c:v>
                </c:pt>
                <c:pt idx="4220">
                  <c:v>4.5599999999999996</c:v>
                </c:pt>
                <c:pt idx="4221">
                  <c:v>4.53</c:v>
                </c:pt>
                <c:pt idx="4222">
                  <c:v>4.5</c:v>
                </c:pt>
                <c:pt idx="4223">
                  <c:v>4.55</c:v>
                </c:pt>
                <c:pt idx="4224">
                  <c:v>4.6500000000000004</c:v>
                </c:pt>
                <c:pt idx="4225">
                  <c:v>4.71</c:v>
                </c:pt>
                <c:pt idx="4226">
                  <c:v>4.6900000000000004</c:v>
                </c:pt>
                <c:pt idx="4227">
                  <c:v>4.66</c:v>
                </c:pt>
                <c:pt idx="4228">
                  <c:v>4.71</c:v>
                </c:pt>
                <c:pt idx="4229">
                  <c:v>4.63</c:v>
                </c:pt>
                <c:pt idx="4230">
                  <c:v>4.74</c:v>
                </c:pt>
                <c:pt idx="4231">
                  <c:v>4.74</c:v>
                </c:pt>
                <c:pt idx="4232">
                  <c:v>4.76</c:v>
                </c:pt>
                <c:pt idx="4233">
                  <c:v>4.8099999999999996</c:v>
                </c:pt>
                <c:pt idx="4234">
                  <c:v>4.8</c:v>
                </c:pt>
                <c:pt idx="4235">
                  <c:v>4.8</c:v>
                </c:pt>
                <c:pt idx="4236">
                  <c:v>4.78</c:v>
                </c:pt>
                <c:pt idx="4237">
                  <c:v>4.72</c:v>
                </c:pt>
                <c:pt idx="4238">
                  <c:v>4.6900000000000004</c:v>
                </c:pt>
                <c:pt idx="4239">
                  <c:v>4.74</c:v>
                </c:pt>
                <c:pt idx="4240">
                  <c:v>4.7</c:v>
                </c:pt>
                <c:pt idx="4241">
                  <c:v>4.71</c:v>
                </c:pt>
                <c:pt idx="4242">
                  <c:v>4.8</c:v>
                </c:pt>
                <c:pt idx="4243">
                  <c:v>4.7699999999999996</c:v>
                </c:pt>
                <c:pt idx="4244">
                  <c:v>4.7300000000000004</c:v>
                </c:pt>
                <c:pt idx="4245">
                  <c:v>4.75</c:v>
                </c:pt>
                <c:pt idx="4246">
                  <c:v>4.75</c:v>
                </c:pt>
                <c:pt idx="4247">
                  <c:v>4.82</c:v>
                </c:pt>
                <c:pt idx="4248">
                  <c:v>4.7699999999999996</c:v>
                </c:pt>
                <c:pt idx="4249">
                  <c:v>4.76</c:v>
                </c:pt>
                <c:pt idx="4250" formatCode="General">
                  <c:v>4.7699999999999996</c:v>
                </c:pt>
                <c:pt idx="4251">
                  <c:v>4.78</c:v>
                </c:pt>
                <c:pt idx="4252">
                  <c:v>4.6900000000000004</c:v>
                </c:pt>
                <c:pt idx="4253">
                  <c:v>4.6399999999999997</c:v>
                </c:pt>
                <c:pt idx="4254">
                  <c:v>4.59</c:v>
                </c:pt>
                <c:pt idx="4255">
                  <c:v>4.63</c:v>
                </c:pt>
                <c:pt idx="4256">
                  <c:v>4.66</c:v>
                </c:pt>
                <c:pt idx="4257">
                  <c:v>4.5999999999999996</c:v>
                </c:pt>
                <c:pt idx="4258">
                  <c:v>4.63</c:v>
                </c:pt>
                <c:pt idx="4259">
                  <c:v>4.6100000000000003</c:v>
                </c:pt>
                <c:pt idx="4260">
                  <c:v>4.5999999999999996</c:v>
                </c:pt>
                <c:pt idx="4261">
                  <c:v>4.54</c:v>
                </c:pt>
                <c:pt idx="4262">
                  <c:v>4.59</c:v>
                </c:pt>
                <c:pt idx="4263">
                  <c:v>4.67</c:v>
                </c:pt>
                <c:pt idx="4264">
                  <c:v>4.51</c:v>
                </c:pt>
                <c:pt idx="4265">
                  <c:v>4.54</c:v>
                </c:pt>
                <c:pt idx="4266">
                  <c:v>4.5999999999999996</c:v>
                </c:pt>
                <c:pt idx="4267">
                  <c:v>4.6500000000000004</c:v>
                </c:pt>
                <c:pt idx="4268">
                  <c:v>4.7</c:v>
                </c:pt>
                <c:pt idx="4269">
                  <c:v>4.6900000000000004</c:v>
                </c:pt>
                <c:pt idx="4270">
                  <c:v>4.75</c:v>
                </c:pt>
                <c:pt idx="4271">
                  <c:v>4.83</c:v>
                </c:pt>
                <c:pt idx="4272">
                  <c:v>4.78</c:v>
                </c:pt>
                <c:pt idx="4273">
                  <c:v>4.78</c:v>
                </c:pt>
                <c:pt idx="4274">
                  <c:v>4.75</c:v>
                </c:pt>
                <c:pt idx="4275">
                  <c:v>4.7</c:v>
                </c:pt>
                <c:pt idx="4276">
                  <c:v>4.6900000000000004</c:v>
                </c:pt>
                <c:pt idx="4277">
                  <c:v>4.68</c:v>
                </c:pt>
                <c:pt idx="4278">
                  <c:v>4.67</c:v>
                </c:pt>
                <c:pt idx="4279">
                  <c:v>4.6100000000000003</c:v>
                </c:pt>
                <c:pt idx="4280">
                  <c:v>4.62</c:v>
                </c:pt>
                <c:pt idx="4281">
                  <c:v>4.5999999999999996</c:v>
                </c:pt>
                <c:pt idx="4282">
                  <c:v>4.54</c:v>
                </c:pt>
                <c:pt idx="4283">
                  <c:v>4.55</c:v>
                </c:pt>
                <c:pt idx="4284">
                  <c:v>4.53</c:v>
                </c:pt>
                <c:pt idx="4285">
                  <c:v>4.46</c:v>
                </c:pt>
                <c:pt idx="4286">
                  <c:v>4.41</c:v>
                </c:pt>
                <c:pt idx="4287">
                  <c:v>4.4400000000000004</c:v>
                </c:pt>
                <c:pt idx="4288">
                  <c:v>4.4400000000000004</c:v>
                </c:pt>
                <c:pt idx="4289">
                  <c:v>4.4000000000000004</c:v>
                </c:pt>
                <c:pt idx="4290">
                  <c:v>4.42</c:v>
                </c:pt>
                <c:pt idx="4291">
                  <c:v>4.4400000000000004</c:v>
                </c:pt>
                <c:pt idx="4292">
                  <c:v>4.45</c:v>
                </c:pt>
                <c:pt idx="4293">
                  <c:v>4.43</c:v>
                </c:pt>
                <c:pt idx="4294">
                  <c:v>4.3600000000000003</c:v>
                </c:pt>
                <c:pt idx="4295">
                  <c:v>4.3099999999999996</c:v>
                </c:pt>
                <c:pt idx="4296">
                  <c:v>4.33</c:v>
                </c:pt>
                <c:pt idx="4297">
                  <c:v>4.33</c:v>
                </c:pt>
                <c:pt idx="4298">
                  <c:v>4.3499999999999996</c:v>
                </c:pt>
                <c:pt idx="4299">
                  <c:v>4.34</c:v>
                </c:pt>
                <c:pt idx="4300">
                  <c:v>4.38</c:v>
                </c:pt>
                <c:pt idx="4301">
                  <c:v>4.38</c:v>
                </c:pt>
                <c:pt idx="4302">
                  <c:v>4.3499999999999996</c:v>
                </c:pt>
                <c:pt idx="4303">
                  <c:v>4.42</c:v>
                </c:pt>
                <c:pt idx="4304">
                  <c:v>4.41</c:v>
                </c:pt>
                <c:pt idx="4305">
                  <c:v>4.38</c:v>
                </c:pt>
                <c:pt idx="4306">
                  <c:v>4.3499999999999996</c:v>
                </c:pt>
                <c:pt idx="4307">
                  <c:v>4.3099999999999996</c:v>
                </c:pt>
                <c:pt idx="4308">
                  <c:v>4.29</c:v>
                </c:pt>
                <c:pt idx="4309">
                  <c:v>4.32</c:v>
                </c:pt>
                <c:pt idx="4310">
                  <c:v>4.3</c:v>
                </c:pt>
                <c:pt idx="4311">
                  <c:v>4.2699999999999996</c:v>
                </c:pt>
                <c:pt idx="4312">
                  <c:v>4.2699999999999996</c:v>
                </c:pt>
                <c:pt idx="4313">
                  <c:v>4.24</c:v>
                </c:pt>
                <c:pt idx="4314">
                  <c:v>4.24</c:v>
                </c:pt>
                <c:pt idx="4315">
                  <c:v>4.2300000000000004</c:v>
                </c:pt>
                <c:pt idx="4316">
                  <c:v>4.2699999999999996</c:v>
                </c:pt>
                <c:pt idx="4317">
                  <c:v>4.1900000000000004</c:v>
                </c:pt>
                <c:pt idx="4318">
                  <c:v>4.22</c:v>
                </c:pt>
                <c:pt idx="4319">
                  <c:v>4.1900000000000004</c:v>
                </c:pt>
                <c:pt idx="4320">
                  <c:v>4.16</c:v>
                </c:pt>
                <c:pt idx="4321">
                  <c:v>4.13</c:v>
                </c:pt>
                <c:pt idx="4322">
                  <c:v>4.1100000000000003</c:v>
                </c:pt>
                <c:pt idx="4323">
                  <c:v>4.1500000000000004</c:v>
                </c:pt>
                <c:pt idx="4324">
                  <c:v>4.1100000000000003</c:v>
                </c:pt>
                <c:pt idx="4325">
                  <c:v>4.1100000000000003</c:v>
                </c:pt>
                <c:pt idx="4326">
                  <c:v>4.12</c:v>
                </c:pt>
                <c:pt idx="4327">
                  <c:v>4.09</c:v>
                </c:pt>
                <c:pt idx="4328">
                  <c:v>4.1500000000000004</c:v>
                </c:pt>
                <c:pt idx="4329">
                  <c:v>4.1399999999999997</c:v>
                </c:pt>
                <c:pt idx="4330">
                  <c:v>4.07</c:v>
                </c:pt>
                <c:pt idx="4331">
                  <c:v>4.04</c:v>
                </c:pt>
                <c:pt idx="4332">
                  <c:v>4</c:v>
                </c:pt>
                <c:pt idx="4333">
                  <c:v>3.96</c:v>
                </c:pt>
                <c:pt idx="4334" formatCode="General">
                  <c:v>3.96</c:v>
                </c:pt>
                <c:pt idx="4335">
                  <c:v>3.96</c:v>
                </c:pt>
                <c:pt idx="4336">
                  <c:v>3.96</c:v>
                </c:pt>
                <c:pt idx="4337">
                  <c:v>3.97</c:v>
                </c:pt>
                <c:pt idx="4338">
                  <c:v>4</c:v>
                </c:pt>
                <c:pt idx="4339" formatCode="General">
                  <c:v>4</c:v>
                </c:pt>
                <c:pt idx="4340">
                  <c:v>4</c:v>
                </c:pt>
                <c:pt idx="4341">
                  <c:v>3.98</c:v>
                </c:pt>
                <c:pt idx="4342">
                  <c:v>3.96</c:v>
                </c:pt>
                <c:pt idx="4343">
                  <c:v>3.92</c:v>
                </c:pt>
                <c:pt idx="4344">
                  <c:v>3.87</c:v>
                </c:pt>
                <c:pt idx="4345">
                  <c:v>3.88</c:v>
                </c:pt>
                <c:pt idx="4346">
                  <c:v>3.95</c:v>
                </c:pt>
                <c:pt idx="4347">
                  <c:v>3.97</c:v>
                </c:pt>
                <c:pt idx="4348">
                  <c:v>3.92</c:v>
                </c:pt>
                <c:pt idx="4349">
                  <c:v>3.87</c:v>
                </c:pt>
                <c:pt idx="4350">
                  <c:v>3.88</c:v>
                </c:pt>
                <c:pt idx="4351">
                  <c:v>3.88</c:v>
                </c:pt>
                <c:pt idx="4352">
                  <c:v>3.88</c:v>
                </c:pt>
                <c:pt idx="4353">
                  <c:v>3.86</c:v>
                </c:pt>
                <c:pt idx="4354">
                  <c:v>3.82</c:v>
                </c:pt>
                <c:pt idx="4355">
                  <c:v>3.92</c:v>
                </c:pt>
                <c:pt idx="4356">
                  <c:v>4.08</c:v>
                </c:pt>
                <c:pt idx="4357">
                  <c:v>4.09</c:v>
                </c:pt>
                <c:pt idx="4358">
                  <c:v>4.08</c:v>
                </c:pt>
                <c:pt idx="4359">
                  <c:v>4.1500000000000004</c:v>
                </c:pt>
                <c:pt idx="4360">
                  <c:v>4.12</c:v>
                </c:pt>
                <c:pt idx="4361">
                  <c:v>4.21</c:v>
                </c:pt>
                <c:pt idx="4362">
                  <c:v>4.28</c:v>
                </c:pt>
                <c:pt idx="4363">
                  <c:v>4.3099999999999996</c:v>
                </c:pt>
                <c:pt idx="4364">
                  <c:v>4.28</c:v>
                </c:pt>
                <c:pt idx="4365">
                  <c:v>4.21</c:v>
                </c:pt>
                <c:pt idx="4366">
                  <c:v>4.2</c:v>
                </c:pt>
                <c:pt idx="4367">
                  <c:v>4.16</c:v>
                </c:pt>
                <c:pt idx="4368">
                  <c:v>4.08</c:v>
                </c:pt>
                <c:pt idx="4369">
                  <c:v>4.01</c:v>
                </c:pt>
                <c:pt idx="4370">
                  <c:v>4.07</c:v>
                </c:pt>
                <c:pt idx="4371">
                  <c:v>4.03</c:v>
                </c:pt>
                <c:pt idx="4372">
                  <c:v>4.03</c:v>
                </c:pt>
                <c:pt idx="4373">
                  <c:v>4.01</c:v>
                </c:pt>
                <c:pt idx="4374">
                  <c:v>3.95</c:v>
                </c:pt>
                <c:pt idx="4375">
                  <c:v>3.92</c:v>
                </c:pt>
                <c:pt idx="4376">
                  <c:v>3.9</c:v>
                </c:pt>
                <c:pt idx="4377">
                  <c:v>3.85</c:v>
                </c:pt>
                <c:pt idx="4378">
                  <c:v>3.84</c:v>
                </c:pt>
                <c:pt idx="4379">
                  <c:v>3.84</c:v>
                </c:pt>
                <c:pt idx="4380">
                  <c:v>3.83</c:v>
                </c:pt>
                <c:pt idx="4381">
                  <c:v>3.81</c:v>
                </c:pt>
                <c:pt idx="4382">
                  <c:v>3.87</c:v>
                </c:pt>
                <c:pt idx="4383">
                  <c:v>3.79</c:v>
                </c:pt>
                <c:pt idx="4384">
                  <c:v>3.78</c:v>
                </c:pt>
                <c:pt idx="4385">
                  <c:v>3.78</c:v>
                </c:pt>
                <c:pt idx="4386">
                  <c:v>3.79</c:v>
                </c:pt>
                <c:pt idx="4387">
                  <c:v>3.82</c:v>
                </c:pt>
                <c:pt idx="4388">
                  <c:v>3.82</c:v>
                </c:pt>
                <c:pt idx="4389">
                  <c:v>3.87</c:v>
                </c:pt>
                <c:pt idx="4390">
                  <c:v>3.92</c:v>
                </c:pt>
                <c:pt idx="4391">
                  <c:v>3.96</c:v>
                </c:pt>
                <c:pt idx="4392">
                  <c:v>3.9</c:v>
                </c:pt>
                <c:pt idx="4393">
                  <c:v>3.87</c:v>
                </c:pt>
                <c:pt idx="4394">
                  <c:v>3.74</c:v>
                </c:pt>
                <c:pt idx="4395">
                  <c:v>3.79</c:v>
                </c:pt>
                <c:pt idx="4396">
                  <c:v>3.76</c:v>
                </c:pt>
                <c:pt idx="4397">
                  <c:v>3.75</c:v>
                </c:pt>
                <c:pt idx="4398">
                  <c:v>3.73</c:v>
                </c:pt>
                <c:pt idx="4399">
                  <c:v>3.75</c:v>
                </c:pt>
                <c:pt idx="4400">
                  <c:v>3.77</c:v>
                </c:pt>
                <c:pt idx="4401">
                  <c:v>3.73</c:v>
                </c:pt>
                <c:pt idx="4402">
                  <c:v>3.77</c:v>
                </c:pt>
                <c:pt idx="4403">
                  <c:v>3.73</c:v>
                </c:pt>
                <c:pt idx="4404">
                  <c:v>3.66</c:v>
                </c:pt>
                <c:pt idx="4405">
                  <c:v>3.64</c:v>
                </c:pt>
                <c:pt idx="4406">
                  <c:v>3.68</c:v>
                </c:pt>
                <c:pt idx="4407">
                  <c:v>3.72</c:v>
                </c:pt>
                <c:pt idx="4408">
                  <c:v>3.73</c:v>
                </c:pt>
                <c:pt idx="4409">
                  <c:v>3.74</c:v>
                </c:pt>
                <c:pt idx="4410">
                  <c:v>3.77</c:v>
                </c:pt>
                <c:pt idx="4411">
                  <c:v>3.82</c:v>
                </c:pt>
                <c:pt idx="4412">
                  <c:v>3.76</c:v>
                </c:pt>
                <c:pt idx="4413">
                  <c:v>3.75</c:v>
                </c:pt>
                <c:pt idx="4414">
                  <c:v>3.73</c:v>
                </c:pt>
                <c:pt idx="4415">
                  <c:v>3.68</c:v>
                </c:pt>
                <c:pt idx="4416" formatCode="General">
                  <c:v>3.6749999999999998</c:v>
                </c:pt>
                <c:pt idx="4417">
                  <c:v>3.67</c:v>
                </c:pt>
                <c:pt idx="4418">
                  <c:v>3.65</c:v>
                </c:pt>
                <c:pt idx="4419">
                  <c:v>3.68</c:v>
                </c:pt>
                <c:pt idx="4420">
                  <c:v>3.66</c:v>
                </c:pt>
                <c:pt idx="4421">
                  <c:v>3.69</c:v>
                </c:pt>
                <c:pt idx="4422">
                  <c:v>3.68</c:v>
                </c:pt>
                <c:pt idx="4423">
                  <c:v>3.66</c:v>
                </c:pt>
                <c:pt idx="4424">
                  <c:v>3.71</c:v>
                </c:pt>
                <c:pt idx="4425">
                  <c:v>3.75</c:v>
                </c:pt>
                <c:pt idx="4426">
                  <c:v>3.73</c:v>
                </c:pt>
                <c:pt idx="4427">
                  <c:v>3.74</c:v>
                </c:pt>
                <c:pt idx="4428">
                  <c:v>3.72</c:v>
                </c:pt>
                <c:pt idx="4429">
                  <c:v>3.74</c:v>
                </c:pt>
                <c:pt idx="4430">
                  <c:v>3.75</c:v>
                </c:pt>
                <c:pt idx="4431">
                  <c:v>3.74</c:v>
                </c:pt>
                <c:pt idx="4432">
                  <c:v>3.7</c:v>
                </c:pt>
                <c:pt idx="4433">
                  <c:v>3.7</c:v>
                </c:pt>
                <c:pt idx="4434">
                  <c:v>3.73</c:v>
                </c:pt>
                <c:pt idx="4435">
                  <c:v>3.78</c:v>
                </c:pt>
                <c:pt idx="4436">
                  <c:v>3.77</c:v>
                </c:pt>
                <c:pt idx="4437">
                  <c:v>3.76</c:v>
                </c:pt>
                <c:pt idx="4438">
                  <c:v>3.77</c:v>
                </c:pt>
                <c:pt idx="4439">
                  <c:v>3.77</c:v>
                </c:pt>
                <c:pt idx="4440">
                  <c:v>3.78</c:v>
                </c:pt>
                <c:pt idx="4441">
                  <c:v>3.78</c:v>
                </c:pt>
                <c:pt idx="4442">
                  <c:v>3.78</c:v>
                </c:pt>
                <c:pt idx="4443">
                  <c:v>3.76</c:v>
                </c:pt>
                <c:pt idx="4444">
                  <c:v>3.8</c:v>
                </c:pt>
                <c:pt idx="4445">
                  <c:v>3.78</c:v>
                </c:pt>
                <c:pt idx="4446">
                  <c:v>3.75</c:v>
                </c:pt>
                <c:pt idx="4447">
                  <c:v>3.67</c:v>
                </c:pt>
                <c:pt idx="4448">
                  <c:v>3.61</c:v>
                </c:pt>
                <c:pt idx="4449">
                  <c:v>3.59</c:v>
                </c:pt>
                <c:pt idx="4450">
                  <c:v>3.59</c:v>
                </c:pt>
                <c:pt idx="4451">
                  <c:v>3.59</c:v>
                </c:pt>
                <c:pt idx="4452">
                  <c:v>3.53</c:v>
                </c:pt>
                <c:pt idx="4453">
                  <c:v>3.5</c:v>
                </c:pt>
                <c:pt idx="4454">
                  <c:v>3.46</c:v>
                </c:pt>
                <c:pt idx="4455">
                  <c:v>3.46</c:v>
                </c:pt>
                <c:pt idx="4456">
                  <c:v>3.5</c:v>
                </c:pt>
                <c:pt idx="4457">
                  <c:v>3.47</c:v>
                </c:pt>
                <c:pt idx="4458">
                  <c:v>3.43</c:v>
                </c:pt>
                <c:pt idx="4459">
                  <c:v>3.39</c:v>
                </c:pt>
                <c:pt idx="4460">
                  <c:v>3.41</c:v>
                </c:pt>
                <c:pt idx="4461">
                  <c:v>3.39</c:v>
                </c:pt>
                <c:pt idx="4462">
                  <c:v>3.36</c:v>
                </c:pt>
                <c:pt idx="4463">
                  <c:v>3.35</c:v>
                </c:pt>
                <c:pt idx="4464">
                  <c:v>3.37</c:v>
                </c:pt>
                <c:pt idx="4465">
                  <c:v>3.43</c:v>
                </c:pt>
                <c:pt idx="4466">
                  <c:v>3.47</c:v>
                </c:pt>
                <c:pt idx="4467">
                  <c:v>3.48</c:v>
                </c:pt>
                <c:pt idx="4468">
                  <c:v>3.53</c:v>
                </c:pt>
                <c:pt idx="4469">
                  <c:v>3.5</c:v>
                </c:pt>
                <c:pt idx="4470">
                  <c:v>3.46</c:v>
                </c:pt>
                <c:pt idx="4471">
                  <c:v>3.44</c:v>
                </c:pt>
                <c:pt idx="4472">
                  <c:v>3.44</c:v>
                </c:pt>
                <c:pt idx="4473">
                  <c:v>3.44</c:v>
                </c:pt>
                <c:pt idx="4474">
                  <c:v>3.48</c:v>
                </c:pt>
                <c:pt idx="4475">
                  <c:v>3.51</c:v>
                </c:pt>
                <c:pt idx="4476">
                  <c:v>3.62</c:v>
                </c:pt>
                <c:pt idx="4477">
                  <c:v>3.61</c:v>
                </c:pt>
                <c:pt idx="4478">
                  <c:v>3.57</c:v>
                </c:pt>
                <c:pt idx="4479">
                  <c:v>3.6</c:v>
                </c:pt>
                <c:pt idx="4480">
                  <c:v>3.63</c:v>
                </c:pt>
                <c:pt idx="4481">
                  <c:v>3.74</c:v>
                </c:pt>
                <c:pt idx="4482">
                  <c:v>3.78</c:v>
                </c:pt>
                <c:pt idx="4483">
                  <c:v>3.8</c:v>
                </c:pt>
                <c:pt idx="4484">
                  <c:v>3.79</c:v>
                </c:pt>
                <c:pt idx="4485">
                  <c:v>3.77</c:v>
                </c:pt>
                <c:pt idx="4486">
                  <c:v>3.72</c:v>
                </c:pt>
                <c:pt idx="4487">
                  <c:v>3.75</c:v>
                </c:pt>
                <c:pt idx="4488">
                  <c:v>3.74</c:v>
                </c:pt>
                <c:pt idx="4489">
                  <c:v>3.8</c:v>
                </c:pt>
                <c:pt idx="4490">
                  <c:v>3.79</c:v>
                </c:pt>
                <c:pt idx="4491">
                  <c:v>4.04</c:v>
                </c:pt>
                <c:pt idx="4492">
                  <c:v>4.25</c:v>
                </c:pt>
                <c:pt idx="4493">
                  <c:v>4.24</c:v>
                </c:pt>
                <c:pt idx="4494">
                  <c:v>4.17</c:v>
                </c:pt>
                <c:pt idx="4495">
                  <c:v>4.21</c:v>
                </c:pt>
                <c:pt idx="4496">
                  <c:v>4.2</c:v>
                </c:pt>
                <c:pt idx="4497">
                  <c:v>4.2</c:v>
                </c:pt>
                <c:pt idx="4498">
                  <c:v>4.12</c:v>
                </c:pt>
                <c:pt idx="4499">
                  <c:v>4.07</c:v>
                </c:pt>
                <c:pt idx="4500">
                  <c:v>4.03</c:v>
                </c:pt>
                <c:pt idx="4501">
                  <c:v>3.97</c:v>
                </c:pt>
                <c:pt idx="4502">
                  <c:v>3.97</c:v>
                </c:pt>
                <c:pt idx="4503">
                  <c:v>3.89</c:v>
                </c:pt>
                <c:pt idx="4504">
                  <c:v>3.85</c:v>
                </c:pt>
                <c:pt idx="4505">
                  <c:v>3.79</c:v>
                </c:pt>
                <c:pt idx="4506">
                  <c:v>3.81</c:v>
                </c:pt>
                <c:pt idx="4507">
                  <c:v>3.79</c:v>
                </c:pt>
                <c:pt idx="4508">
                  <c:v>3.77</c:v>
                </c:pt>
                <c:pt idx="4509">
                  <c:v>3.78</c:v>
                </c:pt>
                <c:pt idx="4510">
                  <c:v>3.81</c:v>
                </c:pt>
                <c:pt idx="4511">
                  <c:v>3.82</c:v>
                </c:pt>
                <c:pt idx="4512">
                  <c:v>3.8</c:v>
                </c:pt>
                <c:pt idx="4513">
                  <c:v>3.84</c:v>
                </c:pt>
                <c:pt idx="4514">
                  <c:v>3.84</c:v>
                </c:pt>
                <c:pt idx="4515">
                  <c:v>3.8</c:v>
                </c:pt>
                <c:pt idx="4516">
                  <c:v>3.83</c:v>
                </c:pt>
                <c:pt idx="4517">
                  <c:v>3.85</c:v>
                </c:pt>
                <c:pt idx="4518">
                  <c:v>3.93</c:v>
                </c:pt>
                <c:pt idx="4519">
                  <c:v>3.92</c:v>
                </c:pt>
                <c:pt idx="4520">
                  <c:v>3.93</c:v>
                </c:pt>
                <c:pt idx="4521">
                  <c:v>4.01</c:v>
                </c:pt>
                <c:pt idx="4522">
                  <c:v>4.05</c:v>
                </c:pt>
                <c:pt idx="4523">
                  <c:v>4.03</c:v>
                </c:pt>
                <c:pt idx="4524">
                  <c:v>4.0599999999999996</c:v>
                </c:pt>
                <c:pt idx="4525">
                  <c:v>4.0999999999999996</c:v>
                </c:pt>
                <c:pt idx="4526">
                  <c:v>4.05</c:v>
                </c:pt>
                <c:pt idx="4527">
                  <c:v>3.98</c:v>
                </c:pt>
                <c:pt idx="4528">
                  <c:v>3.97</c:v>
                </c:pt>
                <c:pt idx="4529">
                  <c:v>4.0199999999999996</c:v>
                </c:pt>
                <c:pt idx="4530">
                  <c:v>4.13</c:v>
                </c:pt>
                <c:pt idx="4531">
                  <c:v>4.18</c:v>
                </c:pt>
                <c:pt idx="4532">
                  <c:v>4.33</c:v>
                </c:pt>
                <c:pt idx="4533">
                  <c:v>4.4000000000000004</c:v>
                </c:pt>
                <c:pt idx="4534">
                  <c:v>4.51</c:v>
                </c:pt>
                <c:pt idx="4535">
                  <c:v>4.4000000000000004</c:v>
                </c:pt>
                <c:pt idx="4536">
                  <c:v>4.45</c:v>
                </c:pt>
                <c:pt idx="4537">
                  <c:v>4.42</c:v>
                </c:pt>
                <c:pt idx="4538">
                  <c:v>4.29</c:v>
                </c:pt>
                <c:pt idx="4539">
                  <c:v>4.26</c:v>
                </c:pt>
                <c:pt idx="4540">
                  <c:v>4.37</c:v>
                </c:pt>
                <c:pt idx="4541">
                  <c:v>4.4800000000000004</c:v>
                </c:pt>
                <c:pt idx="4542">
                  <c:v>4.5199999999999996</c:v>
                </c:pt>
                <c:pt idx="4543">
                  <c:v>4.66</c:v>
                </c:pt>
                <c:pt idx="4544">
                  <c:v>4.66</c:v>
                </c:pt>
                <c:pt idx="4545">
                  <c:v>4.83</c:v>
                </c:pt>
                <c:pt idx="4546">
                  <c:v>5.08</c:v>
                </c:pt>
                <c:pt idx="4547">
                  <c:v>4.9800000000000004</c:v>
                </c:pt>
                <c:pt idx="4548">
                  <c:v>4.68</c:v>
                </c:pt>
                <c:pt idx="4549">
                  <c:v>4.68</c:v>
                </c:pt>
                <c:pt idx="4550">
                  <c:v>4.5</c:v>
                </c:pt>
                <c:pt idx="4551">
                  <c:v>4.4400000000000004</c:v>
                </c:pt>
                <c:pt idx="4552">
                  <c:v>4.38</c:v>
                </c:pt>
                <c:pt idx="4553">
                  <c:v>4.38</c:v>
                </c:pt>
                <c:pt idx="4554">
                  <c:v>4.41</c:v>
                </c:pt>
                <c:pt idx="4555">
                  <c:v>4.3899999999999997</c:v>
                </c:pt>
                <c:pt idx="4556">
                  <c:v>4.32</c:v>
                </c:pt>
                <c:pt idx="4557">
                  <c:v>4.3499999999999996</c:v>
                </c:pt>
                <c:pt idx="4558">
                  <c:v>4.3</c:v>
                </c:pt>
                <c:pt idx="4559">
                  <c:v>4.29</c:v>
                </c:pt>
                <c:pt idx="4560">
                  <c:v>4.3499999999999996</c:v>
                </c:pt>
                <c:pt idx="4561">
                  <c:v>4.32</c:v>
                </c:pt>
                <c:pt idx="4562">
                  <c:v>4.3</c:v>
                </c:pt>
                <c:pt idx="4563">
                  <c:v>4.3600000000000003</c:v>
                </c:pt>
                <c:pt idx="4564">
                  <c:v>4.32</c:v>
                </c:pt>
                <c:pt idx="4565">
                  <c:v>4.32</c:v>
                </c:pt>
                <c:pt idx="4566">
                  <c:v>4.33</c:v>
                </c:pt>
                <c:pt idx="4567">
                  <c:v>4.37</c:v>
                </c:pt>
                <c:pt idx="4568">
                  <c:v>4.43</c:v>
                </c:pt>
                <c:pt idx="4569">
                  <c:v>4.46</c:v>
                </c:pt>
                <c:pt idx="4570">
                  <c:v>4.53</c:v>
                </c:pt>
                <c:pt idx="4571">
                  <c:v>4.57</c:v>
                </c:pt>
                <c:pt idx="4572">
                  <c:v>4.6100000000000003</c:v>
                </c:pt>
                <c:pt idx="4573">
                  <c:v>4.54</c:v>
                </c:pt>
                <c:pt idx="4574">
                  <c:v>4.54</c:v>
                </c:pt>
                <c:pt idx="4575">
                  <c:v>4.54</c:v>
                </c:pt>
                <c:pt idx="4576">
                  <c:v>4.5599999999999996</c:v>
                </c:pt>
                <c:pt idx="4577">
                  <c:v>4.5599999999999996</c:v>
                </c:pt>
                <c:pt idx="4578">
                  <c:v>4.6399999999999997</c:v>
                </c:pt>
                <c:pt idx="4579">
                  <c:v>4.67</c:v>
                </c:pt>
                <c:pt idx="4580">
                  <c:v>4.82</c:v>
                </c:pt>
                <c:pt idx="4581">
                  <c:v>4.82</c:v>
                </c:pt>
                <c:pt idx="4582">
                  <c:v>4.8099999999999996</c:v>
                </c:pt>
                <c:pt idx="4583">
                  <c:v>4.83</c:v>
                </c:pt>
                <c:pt idx="4584">
                  <c:v>4.7699999999999996</c:v>
                </c:pt>
                <c:pt idx="4585">
                  <c:v>4.87</c:v>
                </c:pt>
                <c:pt idx="4586">
                  <c:v>5.0599999999999996</c:v>
                </c:pt>
                <c:pt idx="4587">
                  <c:v>5.21</c:v>
                </c:pt>
                <c:pt idx="4588">
                  <c:v>5.25</c:v>
                </c:pt>
                <c:pt idx="4589">
                  <c:v>5.47</c:v>
                </c:pt>
                <c:pt idx="4590">
                  <c:v>5.52</c:v>
                </c:pt>
                <c:pt idx="4591">
                  <c:v>5.71</c:v>
                </c:pt>
                <c:pt idx="4592">
                  <c:v>5.48</c:v>
                </c:pt>
                <c:pt idx="4593">
                  <c:v>5.15</c:v>
                </c:pt>
                <c:pt idx="4594">
                  <c:v>5.09</c:v>
                </c:pt>
                <c:pt idx="4595">
                  <c:v>5.03</c:v>
                </c:pt>
                <c:pt idx="4596">
                  <c:v>4.9400000000000004</c:v>
                </c:pt>
                <c:pt idx="4597">
                  <c:v>4.93</c:v>
                </c:pt>
                <c:pt idx="4598" formatCode="General">
                  <c:v>4.93</c:v>
                </c:pt>
                <c:pt idx="4599">
                  <c:v>4.93</c:v>
                </c:pt>
                <c:pt idx="4600">
                  <c:v>4.96</c:v>
                </c:pt>
                <c:pt idx="4601">
                  <c:v>4.9800000000000004</c:v>
                </c:pt>
                <c:pt idx="4602">
                  <c:v>5.04</c:v>
                </c:pt>
                <c:pt idx="4603" formatCode="General">
                  <c:v>5.0600000000000005</c:v>
                </c:pt>
                <c:pt idx="4604">
                  <c:v>5.08</c:v>
                </c:pt>
                <c:pt idx="4605">
                  <c:v>5.21</c:v>
                </c:pt>
                <c:pt idx="4606">
                  <c:v>5.37</c:v>
                </c:pt>
                <c:pt idx="4607">
                  <c:v>5.31</c:v>
                </c:pt>
                <c:pt idx="4608">
                  <c:v>5.17</c:v>
                </c:pt>
                <c:pt idx="4609">
                  <c:v>5.2</c:v>
                </c:pt>
                <c:pt idx="4610">
                  <c:v>5.27</c:v>
                </c:pt>
                <c:pt idx="4611">
                  <c:v>5.28</c:v>
                </c:pt>
                <c:pt idx="4612">
                  <c:v>5.39</c:v>
                </c:pt>
                <c:pt idx="4613">
                  <c:v>5.42</c:v>
                </c:pt>
                <c:pt idx="4614" formatCode="General">
                  <c:v>5.4049999999999994</c:v>
                </c:pt>
                <c:pt idx="4615">
                  <c:v>5.39</c:v>
                </c:pt>
                <c:pt idx="4616">
                  <c:v>5.39</c:v>
                </c:pt>
                <c:pt idx="4617">
                  <c:v>5.36</c:v>
                </c:pt>
                <c:pt idx="4618">
                  <c:v>5.27</c:v>
                </c:pt>
                <c:pt idx="4619">
                  <c:v>5.3</c:v>
                </c:pt>
                <c:pt idx="4620">
                  <c:v>5.26</c:v>
                </c:pt>
                <c:pt idx="4621">
                  <c:v>5.29</c:v>
                </c:pt>
                <c:pt idx="4622">
                  <c:v>5.31</c:v>
                </c:pt>
                <c:pt idx="4623">
                  <c:v>5.28</c:v>
                </c:pt>
                <c:pt idx="4624">
                  <c:v>5.37</c:v>
                </c:pt>
                <c:pt idx="4625">
                  <c:v>5.26</c:v>
                </c:pt>
                <c:pt idx="4626">
                  <c:v>5.26</c:v>
                </c:pt>
                <c:pt idx="4627">
                  <c:v>5.1100000000000003</c:v>
                </c:pt>
                <c:pt idx="4628">
                  <c:v>5.05</c:v>
                </c:pt>
                <c:pt idx="4629">
                  <c:v>4.99</c:v>
                </c:pt>
                <c:pt idx="4630">
                  <c:v>4.78</c:v>
                </c:pt>
                <c:pt idx="4631">
                  <c:v>4.8</c:v>
                </c:pt>
                <c:pt idx="4632">
                  <c:v>4.75</c:v>
                </c:pt>
                <c:pt idx="4633">
                  <c:v>4.76</c:v>
                </c:pt>
                <c:pt idx="4634">
                  <c:v>4.74</c:v>
                </c:pt>
                <c:pt idx="4635">
                  <c:v>4.71</c:v>
                </c:pt>
                <c:pt idx="4636">
                  <c:v>4.6900000000000004</c:v>
                </c:pt>
                <c:pt idx="4637">
                  <c:v>4.57</c:v>
                </c:pt>
                <c:pt idx="4638">
                  <c:v>4.62</c:v>
                </c:pt>
                <c:pt idx="4639">
                  <c:v>4.58</c:v>
                </c:pt>
                <c:pt idx="4640">
                  <c:v>4.53</c:v>
                </c:pt>
                <c:pt idx="4641">
                  <c:v>4.5599999999999996</c:v>
                </c:pt>
                <c:pt idx="4642">
                  <c:v>4.58</c:v>
                </c:pt>
                <c:pt idx="4643">
                  <c:v>4.54</c:v>
                </c:pt>
                <c:pt idx="4644">
                  <c:v>4.43</c:v>
                </c:pt>
                <c:pt idx="4645">
                  <c:v>4.43</c:v>
                </c:pt>
                <c:pt idx="4646">
                  <c:v>4.46</c:v>
                </c:pt>
                <c:pt idx="4647">
                  <c:v>4.38</c:v>
                </c:pt>
                <c:pt idx="4648">
                  <c:v>4.38</c:v>
                </c:pt>
                <c:pt idx="4649">
                  <c:v>4.4400000000000004</c:v>
                </c:pt>
                <c:pt idx="4650">
                  <c:v>4.46</c:v>
                </c:pt>
                <c:pt idx="4651">
                  <c:v>4.42</c:v>
                </c:pt>
                <c:pt idx="4652">
                  <c:v>4.51</c:v>
                </c:pt>
                <c:pt idx="4653">
                  <c:v>4.66</c:v>
                </c:pt>
                <c:pt idx="4654">
                  <c:v>4.6100000000000003</c:v>
                </c:pt>
                <c:pt idx="4655">
                  <c:v>4.62</c:v>
                </c:pt>
                <c:pt idx="4656">
                  <c:v>4.68</c:v>
                </c:pt>
                <c:pt idx="4657">
                  <c:v>4.72</c:v>
                </c:pt>
                <c:pt idx="4658">
                  <c:v>4.79</c:v>
                </c:pt>
                <c:pt idx="4659">
                  <c:v>4.91</c:v>
                </c:pt>
                <c:pt idx="4660">
                  <c:v>4.79</c:v>
                </c:pt>
                <c:pt idx="4661">
                  <c:v>4.8099999999999996</c:v>
                </c:pt>
                <c:pt idx="4662">
                  <c:v>4.82</c:v>
                </c:pt>
                <c:pt idx="4663">
                  <c:v>4.8099999999999996</c:v>
                </c:pt>
                <c:pt idx="4664">
                  <c:v>4.76</c:v>
                </c:pt>
                <c:pt idx="4665">
                  <c:v>4.74</c:v>
                </c:pt>
                <c:pt idx="4666">
                  <c:v>4.76</c:v>
                </c:pt>
                <c:pt idx="4667">
                  <c:v>4.7300000000000004</c:v>
                </c:pt>
                <c:pt idx="4668">
                  <c:v>4.82</c:v>
                </c:pt>
                <c:pt idx="4669">
                  <c:v>4.8600000000000003</c:v>
                </c:pt>
                <c:pt idx="4670">
                  <c:v>4.82</c:v>
                </c:pt>
                <c:pt idx="4671" formatCode="General">
                  <c:v>4.8100000000000005</c:v>
                </c:pt>
                <c:pt idx="4672">
                  <c:v>4.8</c:v>
                </c:pt>
                <c:pt idx="4673">
                  <c:v>4.72</c:v>
                </c:pt>
                <c:pt idx="4674">
                  <c:v>4.67</c:v>
                </c:pt>
                <c:pt idx="4675">
                  <c:v>4.62</c:v>
                </c:pt>
                <c:pt idx="4676">
                  <c:v>4.5999999999999996</c:v>
                </c:pt>
                <c:pt idx="4677">
                  <c:v>4.5999999999999996</c:v>
                </c:pt>
                <c:pt idx="4678">
                  <c:v>4.62</c:v>
                </c:pt>
                <c:pt idx="4679">
                  <c:v>4.58</c:v>
                </c:pt>
                <c:pt idx="4680">
                  <c:v>4.6100000000000003</c:v>
                </c:pt>
                <c:pt idx="4681">
                  <c:v>4.66</c:v>
                </c:pt>
                <c:pt idx="4682">
                  <c:v>4.5999999999999996</c:v>
                </c:pt>
                <c:pt idx="4683">
                  <c:v>4.57</c:v>
                </c:pt>
                <c:pt idx="4684">
                  <c:v>4.53</c:v>
                </c:pt>
                <c:pt idx="4685">
                  <c:v>4.55</c:v>
                </c:pt>
                <c:pt idx="4686">
                  <c:v>4.5599999999999996</c:v>
                </c:pt>
                <c:pt idx="4687">
                  <c:v>4.55</c:v>
                </c:pt>
                <c:pt idx="4688">
                  <c:v>4.5199999999999996</c:v>
                </c:pt>
                <c:pt idx="4689">
                  <c:v>4.53</c:v>
                </c:pt>
                <c:pt idx="4690">
                  <c:v>4.59</c:v>
                </c:pt>
                <c:pt idx="4691">
                  <c:v>4.53</c:v>
                </c:pt>
                <c:pt idx="4692">
                  <c:v>4.51</c:v>
                </c:pt>
                <c:pt idx="4693">
                  <c:v>4.4800000000000004</c:v>
                </c:pt>
                <c:pt idx="4694">
                  <c:v>4.5</c:v>
                </c:pt>
                <c:pt idx="4695">
                  <c:v>4.55</c:v>
                </c:pt>
                <c:pt idx="4696">
                  <c:v>4.53</c:v>
                </c:pt>
                <c:pt idx="4697">
                  <c:v>4.45</c:v>
                </c:pt>
                <c:pt idx="4698">
                  <c:v>4.5599999999999996</c:v>
                </c:pt>
                <c:pt idx="4699">
                  <c:v>4.51</c:v>
                </c:pt>
                <c:pt idx="4700">
                  <c:v>4.5199999999999996</c:v>
                </c:pt>
                <c:pt idx="4701">
                  <c:v>4.55</c:v>
                </c:pt>
                <c:pt idx="4702">
                  <c:v>4.49</c:v>
                </c:pt>
                <c:pt idx="4703">
                  <c:v>4.46</c:v>
                </c:pt>
                <c:pt idx="4704">
                  <c:v>4.49</c:v>
                </c:pt>
                <c:pt idx="4705">
                  <c:v>4.51</c:v>
                </c:pt>
                <c:pt idx="4706">
                  <c:v>4.47</c:v>
                </c:pt>
                <c:pt idx="4707" formatCode="General">
                  <c:v>4.49</c:v>
                </c:pt>
                <c:pt idx="4708">
                  <c:v>4.51</c:v>
                </c:pt>
                <c:pt idx="4709">
                  <c:v>4.4800000000000004</c:v>
                </c:pt>
                <c:pt idx="4710">
                  <c:v>4.5</c:v>
                </c:pt>
                <c:pt idx="4711">
                  <c:v>4.5199999999999996</c:v>
                </c:pt>
                <c:pt idx="4712">
                  <c:v>4.58</c:v>
                </c:pt>
                <c:pt idx="4713">
                  <c:v>4.5199999999999996</c:v>
                </c:pt>
                <c:pt idx="4714">
                  <c:v>4.49</c:v>
                </c:pt>
                <c:pt idx="4715">
                  <c:v>4.46</c:v>
                </c:pt>
                <c:pt idx="4716">
                  <c:v>4.5599999999999996</c:v>
                </c:pt>
                <c:pt idx="4717">
                  <c:v>4.5599999999999996</c:v>
                </c:pt>
                <c:pt idx="4718">
                  <c:v>4.6100000000000003</c:v>
                </c:pt>
                <c:pt idx="4719">
                  <c:v>4.66</c:v>
                </c:pt>
                <c:pt idx="4720">
                  <c:v>4.5999999999999996</c:v>
                </c:pt>
                <c:pt idx="4721">
                  <c:v>4.62</c:v>
                </c:pt>
                <c:pt idx="4722">
                  <c:v>4.63</c:v>
                </c:pt>
                <c:pt idx="4723">
                  <c:v>4.71</c:v>
                </c:pt>
                <c:pt idx="4724">
                  <c:v>4.7699999999999996</c:v>
                </c:pt>
                <c:pt idx="4725">
                  <c:v>4.76</c:v>
                </c:pt>
                <c:pt idx="4726">
                  <c:v>4.71</c:v>
                </c:pt>
                <c:pt idx="4727">
                  <c:v>4.7300000000000004</c:v>
                </c:pt>
                <c:pt idx="4728">
                  <c:v>4.62</c:v>
                </c:pt>
                <c:pt idx="4729">
                  <c:v>4.62</c:v>
                </c:pt>
                <c:pt idx="4730">
                  <c:v>4.66</c:v>
                </c:pt>
                <c:pt idx="4731">
                  <c:v>4.67</c:v>
                </c:pt>
                <c:pt idx="4732">
                  <c:v>4.6500000000000004</c:v>
                </c:pt>
                <c:pt idx="4733">
                  <c:v>4.91</c:v>
                </c:pt>
                <c:pt idx="4734">
                  <c:v>5</c:v>
                </c:pt>
                <c:pt idx="4735">
                  <c:v>4.88</c:v>
                </c:pt>
                <c:pt idx="4736">
                  <c:v>4.91</c:v>
                </c:pt>
                <c:pt idx="4737">
                  <c:v>4.91</c:v>
                </c:pt>
                <c:pt idx="4738">
                  <c:v>5.07</c:v>
                </c:pt>
                <c:pt idx="4739">
                  <c:v>5.13</c:v>
                </c:pt>
                <c:pt idx="4740">
                  <c:v>5.21</c:v>
                </c:pt>
                <c:pt idx="4741">
                  <c:v>5.1100000000000003</c:v>
                </c:pt>
                <c:pt idx="4742">
                  <c:v>4.97</c:v>
                </c:pt>
                <c:pt idx="4743">
                  <c:v>4.93</c:v>
                </c:pt>
                <c:pt idx="4744">
                  <c:v>4.9400000000000004</c:v>
                </c:pt>
                <c:pt idx="4745">
                  <c:v>4.93</c:v>
                </c:pt>
                <c:pt idx="4746">
                  <c:v>4.91</c:v>
                </c:pt>
                <c:pt idx="4747">
                  <c:v>4.95</c:v>
                </c:pt>
                <c:pt idx="4748">
                  <c:v>4.96</c:v>
                </c:pt>
                <c:pt idx="4749">
                  <c:v>5.0599999999999996</c:v>
                </c:pt>
                <c:pt idx="4750">
                  <c:v>5.16</c:v>
                </c:pt>
                <c:pt idx="4751">
                  <c:v>5.21</c:v>
                </c:pt>
                <c:pt idx="4752">
                  <c:v>5.32</c:v>
                </c:pt>
                <c:pt idx="4753">
                  <c:v>5.49</c:v>
                </c:pt>
                <c:pt idx="4754">
                  <c:v>5.44</c:v>
                </c:pt>
                <c:pt idx="4755">
                  <c:v>5.33</c:v>
                </c:pt>
                <c:pt idx="4756">
                  <c:v>5.26</c:v>
                </c:pt>
                <c:pt idx="4757">
                  <c:v>5.36</c:v>
                </c:pt>
                <c:pt idx="4758">
                  <c:v>5.45</c:v>
                </c:pt>
                <c:pt idx="4759">
                  <c:v>5.41</c:v>
                </c:pt>
                <c:pt idx="4760">
                  <c:v>5.29</c:v>
                </c:pt>
                <c:pt idx="4761">
                  <c:v>5.4</c:v>
                </c:pt>
                <c:pt idx="4762">
                  <c:v>5.52</c:v>
                </c:pt>
                <c:pt idx="4763">
                  <c:v>5.51</c:v>
                </c:pt>
                <c:pt idx="4764">
                  <c:v>5.67</c:v>
                </c:pt>
                <c:pt idx="4765">
                  <c:v>5.79</c:v>
                </c:pt>
                <c:pt idx="4766">
                  <c:v>5.66</c:v>
                </c:pt>
                <c:pt idx="4767">
                  <c:v>5.52</c:v>
                </c:pt>
                <c:pt idx="4768">
                  <c:v>5.58</c:v>
                </c:pt>
                <c:pt idx="4769">
                  <c:v>5.56</c:v>
                </c:pt>
                <c:pt idx="4770">
                  <c:v>5.68</c:v>
                </c:pt>
                <c:pt idx="4771">
                  <c:v>5.75</c:v>
                </c:pt>
                <c:pt idx="4772">
                  <c:v>5.86</c:v>
                </c:pt>
                <c:pt idx="4773">
                  <c:v>6.14</c:v>
                </c:pt>
                <c:pt idx="4774">
                  <c:v>5.9</c:v>
                </c:pt>
                <c:pt idx="4775">
                  <c:v>5.91</c:v>
                </c:pt>
                <c:pt idx="4776">
                  <c:v>5.8</c:v>
                </c:pt>
                <c:pt idx="4777">
                  <c:v>5.72</c:v>
                </c:pt>
                <c:pt idx="4778">
                  <c:v>5.7</c:v>
                </c:pt>
                <c:pt idx="4779">
                  <c:v>5.78</c:v>
                </c:pt>
                <c:pt idx="4780">
                  <c:v>5.73</c:v>
                </c:pt>
                <c:pt idx="4781">
                  <c:v>5.7</c:v>
                </c:pt>
                <c:pt idx="4782">
                  <c:v>5.74</c:v>
                </c:pt>
                <c:pt idx="4783">
                  <c:v>5.74</c:v>
                </c:pt>
                <c:pt idx="4784">
                  <c:v>5.64</c:v>
                </c:pt>
                <c:pt idx="4785">
                  <c:v>5.59</c:v>
                </c:pt>
                <c:pt idx="4786">
                  <c:v>5.58</c:v>
                </c:pt>
                <c:pt idx="4787">
                  <c:v>5.62</c:v>
                </c:pt>
                <c:pt idx="4788">
                  <c:v>5.62</c:v>
                </c:pt>
                <c:pt idx="4789">
                  <c:v>5.54</c:v>
                </c:pt>
                <c:pt idx="4790">
                  <c:v>5.59</c:v>
                </c:pt>
                <c:pt idx="4791">
                  <c:v>5.71</c:v>
                </c:pt>
                <c:pt idx="4792">
                  <c:v>5.8</c:v>
                </c:pt>
                <c:pt idx="4793">
                  <c:v>5.77</c:v>
                </c:pt>
                <c:pt idx="4794">
                  <c:v>5.98</c:v>
                </c:pt>
                <c:pt idx="4795">
                  <c:v>5.98</c:v>
                </c:pt>
                <c:pt idx="4796">
                  <c:v>6.14</c:v>
                </c:pt>
                <c:pt idx="4797">
                  <c:v>6.15</c:v>
                </c:pt>
                <c:pt idx="4798">
                  <c:v>6.48</c:v>
                </c:pt>
                <c:pt idx="4799">
                  <c:v>6.6</c:v>
                </c:pt>
                <c:pt idx="4800">
                  <c:v>6.62</c:v>
                </c:pt>
                <c:pt idx="4801">
                  <c:v>6.67</c:v>
                </c:pt>
                <c:pt idx="4802">
                  <c:v>6.83</c:v>
                </c:pt>
                <c:pt idx="4803">
                  <c:v>6.62</c:v>
                </c:pt>
                <c:pt idx="4804">
                  <c:v>6.52</c:v>
                </c:pt>
                <c:pt idx="4805">
                  <c:v>6.32</c:v>
                </c:pt>
                <c:pt idx="4806">
                  <c:v>6.26</c:v>
                </c:pt>
                <c:pt idx="4807">
                  <c:v>6.13</c:v>
                </c:pt>
                <c:pt idx="4808">
                  <c:v>6.13</c:v>
                </c:pt>
                <c:pt idx="4809">
                  <c:v>6.24</c:v>
                </c:pt>
                <c:pt idx="4810">
                  <c:v>6.31</c:v>
                </c:pt>
                <c:pt idx="4811">
                  <c:v>6.26</c:v>
                </c:pt>
                <c:pt idx="4812">
                  <c:v>6.18</c:v>
                </c:pt>
                <c:pt idx="4813">
                  <c:v>6.16</c:v>
                </c:pt>
                <c:pt idx="4814">
                  <c:v>6.06</c:v>
                </c:pt>
                <c:pt idx="4815">
                  <c:v>6.07</c:v>
                </c:pt>
                <c:pt idx="4816">
                  <c:v>6.1</c:v>
                </c:pt>
                <c:pt idx="4817">
                  <c:v>5.97</c:v>
                </c:pt>
                <c:pt idx="4818">
                  <c:v>6</c:v>
                </c:pt>
                <c:pt idx="4819">
                  <c:v>6.07</c:v>
                </c:pt>
                <c:pt idx="4820">
                  <c:v>5.97</c:v>
                </c:pt>
                <c:pt idx="4821">
                  <c:v>5.89</c:v>
                </c:pt>
                <c:pt idx="4822">
                  <c:v>5.88</c:v>
                </c:pt>
                <c:pt idx="4823">
                  <c:v>5.9</c:v>
                </c:pt>
                <c:pt idx="4824">
                  <c:v>5.84</c:v>
                </c:pt>
                <c:pt idx="4825">
                  <c:v>5.77</c:v>
                </c:pt>
                <c:pt idx="4826">
                  <c:v>5.73</c:v>
                </c:pt>
                <c:pt idx="4827">
                  <c:v>5.8</c:v>
                </c:pt>
                <c:pt idx="4828">
                  <c:v>5.82</c:v>
                </c:pt>
                <c:pt idx="4829">
                  <c:v>5.94</c:v>
                </c:pt>
                <c:pt idx="4830">
                  <c:v>6.02</c:v>
                </c:pt>
                <c:pt idx="4831">
                  <c:v>6.02</c:v>
                </c:pt>
                <c:pt idx="4832">
                  <c:v>6.13</c:v>
                </c:pt>
                <c:pt idx="4833">
                  <c:v>6.24</c:v>
                </c:pt>
                <c:pt idx="4834">
                  <c:v>6.28</c:v>
                </c:pt>
                <c:pt idx="4835">
                  <c:v>6.19</c:v>
                </c:pt>
                <c:pt idx="4836">
                  <c:v>6.2</c:v>
                </c:pt>
                <c:pt idx="4837">
                  <c:v>6.28</c:v>
                </c:pt>
                <c:pt idx="4838">
                  <c:v>6.32</c:v>
                </c:pt>
                <c:pt idx="4839">
                  <c:v>6.35</c:v>
                </c:pt>
                <c:pt idx="4840">
                  <c:v>6.41</c:v>
                </c:pt>
                <c:pt idx="4841">
                  <c:v>6.37</c:v>
                </c:pt>
                <c:pt idx="4842">
                  <c:v>6.37</c:v>
                </c:pt>
                <c:pt idx="4843">
                  <c:v>6.38</c:v>
                </c:pt>
                <c:pt idx="4844">
                  <c:v>6.4</c:v>
                </c:pt>
                <c:pt idx="4845">
                  <c:v>6.4</c:v>
                </c:pt>
                <c:pt idx="4846">
                  <c:v>6.34</c:v>
                </c:pt>
                <c:pt idx="4847">
                  <c:v>6.32</c:v>
                </c:pt>
                <c:pt idx="4848">
                  <c:v>6.37</c:v>
                </c:pt>
                <c:pt idx="4849">
                  <c:v>6.51</c:v>
                </c:pt>
                <c:pt idx="4850">
                  <c:v>6.65</c:v>
                </c:pt>
                <c:pt idx="4851">
                  <c:v>6.72</c:v>
                </c:pt>
                <c:pt idx="4852">
                  <c:v>6.71</c:v>
                </c:pt>
                <c:pt idx="4853">
                  <c:v>7.1</c:v>
                </c:pt>
                <c:pt idx="4854">
                  <c:v>7.33</c:v>
                </c:pt>
                <c:pt idx="4855">
                  <c:v>7.09</c:v>
                </c:pt>
                <c:pt idx="4856">
                  <c:v>6.98</c:v>
                </c:pt>
                <c:pt idx="4857">
                  <c:v>7.01</c:v>
                </c:pt>
                <c:pt idx="4858">
                  <c:v>7.2</c:v>
                </c:pt>
                <c:pt idx="4859">
                  <c:v>7.25</c:v>
                </c:pt>
                <c:pt idx="4860">
                  <c:v>7.15</c:v>
                </c:pt>
                <c:pt idx="4861">
                  <c:v>7.05</c:v>
                </c:pt>
                <c:pt idx="4862">
                  <c:v>7.05</c:v>
                </c:pt>
                <c:pt idx="4863" formatCode="General">
                  <c:v>7.0600000000000005</c:v>
                </c:pt>
                <c:pt idx="4864">
                  <c:v>7.07</c:v>
                </c:pt>
                <c:pt idx="4865">
                  <c:v>6.96</c:v>
                </c:pt>
                <c:pt idx="4866">
                  <c:v>6.95</c:v>
                </c:pt>
                <c:pt idx="4867">
                  <c:v>6.95</c:v>
                </c:pt>
                <c:pt idx="4868" formatCode="General">
                  <c:v>7.0250000000000004</c:v>
                </c:pt>
                <c:pt idx="4869">
                  <c:v>7.1</c:v>
                </c:pt>
                <c:pt idx="4870">
                  <c:v>7.03</c:v>
                </c:pt>
                <c:pt idx="4871">
                  <c:v>7.11</c:v>
                </c:pt>
                <c:pt idx="4872">
                  <c:v>7.24</c:v>
                </c:pt>
                <c:pt idx="4873">
                  <c:v>7.23</c:v>
                </c:pt>
                <c:pt idx="4874">
                  <c:v>7.31</c:v>
                </c:pt>
                <c:pt idx="4875">
                  <c:v>7.38</c:v>
                </c:pt>
                <c:pt idx="4876">
                  <c:v>7.5</c:v>
                </c:pt>
                <c:pt idx="4877">
                  <c:v>7.57</c:v>
                </c:pt>
                <c:pt idx="4878">
                  <c:v>7.89</c:v>
                </c:pt>
                <c:pt idx="4879">
                  <c:v>7.9</c:v>
                </c:pt>
                <c:pt idx="4880">
                  <c:v>7.88</c:v>
                </c:pt>
                <c:pt idx="4881">
                  <c:v>8.27</c:v>
                </c:pt>
                <c:pt idx="4882">
                  <c:v>8.1300000000000008</c:v>
                </c:pt>
                <c:pt idx="4883">
                  <c:v>7.87</c:v>
                </c:pt>
                <c:pt idx="4884">
                  <c:v>7.85</c:v>
                </c:pt>
                <c:pt idx="4885">
                  <c:v>7.83</c:v>
                </c:pt>
                <c:pt idx="4886">
                  <c:v>7.78</c:v>
                </c:pt>
                <c:pt idx="4887">
                  <c:v>7.75</c:v>
                </c:pt>
                <c:pt idx="4888">
                  <c:v>7.74</c:v>
                </c:pt>
                <c:pt idx="4889">
                  <c:v>7.77</c:v>
                </c:pt>
                <c:pt idx="4890">
                  <c:v>7.79</c:v>
                </c:pt>
                <c:pt idx="4891">
                  <c:v>7.98</c:v>
                </c:pt>
                <c:pt idx="4892">
                  <c:v>8.0299999999999994</c:v>
                </c:pt>
                <c:pt idx="4893">
                  <c:v>8.0299999999999994</c:v>
                </c:pt>
                <c:pt idx="4894">
                  <c:v>8.1</c:v>
                </c:pt>
                <c:pt idx="4895">
                  <c:v>8.51</c:v>
                </c:pt>
                <c:pt idx="4896">
                  <c:v>8.6199999999999992</c:v>
                </c:pt>
                <c:pt idx="4897">
                  <c:v>8.5299999999999994</c:v>
                </c:pt>
                <c:pt idx="4898">
                  <c:v>8.8699999999999992</c:v>
                </c:pt>
                <c:pt idx="4899">
                  <c:v>8.64</c:v>
                </c:pt>
                <c:pt idx="4900">
                  <c:v>8.59</c:v>
                </c:pt>
                <c:pt idx="4901">
                  <c:v>8.4499999999999993</c:v>
                </c:pt>
                <c:pt idx="4902">
                  <c:v>8.2100000000000009</c:v>
                </c:pt>
                <c:pt idx="4903">
                  <c:v>8.17</c:v>
                </c:pt>
                <c:pt idx="4904">
                  <c:v>8.23</c:v>
                </c:pt>
                <c:pt idx="4905">
                  <c:v>8.09</c:v>
                </c:pt>
                <c:pt idx="4906">
                  <c:v>8.1</c:v>
                </c:pt>
                <c:pt idx="4907">
                  <c:v>8.17</c:v>
                </c:pt>
                <c:pt idx="4908">
                  <c:v>8.08</c:v>
                </c:pt>
                <c:pt idx="4909">
                  <c:v>7.8</c:v>
                </c:pt>
                <c:pt idx="4910">
                  <c:v>7.75</c:v>
                </c:pt>
                <c:pt idx="4911">
                  <c:v>7.46</c:v>
                </c:pt>
                <c:pt idx="4912">
                  <c:v>7.31</c:v>
                </c:pt>
                <c:pt idx="4913">
                  <c:v>7.28</c:v>
                </c:pt>
                <c:pt idx="4914">
                  <c:v>7.08</c:v>
                </c:pt>
                <c:pt idx="4915">
                  <c:v>7.03</c:v>
                </c:pt>
                <c:pt idx="4916">
                  <c:v>7.14</c:v>
                </c:pt>
                <c:pt idx="4917">
                  <c:v>7.15</c:v>
                </c:pt>
                <c:pt idx="4918">
                  <c:v>7.04</c:v>
                </c:pt>
                <c:pt idx="4919">
                  <c:v>6.82</c:v>
                </c:pt>
                <c:pt idx="4920">
                  <c:v>6.74</c:v>
                </c:pt>
                <c:pt idx="4921">
                  <c:v>6.84</c:v>
                </c:pt>
                <c:pt idx="4922">
                  <c:v>6.94</c:v>
                </c:pt>
                <c:pt idx="4923">
                  <c:v>6.82</c:v>
                </c:pt>
                <c:pt idx="4924">
                  <c:v>6.71</c:v>
                </c:pt>
                <c:pt idx="4925">
                  <c:v>6.65</c:v>
                </c:pt>
                <c:pt idx="4926">
                  <c:v>6.69</c:v>
                </c:pt>
                <c:pt idx="4927">
                  <c:v>6.79</c:v>
                </c:pt>
                <c:pt idx="4928">
                  <c:v>6.93</c:v>
                </c:pt>
                <c:pt idx="4929" formatCode="General">
                  <c:v>6.96</c:v>
                </c:pt>
                <c:pt idx="4930">
                  <c:v>6.99</c:v>
                </c:pt>
                <c:pt idx="4931">
                  <c:v>7.14</c:v>
                </c:pt>
                <c:pt idx="4932">
                  <c:v>7.03</c:v>
                </c:pt>
                <c:pt idx="4933">
                  <c:v>7.05</c:v>
                </c:pt>
                <c:pt idx="4934">
                  <c:v>7.05</c:v>
                </c:pt>
                <c:pt idx="4935">
                  <c:v>7.03</c:v>
                </c:pt>
                <c:pt idx="4936">
                  <c:v>7.13</c:v>
                </c:pt>
                <c:pt idx="4937">
                  <c:v>7.04</c:v>
                </c:pt>
                <c:pt idx="4938">
                  <c:v>7.11</c:v>
                </c:pt>
                <c:pt idx="4939">
                  <c:v>7.03</c:v>
                </c:pt>
                <c:pt idx="4940">
                  <c:v>7</c:v>
                </c:pt>
                <c:pt idx="4941">
                  <c:v>6.87</c:v>
                </c:pt>
                <c:pt idx="4942">
                  <c:v>6.71</c:v>
                </c:pt>
                <c:pt idx="4943">
                  <c:v>6.6</c:v>
                </c:pt>
                <c:pt idx="4944">
                  <c:v>6.62</c:v>
                </c:pt>
                <c:pt idx="4945">
                  <c:v>6.62</c:v>
                </c:pt>
                <c:pt idx="4946">
                  <c:v>6.46</c:v>
                </c:pt>
                <c:pt idx="4947">
                  <c:v>6.31</c:v>
                </c:pt>
                <c:pt idx="4948">
                  <c:v>6.29</c:v>
                </c:pt>
                <c:pt idx="4949">
                  <c:v>6.29</c:v>
                </c:pt>
                <c:pt idx="4950">
                  <c:v>6.32</c:v>
                </c:pt>
                <c:pt idx="4951">
                  <c:v>6.26</c:v>
                </c:pt>
                <c:pt idx="4952">
                  <c:v>6.25</c:v>
                </c:pt>
                <c:pt idx="4953">
                  <c:v>6.19</c:v>
                </c:pt>
                <c:pt idx="4954">
                  <c:v>6.24</c:v>
                </c:pt>
                <c:pt idx="4955">
                  <c:v>6.21</c:v>
                </c:pt>
                <c:pt idx="4956">
                  <c:v>6.16</c:v>
                </c:pt>
                <c:pt idx="4957">
                  <c:v>6.31</c:v>
                </c:pt>
                <c:pt idx="4958">
                  <c:v>6.39</c:v>
                </c:pt>
                <c:pt idx="4959">
                  <c:v>6.42</c:v>
                </c:pt>
                <c:pt idx="4960">
                  <c:v>6.48</c:v>
                </c:pt>
                <c:pt idx="4961">
                  <c:v>6.53</c:v>
                </c:pt>
                <c:pt idx="4962">
                  <c:v>6.46</c:v>
                </c:pt>
                <c:pt idx="4963">
                  <c:v>6.4</c:v>
                </c:pt>
                <c:pt idx="4964">
                  <c:v>6.36</c:v>
                </c:pt>
                <c:pt idx="4965">
                  <c:v>6.41</c:v>
                </c:pt>
                <c:pt idx="4966">
                  <c:v>6.3</c:v>
                </c:pt>
                <c:pt idx="4967">
                  <c:v>6.26</c:v>
                </c:pt>
                <c:pt idx="4968">
                  <c:v>6.16</c:v>
                </c:pt>
                <c:pt idx="4969">
                  <c:v>6.29</c:v>
                </c:pt>
                <c:pt idx="4970">
                  <c:v>6.22</c:v>
                </c:pt>
                <c:pt idx="4971">
                  <c:v>6.21</c:v>
                </c:pt>
                <c:pt idx="4972">
                  <c:v>6.13</c:v>
                </c:pt>
                <c:pt idx="4973">
                  <c:v>6.04</c:v>
                </c:pt>
                <c:pt idx="4974">
                  <c:v>6.08</c:v>
                </c:pt>
                <c:pt idx="4975">
                  <c:v>6.08</c:v>
                </c:pt>
                <c:pt idx="4976">
                  <c:v>6.08</c:v>
                </c:pt>
                <c:pt idx="4977">
                  <c:v>5.97</c:v>
                </c:pt>
                <c:pt idx="4978">
                  <c:v>6.01</c:v>
                </c:pt>
                <c:pt idx="4979">
                  <c:v>6</c:v>
                </c:pt>
                <c:pt idx="4980">
                  <c:v>6.09</c:v>
                </c:pt>
                <c:pt idx="4981">
                  <c:v>6</c:v>
                </c:pt>
                <c:pt idx="4982">
                  <c:v>5.92</c:v>
                </c:pt>
                <c:pt idx="4983">
                  <c:v>5.82</c:v>
                </c:pt>
                <c:pt idx="4984">
                  <c:v>5.86</c:v>
                </c:pt>
                <c:pt idx="4985">
                  <c:v>5.98</c:v>
                </c:pt>
                <c:pt idx="4986">
                  <c:v>6.07</c:v>
                </c:pt>
                <c:pt idx="4987">
                  <c:v>6.19</c:v>
                </c:pt>
                <c:pt idx="4988">
                  <c:v>6.18</c:v>
                </c:pt>
                <c:pt idx="4989">
                  <c:v>6.32</c:v>
                </c:pt>
                <c:pt idx="4990">
                  <c:v>6.21</c:v>
                </c:pt>
                <c:pt idx="4991">
                  <c:v>6</c:v>
                </c:pt>
                <c:pt idx="4992">
                  <c:v>6</c:v>
                </c:pt>
                <c:pt idx="4993">
                  <c:v>5.96</c:v>
                </c:pt>
                <c:pt idx="4994">
                  <c:v>5.83</c:v>
                </c:pt>
                <c:pt idx="4995">
                  <c:v>6.33</c:v>
                </c:pt>
                <c:pt idx="4996">
                  <c:v>6.57</c:v>
                </c:pt>
                <c:pt idx="4997">
                  <c:v>6.48</c:v>
                </c:pt>
                <c:pt idx="4998">
                  <c:v>6.26</c:v>
                </c:pt>
                <c:pt idx="4999">
                  <c:v>6.21</c:v>
                </c:pt>
                <c:pt idx="5000">
                  <c:v>6.12</c:v>
                </c:pt>
                <c:pt idx="5001">
                  <c:v>6.12</c:v>
                </c:pt>
                <c:pt idx="5002">
                  <c:v>6.16</c:v>
                </c:pt>
                <c:pt idx="5003">
                  <c:v>6.14</c:v>
                </c:pt>
                <c:pt idx="5004">
                  <c:v>6.02</c:v>
                </c:pt>
                <c:pt idx="5005">
                  <c:v>5.88</c:v>
                </c:pt>
                <c:pt idx="5006">
                  <c:v>5.66</c:v>
                </c:pt>
                <c:pt idx="5007">
                  <c:v>5.46</c:v>
                </c:pt>
                <c:pt idx="5008">
                  <c:v>5.58</c:v>
                </c:pt>
                <c:pt idx="5009">
                  <c:v>5.44</c:v>
                </c:pt>
                <c:pt idx="5010">
                  <c:v>5.42</c:v>
                </c:pt>
                <c:pt idx="5011">
                  <c:v>5.44</c:v>
                </c:pt>
                <c:pt idx="5012">
                  <c:v>5.45</c:v>
                </c:pt>
                <c:pt idx="5013">
                  <c:v>5.4</c:v>
                </c:pt>
                <c:pt idx="5014">
                  <c:v>5.41</c:v>
                </c:pt>
                <c:pt idx="5015">
                  <c:v>5.39</c:v>
                </c:pt>
                <c:pt idx="5016">
                  <c:v>5.39</c:v>
                </c:pt>
                <c:pt idx="5017">
                  <c:v>5.45</c:v>
                </c:pt>
                <c:pt idx="5018">
                  <c:v>5.51</c:v>
                </c:pt>
                <c:pt idx="5019">
                  <c:v>5.54</c:v>
                </c:pt>
                <c:pt idx="5020">
                  <c:v>5.61</c:v>
                </c:pt>
                <c:pt idx="5021">
                  <c:v>5.69</c:v>
                </c:pt>
                <c:pt idx="5022">
                  <c:v>5.69</c:v>
                </c:pt>
                <c:pt idx="5023">
                  <c:v>5.73</c:v>
                </c:pt>
                <c:pt idx="5024">
                  <c:v>5.72</c:v>
                </c:pt>
                <c:pt idx="5025">
                  <c:v>5.65</c:v>
                </c:pt>
                <c:pt idx="5026">
                  <c:v>5.46</c:v>
                </c:pt>
                <c:pt idx="5027">
                  <c:v>5.42</c:v>
                </c:pt>
                <c:pt idx="5028">
                  <c:v>5.36</c:v>
                </c:pt>
                <c:pt idx="5029">
                  <c:v>5.38</c:v>
                </c:pt>
                <c:pt idx="5030">
                  <c:v>5.31</c:v>
                </c:pt>
                <c:pt idx="5031">
                  <c:v>5.34</c:v>
                </c:pt>
                <c:pt idx="5032">
                  <c:v>5.23</c:v>
                </c:pt>
                <c:pt idx="5033">
                  <c:v>5.17</c:v>
                </c:pt>
                <c:pt idx="5034">
                  <c:v>5.19</c:v>
                </c:pt>
                <c:pt idx="5035">
                  <c:v>5.2</c:v>
                </c:pt>
                <c:pt idx="5036">
                  <c:v>5.15</c:v>
                </c:pt>
                <c:pt idx="5037">
                  <c:v>5.18</c:v>
                </c:pt>
                <c:pt idx="5038">
                  <c:v>5.14</c:v>
                </c:pt>
                <c:pt idx="5039">
                  <c:v>5.13</c:v>
                </c:pt>
                <c:pt idx="5040">
                  <c:v>5.14</c:v>
                </c:pt>
                <c:pt idx="5041">
                  <c:v>5.04</c:v>
                </c:pt>
                <c:pt idx="5042">
                  <c:v>5.0999999999999996</c:v>
                </c:pt>
                <c:pt idx="5043">
                  <c:v>5.07</c:v>
                </c:pt>
                <c:pt idx="5044">
                  <c:v>5.0999999999999996</c:v>
                </c:pt>
                <c:pt idx="5045">
                  <c:v>5.12</c:v>
                </c:pt>
                <c:pt idx="5046">
                  <c:v>5.09</c:v>
                </c:pt>
                <c:pt idx="5047">
                  <c:v>5.09</c:v>
                </c:pt>
                <c:pt idx="5048">
                  <c:v>5.09</c:v>
                </c:pt>
                <c:pt idx="5049">
                  <c:v>5.07</c:v>
                </c:pt>
                <c:pt idx="5050">
                  <c:v>4.99</c:v>
                </c:pt>
                <c:pt idx="5051">
                  <c:v>5.0999999999999996</c:v>
                </c:pt>
                <c:pt idx="5052">
                  <c:v>5.18</c:v>
                </c:pt>
                <c:pt idx="5053">
                  <c:v>5.24</c:v>
                </c:pt>
                <c:pt idx="5054">
                  <c:v>5.26</c:v>
                </c:pt>
                <c:pt idx="5055">
                  <c:v>5.26</c:v>
                </c:pt>
                <c:pt idx="5056">
                  <c:v>5.27</c:v>
                </c:pt>
                <c:pt idx="5057">
                  <c:v>5.25</c:v>
                </c:pt>
                <c:pt idx="5058">
                  <c:v>5.24</c:v>
                </c:pt>
                <c:pt idx="5059">
                  <c:v>5.22</c:v>
                </c:pt>
                <c:pt idx="5060">
                  <c:v>5.09</c:v>
                </c:pt>
                <c:pt idx="5061">
                  <c:v>5.0999999999999996</c:v>
                </c:pt>
                <c:pt idx="5062">
                  <c:v>5.16</c:v>
                </c:pt>
                <c:pt idx="5063">
                  <c:v>5.18</c:v>
                </c:pt>
                <c:pt idx="5064">
                  <c:v>5.14</c:v>
                </c:pt>
                <c:pt idx="5065">
                  <c:v>5.09</c:v>
                </c:pt>
                <c:pt idx="5066">
                  <c:v>4.97</c:v>
                </c:pt>
                <c:pt idx="5067">
                  <c:v>4.93</c:v>
                </c:pt>
                <c:pt idx="5068">
                  <c:v>4.8499999999999996</c:v>
                </c:pt>
                <c:pt idx="5069">
                  <c:v>4.78</c:v>
                </c:pt>
                <c:pt idx="5070">
                  <c:v>4.75</c:v>
                </c:pt>
                <c:pt idx="5071">
                  <c:v>4.76</c:v>
                </c:pt>
                <c:pt idx="5072">
                  <c:v>4.76</c:v>
                </c:pt>
                <c:pt idx="5073">
                  <c:v>4.75</c:v>
                </c:pt>
                <c:pt idx="5074">
                  <c:v>4.75</c:v>
                </c:pt>
                <c:pt idx="5075">
                  <c:v>4.82</c:v>
                </c:pt>
                <c:pt idx="5076">
                  <c:v>4.72</c:v>
                </c:pt>
                <c:pt idx="5077">
                  <c:v>4.76</c:v>
                </c:pt>
                <c:pt idx="5078">
                  <c:v>4.72</c:v>
                </c:pt>
                <c:pt idx="5079">
                  <c:v>4.66</c:v>
                </c:pt>
                <c:pt idx="5080">
                  <c:v>4.62</c:v>
                </c:pt>
                <c:pt idx="5081">
                  <c:v>4.62</c:v>
                </c:pt>
                <c:pt idx="5082">
                  <c:v>4.5999999999999996</c:v>
                </c:pt>
                <c:pt idx="5083">
                  <c:v>4.5999999999999996</c:v>
                </c:pt>
                <c:pt idx="5084">
                  <c:v>4.66</c:v>
                </c:pt>
                <c:pt idx="5085">
                  <c:v>4.6900000000000004</c:v>
                </c:pt>
                <c:pt idx="5086">
                  <c:v>4.76</c:v>
                </c:pt>
                <c:pt idx="5087">
                  <c:v>4.91</c:v>
                </c:pt>
                <c:pt idx="5088">
                  <c:v>5.05</c:v>
                </c:pt>
                <c:pt idx="5089">
                  <c:v>5.15</c:v>
                </c:pt>
                <c:pt idx="5090">
                  <c:v>5.15</c:v>
                </c:pt>
                <c:pt idx="5091">
                  <c:v>5.2</c:v>
                </c:pt>
                <c:pt idx="5092">
                  <c:v>5.01</c:v>
                </c:pt>
                <c:pt idx="5093">
                  <c:v>4.9800000000000004</c:v>
                </c:pt>
                <c:pt idx="5094">
                  <c:v>4.9400000000000004</c:v>
                </c:pt>
                <c:pt idx="5095">
                  <c:v>4.97</c:v>
                </c:pt>
                <c:pt idx="5096">
                  <c:v>4.97</c:v>
                </c:pt>
                <c:pt idx="5097">
                  <c:v>5.1100000000000003</c:v>
                </c:pt>
                <c:pt idx="5098">
                  <c:v>4.9400000000000004</c:v>
                </c:pt>
                <c:pt idx="5099">
                  <c:v>4.9400000000000004</c:v>
                </c:pt>
                <c:pt idx="5100">
                  <c:v>4.8499999999999996</c:v>
                </c:pt>
                <c:pt idx="5101">
                  <c:v>4.84</c:v>
                </c:pt>
                <c:pt idx="5102">
                  <c:v>4.78</c:v>
                </c:pt>
                <c:pt idx="5103">
                  <c:v>4.7</c:v>
                </c:pt>
                <c:pt idx="5104">
                  <c:v>4.66</c:v>
                </c:pt>
                <c:pt idx="5105">
                  <c:v>4.66</c:v>
                </c:pt>
                <c:pt idx="5106">
                  <c:v>4.6399999999999997</c:v>
                </c:pt>
                <c:pt idx="5107">
                  <c:v>4.66</c:v>
                </c:pt>
                <c:pt idx="5108">
                  <c:v>4.6900000000000004</c:v>
                </c:pt>
                <c:pt idx="5109">
                  <c:v>4.67</c:v>
                </c:pt>
                <c:pt idx="5110">
                  <c:v>4.62</c:v>
                </c:pt>
                <c:pt idx="5111">
                  <c:v>4.6399999999999997</c:v>
                </c:pt>
                <c:pt idx="5112">
                  <c:v>4.58</c:v>
                </c:pt>
                <c:pt idx="5113">
                  <c:v>4.5</c:v>
                </c:pt>
                <c:pt idx="5114">
                  <c:v>4.42</c:v>
                </c:pt>
                <c:pt idx="5115">
                  <c:v>4.38</c:v>
                </c:pt>
                <c:pt idx="5116">
                  <c:v>4.28</c:v>
                </c:pt>
                <c:pt idx="5117">
                  <c:v>4.25</c:v>
                </c:pt>
                <c:pt idx="5118">
                  <c:v>4.2</c:v>
                </c:pt>
                <c:pt idx="5119">
                  <c:v>4.12</c:v>
                </c:pt>
                <c:pt idx="5120">
                  <c:v>4.2</c:v>
                </c:pt>
                <c:pt idx="5121">
                  <c:v>4.21</c:v>
                </c:pt>
                <c:pt idx="5122">
                  <c:v>4.2300000000000004</c:v>
                </c:pt>
                <c:pt idx="5123">
                  <c:v>4.2</c:v>
                </c:pt>
                <c:pt idx="5124">
                  <c:v>4.1900000000000004</c:v>
                </c:pt>
                <c:pt idx="5125">
                  <c:v>4.17</c:v>
                </c:pt>
                <c:pt idx="5126">
                  <c:v>4.16</c:v>
                </c:pt>
                <c:pt idx="5127" formatCode="General">
                  <c:v>4.1349999999999998</c:v>
                </c:pt>
                <c:pt idx="5128">
                  <c:v>4.1100000000000003</c:v>
                </c:pt>
                <c:pt idx="5129">
                  <c:v>4.1500000000000004</c:v>
                </c:pt>
                <c:pt idx="5130">
                  <c:v>4.18</c:v>
                </c:pt>
                <c:pt idx="5131">
                  <c:v>4.21</c:v>
                </c:pt>
                <c:pt idx="5132">
                  <c:v>4.22</c:v>
                </c:pt>
                <c:pt idx="5133" formatCode="General">
                  <c:v>4.1749999999999998</c:v>
                </c:pt>
                <c:pt idx="5134">
                  <c:v>4.13</c:v>
                </c:pt>
                <c:pt idx="5135">
                  <c:v>4.0199999999999996</c:v>
                </c:pt>
                <c:pt idx="5136">
                  <c:v>4.04</c:v>
                </c:pt>
                <c:pt idx="5137">
                  <c:v>3.98</c:v>
                </c:pt>
                <c:pt idx="5138">
                  <c:v>4.0199999999999996</c:v>
                </c:pt>
                <c:pt idx="5139">
                  <c:v>4</c:v>
                </c:pt>
                <c:pt idx="5140">
                  <c:v>4.03</c:v>
                </c:pt>
                <c:pt idx="5141">
                  <c:v>4.05</c:v>
                </c:pt>
                <c:pt idx="5142">
                  <c:v>4.0199999999999996</c:v>
                </c:pt>
                <c:pt idx="5143">
                  <c:v>4</c:v>
                </c:pt>
                <c:pt idx="5144">
                  <c:v>4.0599999999999996</c:v>
                </c:pt>
                <c:pt idx="5145">
                  <c:v>4.01</c:v>
                </c:pt>
                <c:pt idx="5146">
                  <c:v>3.99</c:v>
                </c:pt>
                <c:pt idx="5147">
                  <c:v>4.0199999999999996</c:v>
                </c:pt>
                <c:pt idx="5148">
                  <c:v>4.0999999999999996</c:v>
                </c:pt>
                <c:pt idx="5149">
                  <c:v>4.0199999999999996</c:v>
                </c:pt>
                <c:pt idx="5150">
                  <c:v>3.93</c:v>
                </c:pt>
                <c:pt idx="5151">
                  <c:v>3.93</c:v>
                </c:pt>
                <c:pt idx="5152">
                  <c:v>3.93</c:v>
                </c:pt>
                <c:pt idx="5153">
                  <c:v>3.96</c:v>
                </c:pt>
                <c:pt idx="5154">
                  <c:v>4</c:v>
                </c:pt>
                <c:pt idx="5155">
                  <c:v>3.95</c:v>
                </c:pt>
                <c:pt idx="5156">
                  <c:v>3.93</c:v>
                </c:pt>
                <c:pt idx="5157">
                  <c:v>3.86</c:v>
                </c:pt>
                <c:pt idx="5158">
                  <c:v>3.91</c:v>
                </c:pt>
                <c:pt idx="5159">
                  <c:v>3.93</c:v>
                </c:pt>
                <c:pt idx="5160">
                  <c:v>3.98</c:v>
                </c:pt>
                <c:pt idx="5161">
                  <c:v>3.93</c:v>
                </c:pt>
                <c:pt idx="5162">
                  <c:v>3.9</c:v>
                </c:pt>
                <c:pt idx="5163">
                  <c:v>3.86</c:v>
                </c:pt>
                <c:pt idx="5164">
                  <c:v>3.8</c:v>
                </c:pt>
                <c:pt idx="5165">
                  <c:v>3.77</c:v>
                </c:pt>
                <c:pt idx="5166">
                  <c:v>3.83</c:v>
                </c:pt>
                <c:pt idx="5167">
                  <c:v>3.86</c:v>
                </c:pt>
                <c:pt idx="5168">
                  <c:v>3.86</c:v>
                </c:pt>
                <c:pt idx="5169">
                  <c:v>3.81</c:v>
                </c:pt>
                <c:pt idx="5170">
                  <c:v>3.78</c:v>
                </c:pt>
                <c:pt idx="5171">
                  <c:v>3.77</c:v>
                </c:pt>
                <c:pt idx="5172">
                  <c:v>3.84</c:v>
                </c:pt>
                <c:pt idx="5173">
                  <c:v>3.75</c:v>
                </c:pt>
                <c:pt idx="5174">
                  <c:v>3.74</c:v>
                </c:pt>
                <c:pt idx="5175">
                  <c:v>3.57</c:v>
                </c:pt>
                <c:pt idx="5176">
                  <c:v>3.55</c:v>
                </c:pt>
                <c:pt idx="5177">
                  <c:v>3.6</c:v>
                </c:pt>
                <c:pt idx="5178">
                  <c:v>3.66</c:v>
                </c:pt>
                <c:pt idx="5179">
                  <c:v>3.73</c:v>
                </c:pt>
                <c:pt idx="5180">
                  <c:v>3.79</c:v>
                </c:pt>
                <c:pt idx="5181">
                  <c:v>3.88</c:v>
                </c:pt>
                <c:pt idx="5182">
                  <c:v>3.89</c:v>
                </c:pt>
                <c:pt idx="5183">
                  <c:v>3.94</c:v>
                </c:pt>
                <c:pt idx="5184">
                  <c:v>4.05</c:v>
                </c:pt>
                <c:pt idx="5185">
                  <c:v>4.0199999999999996</c:v>
                </c:pt>
                <c:pt idx="5186">
                  <c:v>3.88</c:v>
                </c:pt>
                <c:pt idx="5187">
                  <c:v>3.91</c:v>
                </c:pt>
                <c:pt idx="5188">
                  <c:v>3.97</c:v>
                </c:pt>
                <c:pt idx="5189">
                  <c:v>4.04</c:v>
                </c:pt>
                <c:pt idx="5190">
                  <c:v>4.16</c:v>
                </c:pt>
                <c:pt idx="5191">
                  <c:v>4.1100000000000003</c:v>
                </c:pt>
                <c:pt idx="5192">
                  <c:v>4.07</c:v>
                </c:pt>
                <c:pt idx="5193">
                  <c:v>4.12</c:v>
                </c:pt>
                <c:pt idx="5194">
                  <c:v>4.01</c:v>
                </c:pt>
                <c:pt idx="5195">
                  <c:v>3.94</c:v>
                </c:pt>
                <c:pt idx="5196">
                  <c:v>3.85</c:v>
                </c:pt>
                <c:pt idx="5197">
                  <c:v>3.92</c:v>
                </c:pt>
                <c:pt idx="5198">
                  <c:v>3.98</c:v>
                </c:pt>
                <c:pt idx="5199">
                  <c:v>3.98</c:v>
                </c:pt>
                <c:pt idx="5200">
                  <c:v>3.91</c:v>
                </c:pt>
                <c:pt idx="5201">
                  <c:v>3.93</c:v>
                </c:pt>
                <c:pt idx="5202">
                  <c:v>3.86</c:v>
                </c:pt>
                <c:pt idx="5203">
                  <c:v>3.86</c:v>
                </c:pt>
                <c:pt idx="5204">
                  <c:v>3.94</c:v>
                </c:pt>
                <c:pt idx="5205">
                  <c:v>3.96</c:v>
                </c:pt>
                <c:pt idx="5206">
                  <c:v>4.03</c:v>
                </c:pt>
                <c:pt idx="5207" formatCode="General">
                  <c:v>4.0150000000000006</c:v>
                </c:pt>
                <c:pt idx="5208">
                  <c:v>4</c:v>
                </c:pt>
                <c:pt idx="5209">
                  <c:v>4.07</c:v>
                </c:pt>
                <c:pt idx="5210">
                  <c:v>4.01</c:v>
                </c:pt>
                <c:pt idx="5211">
                  <c:v>3.98</c:v>
                </c:pt>
                <c:pt idx="5212">
                  <c:v>3.97</c:v>
                </c:pt>
                <c:pt idx="5213">
                  <c:v>3.86</c:v>
                </c:pt>
                <c:pt idx="5214">
                  <c:v>3.78</c:v>
                </c:pt>
                <c:pt idx="5215">
                  <c:v>3.76</c:v>
                </c:pt>
                <c:pt idx="5216">
                  <c:v>3.78</c:v>
                </c:pt>
                <c:pt idx="5217">
                  <c:v>3.75</c:v>
                </c:pt>
                <c:pt idx="5218">
                  <c:v>3.81</c:v>
                </c:pt>
                <c:pt idx="5219">
                  <c:v>3.78</c:v>
                </c:pt>
                <c:pt idx="5220">
                  <c:v>3.79</c:v>
                </c:pt>
                <c:pt idx="5221">
                  <c:v>3.76</c:v>
                </c:pt>
                <c:pt idx="5222">
                  <c:v>3.8</c:v>
                </c:pt>
                <c:pt idx="5223">
                  <c:v>3.82</c:v>
                </c:pt>
                <c:pt idx="5224">
                  <c:v>3.8</c:v>
                </c:pt>
                <c:pt idx="5225">
                  <c:v>3.74</c:v>
                </c:pt>
                <c:pt idx="5226">
                  <c:v>3.72</c:v>
                </c:pt>
                <c:pt idx="5227">
                  <c:v>3.72</c:v>
                </c:pt>
                <c:pt idx="5228">
                  <c:v>3.77</c:v>
                </c:pt>
                <c:pt idx="5229">
                  <c:v>3.72</c:v>
                </c:pt>
                <c:pt idx="5230">
                  <c:v>3.71</c:v>
                </c:pt>
                <c:pt idx="5231">
                  <c:v>3.84</c:v>
                </c:pt>
                <c:pt idx="5232">
                  <c:v>3.85</c:v>
                </c:pt>
                <c:pt idx="5233">
                  <c:v>3.78</c:v>
                </c:pt>
                <c:pt idx="5234">
                  <c:v>3.72</c:v>
                </c:pt>
                <c:pt idx="5235">
                  <c:v>3.67</c:v>
                </c:pt>
                <c:pt idx="5236">
                  <c:v>3.68</c:v>
                </c:pt>
                <c:pt idx="5237">
                  <c:v>3.67</c:v>
                </c:pt>
                <c:pt idx="5238">
                  <c:v>3.67</c:v>
                </c:pt>
                <c:pt idx="5239">
                  <c:v>3.67</c:v>
                </c:pt>
                <c:pt idx="5240">
                  <c:v>3.68</c:v>
                </c:pt>
                <c:pt idx="5241">
                  <c:v>3.74</c:v>
                </c:pt>
                <c:pt idx="5242">
                  <c:v>3.69</c:v>
                </c:pt>
                <c:pt idx="5243">
                  <c:v>3.69</c:v>
                </c:pt>
                <c:pt idx="5244">
                  <c:v>3.68</c:v>
                </c:pt>
                <c:pt idx="5245">
                  <c:v>3.72</c:v>
                </c:pt>
                <c:pt idx="5246">
                  <c:v>3.73</c:v>
                </c:pt>
                <c:pt idx="5247">
                  <c:v>3.76</c:v>
                </c:pt>
                <c:pt idx="5248">
                  <c:v>3.73</c:v>
                </c:pt>
                <c:pt idx="5249">
                  <c:v>3.71</c:v>
                </c:pt>
                <c:pt idx="5250">
                  <c:v>3.68</c:v>
                </c:pt>
                <c:pt idx="5251">
                  <c:v>3.7</c:v>
                </c:pt>
                <c:pt idx="5252">
                  <c:v>3.72</c:v>
                </c:pt>
                <c:pt idx="5253">
                  <c:v>3.76</c:v>
                </c:pt>
                <c:pt idx="5254">
                  <c:v>3.7</c:v>
                </c:pt>
                <c:pt idx="5255">
                  <c:v>3.77</c:v>
                </c:pt>
                <c:pt idx="5256">
                  <c:v>3.85</c:v>
                </c:pt>
                <c:pt idx="5257">
                  <c:v>3.87</c:v>
                </c:pt>
                <c:pt idx="5258">
                  <c:v>3.86</c:v>
                </c:pt>
                <c:pt idx="5259">
                  <c:v>3.83</c:v>
                </c:pt>
                <c:pt idx="5260">
                  <c:v>3.77</c:v>
                </c:pt>
                <c:pt idx="5261">
                  <c:v>3.77</c:v>
                </c:pt>
                <c:pt idx="5262">
                  <c:v>3.76</c:v>
                </c:pt>
                <c:pt idx="5263">
                  <c:v>3.77</c:v>
                </c:pt>
                <c:pt idx="5264">
                  <c:v>3.72</c:v>
                </c:pt>
                <c:pt idx="5265">
                  <c:v>3.72</c:v>
                </c:pt>
                <c:pt idx="5266">
                  <c:v>3.73</c:v>
                </c:pt>
                <c:pt idx="5267">
                  <c:v>3.78</c:v>
                </c:pt>
                <c:pt idx="5268">
                  <c:v>3.83</c:v>
                </c:pt>
                <c:pt idx="5269">
                  <c:v>3.83</c:v>
                </c:pt>
                <c:pt idx="5270">
                  <c:v>3.85</c:v>
                </c:pt>
                <c:pt idx="5271">
                  <c:v>3.81</c:v>
                </c:pt>
                <c:pt idx="5272">
                  <c:v>3.77</c:v>
                </c:pt>
                <c:pt idx="5273">
                  <c:v>3.73</c:v>
                </c:pt>
                <c:pt idx="5274">
                  <c:v>3.69</c:v>
                </c:pt>
                <c:pt idx="5275">
                  <c:v>3.69</c:v>
                </c:pt>
                <c:pt idx="5276">
                  <c:v>3.64</c:v>
                </c:pt>
                <c:pt idx="5277">
                  <c:v>3.61</c:v>
                </c:pt>
                <c:pt idx="5278">
                  <c:v>3.64</c:v>
                </c:pt>
                <c:pt idx="5279">
                  <c:v>3.63</c:v>
                </c:pt>
                <c:pt idx="5280">
                  <c:v>3.55</c:v>
                </c:pt>
                <c:pt idx="5281">
                  <c:v>3.56</c:v>
                </c:pt>
                <c:pt idx="5282">
                  <c:v>3.55</c:v>
                </c:pt>
                <c:pt idx="5283">
                  <c:v>3.59</c:v>
                </c:pt>
                <c:pt idx="5284">
                  <c:v>3.61</c:v>
                </c:pt>
                <c:pt idx="5285">
                  <c:v>3.6</c:v>
                </c:pt>
                <c:pt idx="5286">
                  <c:v>3.59</c:v>
                </c:pt>
                <c:pt idx="5287">
                  <c:v>3.63</c:v>
                </c:pt>
                <c:pt idx="5288">
                  <c:v>3.63</c:v>
                </c:pt>
                <c:pt idx="5289">
                  <c:v>3.64</c:v>
                </c:pt>
                <c:pt idx="5290">
                  <c:v>3.64</c:v>
                </c:pt>
                <c:pt idx="5291">
                  <c:v>3.81</c:v>
                </c:pt>
                <c:pt idx="5292">
                  <c:v>3.92</c:v>
                </c:pt>
                <c:pt idx="5293">
                  <c:v>4</c:v>
                </c:pt>
                <c:pt idx="5294">
                  <c:v>3.89</c:v>
                </c:pt>
                <c:pt idx="5295">
                  <c:v>3.87</c:v>
                </c:pt>
                <c:pt idx="5296">
                  <c:v>3.88</c:v>
                </c:pt>
                <c:pt idx="5297">
                  <c:v>3.93</c:v>
                </c:pt>
                <c:pt idx="5298">
                  <c:v>3.98</c:v>
                </c:pt>
                <c:pt idx="5299">
                  <c:v>4</c:v>
                </c:pt>
                <c:pt idx="5300">
                  <c:v>3.93</c:v>
                </c:pt>
                <c:pt idx="5301">
                  <c:v>3.95</c:v>
                </c:pt>
                <c:pt idx="5302">
                  <c:v>3.91</c:v>
                </c:pt>
                <c:pt idx="5303">
                  <c:v>3.89</c:v>
                </c:pt>
                <c:pt idx="5304">
                  <c:v>3.88</c:v>
                </c:pt>
                <c:pt idx="5305">
                  <c:v>3.9</c:v>
                </c:pt>
                <c:pt idx="5306">
                  <c:v>3.86</c:v>
                </c:pt>
                <c:pt idx="5307">
                  <c:v>3.85</c:v>
                </c:pt>
                <c:pt idx="5308">
                  <c:v>3.82</c:v>
                </c:pt>
                <c:pt idx="5309">
                  <c:v>3.82</c:v>
                </c:pt>
                <c:pt idx="5310">
                  <c:v>3.91</c:v>
                </c:pt>
                <c:pt idx="5311">
                  <c:v>3.84</c:v>
                </c:pt>
                <c:pt idx="5312">
                  <c:v>3.88</c:v>
                </c:pt>
                <c:pt idx="5313">
                  <c:v>3.92</c:v>
                </c:pt>
                <c:pt idx="5314">
                  <c:v>3.85</c:v>
                </c:pt>
                <c:pt idx="5315">
                  <c:v>3.81</c:v>
                </c:pt>
                <c:pt idx="5316">
                  <c:v>3.78</c:v>
                </c:pt>
                <c:pt idx="5317">
                  <c:v>3.74</c:v>
                </c:pt>
                <c:pt idx="5318">
                  <c:v>3.73</c:v>
                </c:pt>
                <c:pt idx="5319">
                  <c:v>3.68</c:v>
                </c:pt>
                <c:pt idx="5320">
                  <c:v>3.66</c:v>
                </c:pt>
                <c:pt idx="5321">
                  <c:v>3.6</c:v>
                </c:pt>
                <c:pt idx="5322">
                  <c:v>3.62</c:v>
                </c:pt>
                <c:pt idx="5323">
                  <c:v>3.64</c:v>
                </c:pt>
                <c:pt idx="5324">
                  <c:v>3.66</c:v>
                </c:pt>
                <c:pt idx="5325">
                  <c:v>3.62</c:v>
                </c:pt>
                <c:pt idx="5326">
                  <c:v>3.57</c:v>
                </c:pt>
                <c:pt idx="5327">
                  <c:v>3.57</c:v>
                </c:pt>
                <c:pt idx="5328">
                  <c:v>3.54</c:v>
                </c:pt>
                <c:pt idx="5329">
                  <c:v>3.56</c:v>
                </c:pt>
                <c:pt idx="5330">
                  <c:v>3.55</c:v>
                </c:pt>
                <c:pt idx="5331">
                  <c:v>3.55</c:v>
                </c:pt>
                <c:pt idx="5332">
                  <c:v>3.54</c:v>
                </c:pt>
                <c:pt idx="5333">
                  <c:v>3.52</c:v>
                </c:pt>
                <c:pt idx="5334">
                  <c:v>3.52</c:v>
                </c:pt>
                <c:pt idx="5335">
                  <c:v>3.51</c:v>
                </c:pt>
                <c:pt idx="5336">
                  <c:v>3.52</c:v>
                </c:pt>
                <c:pt idx="5337">
                  <c:v>3.52</c:v>
                </c:pt>
                <c:pt idx="5338">
                  <c:v>3.56</c:v>
                </c:pt>
                <c:pt idx="5339">
                  <c:v>3.6</c:v>
                </c:pt>
                <c:pt idx="5340">
                  <c:v>3.53</c:v>
                </c:pt>
                <c:pt idx="5341">
                  <c:v>3.5</c:v>
                </c:pt>
                <c:pt idx="5342">
                  <c:v>3.46</c:v>
                </c:pt>
                <c:pt idx="5343">
                  <c:v>3.48</c:v>
                </c:pt>
                <c:pt idx="5344">
                  <c:v>3.42</c:v>
                </c:pt>
                <c:pt idx="5345">
                  <c:v>3.4</c:v>
                </c:pt>
                <c:pt idx="5346">
                  <c:v>3.38</c:v>
                </c:pt>
                <c:pt idx="5347">
                  <c:v>3.42</c:v>
                </c:pt>
                <c:pt idx="5348">
                  <c:v>3.41</c:v>
                </c:pt>
                <c:pt idx="5349">
                  <c:v>3.44</c:v>
                </c:pt>
                <c:pt idx="5350">
                  <c:v>3.49</c:v>
                </c:pt>
                <c:pt idx="5351">
                  <c:v>3.51</c:v>
                </c:pt>
                <c:pt idx="5352">
                  <c:v>3.48</c:v>
                </c:pt>
                <c:pt idx="5353">
                  <c:v>3.52</c:v>
                </c:pt>
                <c:pt idx="5354">
                  <c:v>3.52</c:v>
                </c:pt>
                <c:pt idx="5355">
                  <c:v>3.55</c:v>
                </c:pt>
                <c:pt idx="5356">
                  <c:v>3.57</c:v>
                </c:pt>
                <c:pt idx="5357">
                  <c:v>3.67</c:v>
                </c:pt>
                <c:pt idx="5358">
                  <c:v>3.79</c:v>
                </c:pt>
                <c:pt idx="5359">
                  <c:v>3.76</c:v>
                </c:pt>
                <c:pt idx="5360">
                  <c:v>3.77</c:v>
                </c:pt>
                <c:pt idx="5361">
                  <c:v>3.84</c:v>
                </c:pt>
                <c:pt idx="5362">
                  <c:v>3.97</c:v>
                </c:pt>
                <c:pt idx="5363">
                  <c:v>3.79</c:v>
                </c:pt>
                <c:pt idx="5364">
                  <c:v>3.76</c:v>
                </c:pt>
                <c:pt idx="5365">
                  <c:v>3.7</c:v>
                </c:pt>
                <c:pt idx="5366">
                  <c:v>3.66</c:v>
                </c:pt>
                <c:pt idx="5367">
                  <c:v>3.7</c:v>
                </c:pt>
                <c:pt idx="5368">
                  <c:v>3.7</c:v>
                </c:pt>
                <c:pt idx="5369">
                  <c:v>3.67</c:v>
                </c:pt>
                <c:pt idx="5370">
                  <c:v>3.66</c:v>
                </c:pt>
                <c:pt idx="5371">
                  <c:v>3.67</c:v>
                </c:pt>
                <c:pt idx="5372">
                  <c:v>3.64</c:v>
                </c:pt>
                <c:pt idx="5373">
                  <c:v>3.61</c:v>
                </c:pt>
                <c:pt idx="5374">
                  <c:v>3.63</c:v>
                </c:pt>
                <c:pt idx="5375">
                  <c:v>3.58</c:v>
                </c:pt>
                <c:pt idx="5376">
                  <c:v>3.57</c:v>
                </c:pt>
                <c:pt idx="5377">
                  <c:v>3.63</c:v>
                </c:pt>
                <c:pt idx="5378">
                  <c:v>3.63</c:v>
                </c:pt>
                <c:pt idx="5379">
                  <c:v>3.63</c:v>
                </c:pt>
                <c:pt idx="5380">
                  <c:v>3.61</c:v>
                </c:pt>
                <c:pt idx="5381">
                  <c:v>3.58</c:v>
                </c:pt>
                <c:pt idx="5382">
                  <c:v>3.64</c:v>
                </c:pt>
                <c:pt idx="5383">
                  <c:v>3.63</c:v>
                </c:pt>
                <c:pt idx="5384">
                  <c:v>3.64</c:v>
                </c:pt>
                <c:pt idx="5385">
                  <c:v>3.64</c:v>
                </c:pt>
                <c:pt idx="5386">
                  <c:v>3.6</c:v>
                </c:pt>
                <c:pt idx="5387">
                  <c:v>3.58</c:v>
                </c:pt>
                <c:pt idx="5388">
                  <c:v>3.57</c:v>
                </c:pt>
                <c:pt idx="5389">
                  <c:v>3.56</c:v>
                </c:pt>
                <c:pt idx="5390" formatCode="General">
                  <c:v>3.5649999999999999</c:v>
                </c:pt>
                <c:pt idx="5391">
                  <c:v>3.57</c:v>
                </c:pt>
                <c:pt idx="5392">
                  <c:v>3.59</c:v>
                </c:pt>
                <c:pt idx="5393">
                  <c:v>3.55</c:v>
                </c:pt>
                <c:pt idx="5394">
                  <c:v>3.58</c:v>
                </c:pt>
                <c:pt idx="5395">
                  <c:v>3.63</c:v>
                </c:pt>
                <c:pt idx="5396" formatCode="General">
                  <c:v>3.59</c:v>
                </c:pt>
                <c:pt idx="5397">
                  <c:v>3.55</c:v>
                </c:pt>
                <c:pt idx="5398">
                  <c:v>3.48</c:v>
                </c:pt>
                <c:pt idx="5399">
                  <c:v>3.4</c:v>
                </c:pt>
                <c:pt idx="5400">
                  <c:v>3.36</c:v>
                </c:pt>
                <c:pt idx="5401">
                  <c:v>3.35</c:v>
                </c:pt>
                <c:pt idx="5402">
                  <c:v>3.33</c:v>
                </c:pt>
                <c:pt idx="5403">
                  <c:v>3.42</c:v>
                </c:pt>
                <c:pt idx="5404">
                  <c:v>3.4</c:v>
                </c:pt>
                <c:pt idx="5405">
                  <c:v>3.37</c:v>
                </c:pt>
                <c:pt idx="5406">
                  <c:v>3.35</c:v>
                </c:pt>
                <c:pt idx="5407">
                  <c:v>3.34</c:v>
                </c:pt>
                <c:pt idx="5408">
                  <c:v>3.34</c:v>
                </c:pt>
                <c:pt idx="5409">
                  <c:v>3.35</c:v>
                </c:pt>
                <c:pt idx="5410">
                  <c:v>3.35</c:v>
                </c:pt>
                <c:pt idx="5411">
                  <c:v>3.32</c:v>
                </c:pt>
                <c:pt idx="5412">
                  <c:v>3.31</c:v>
                </c:pt>
                <c:pt idx="5413">
                  <c:v>3.28</c:v>
                </c:pt>
                <c:pt idx="5414">
                  <c:v>3.28</c:v>
                </c:pt>
                <c:pt idx="5415">
                  <c:v>3.23</c:v>
                </c:pt>
                <c:pt idx="5416">
                  <c:v>3.26</c:v>
                </c:pt>
                <c:pt idx="5417">
                  <c:v>3.33</c:v>
                </c:pt>
                <c:pt idx="5418">
                  <c:v>3.29</c:v>
                </c:pt>
                <c:pt idx="5419">
                  <c:v>3.29</c:v>
                </c:pt>
                <c:pt idx="5420">
                  <c:v>3.36</c:v>
                </c:pt>
                <c:pt idx="5421">
                  <c:v>3.48</c:v>
                </c:pt>
                <c:pt idx="5422">
                  <c:v>3.6</c:v>
                </c:pt>
                <c:pt idx="5423">
                  <c:v>3.46</c:v>
                </c:pt>
                <c:pt idx="5424">
                  <c:v>3.59</c:v>
                </c:pt>
                <c:pt idx="5425">
                  <c:v>3.82</c:v>
                </c:pt>
                <c:pt idx="5426">
                  <c:v>3.71</c:v>
                </c:pt>
                <c:pt idx="5427">
                  <c:v>3.78</c:v>
                </c:pt>
                <c:pt idx="5428">
                  <c:v>3.69</c:v>
                </c:pt>
                <c:pt idx="5429">
                  <c:v>3.57</c:v>
                </c:pt>
                <c:pt idx="5430">
                  <c:v>3.5</c:v>
                </c:pt>
                <c:pt idx="5431">
                  <c:v>3.5</c:v>
                </c:pt>
                <c:pt idx="5432">
                  <c:v>3.48</c:v>
                </c:pt>
                <c:pt idx="5433">
                  <c:v>3.46</c:v>
                </c:pt>
                <c:pt idx="5434">
                  <c:v>3.53</c:v>
                </c:pt>
                <c:pt idx="5435">
                  <c:v>3.58</c:v>
                </c:pt>
                <c:pt idx="5436">
                  <c:v>3.5</c:v>
                </c:pt>
                <c:pt idx="5437">
                  <c:v>3.47</c:v>
                </c:pt>
                <c:pt idx="5438">
                  <c:v>3.47</c:v>
                </c:pt>
                <c:pt idx="5439">
                  <c:v>3.59</c:v>
                </c:pt>
                <c:pt idx="5440">
                  <c:v>3.65</c:v>
                </c:pt>
                <c:pt idx="5441">
                  <c:v>3.59</c:v>
                </c:pt>
                <c:pt idx="5442">
                  <c:v>3.53</c:v>
                </c:pt>
                <c:pt idx="5443">
                  <c:v>3.56</c:v>
                </c:pt>
                <c:pt idx="5444">
                  <c:v>3.56</c:v>
                </c:pt>
                <c:pt idx="5445">
                  <c:v>3.53</c:v>
                </c:pt>
                <c:pt idx="5446">
                  <c:v>3.55</c:v>
                </c:pt>
                <c:pt idx="5447">
                  <c:v>3.58</c:v>
                </c:pt>
                <c:pt idx="5448">
                  <c:v>3.62</c:v>
                </c:pt>
                <c:pt idx="5449">
                  <c:v>3.62</c:v>
                </c:pt>
                <c:pt idx="5450">
                  <c:v>3.6</c:v>
                </c:pt>
                <c:pt idx="5451">
                  <c:v>3.65</c:v>
                </c:pt>
                <c:pt idx="5452">
                  <c:v>3.62</c:v>
                </c:pt>
                <c:pt idx="5453">
                  <c:v>3.6</c:v>
                </c:pt>
                <c:pt idx="5454">
                  <c:v>3.7</c:v>
                </c:pt>
                <c:pt idx="5455">
                  <c:v>3.74</c:v>
                </c:pt>
                <c:pt idx="5456">
                  <c:v>3.73</c:v>
                </c:pt>
                <c:pt idx="5457">
                  <c:v>3.75</c:v>
                </c:pt>
                <c:pt idx="5458">
                  <c:v>3.77</c:v>
                </c:pt>
                <c:pt idx="5459">
                  <c:v>3.79</c:v>
                </c:pt>
                <c:pt idx="5460" formatCode="General">
                  <c:v>3.7549999999999999</c:v>
                </c:pt>
                <c:pt idx="5461">
                  <c:v>3.72</c:v>
                </c:pt>
                <c:pt idx="5462">
                  <c:v>3.77</c:v>
                </c:pt>
                <c:pt idx="5463">
                  <c:v>3.71</c:v>
                </c:pt>
                <c:pt idx="5464">
                  <c:v>3.71</c:v>
                </c:pt>
                <c:pt idx="5465">
                  <c:v>3.59</c:v>
                </c:pt>
                <c:pt idx="5466">
                  <c:v>3.64</c:v>
                </c:pt>
                <c:pt idx="5467">
                  <c:v>3.61</c:v>
                </c:pt>
                <c:pt idx="5468">
                  <c:v>3.52</c:v>
                </c:pt>
                <c:pt idx="5469">
                  <c:v>3.5</c:v>
                </c:pt>
                <c:pt idx="5470">
                  <c:v>3.42</c:v>
                </c:pt>
                <c:pt idx="5471">
                  <c:v>3.38</c:v>
                </c:pt>
                <c:pt idx="5472">
                  <c:v>3.33</c:v>
                </c:pt>
                <c:pt idx="5473">
                  <c:v>3.29</c:v>
                </c:pt>
                <c:pt idx="5474">
                  <c:v>3.24</c:v>
                </c:pt>
                <c:pt idx="5475">
                  <c:v>3.33</c:v>
                </c:pt>
                <c:pt idx="5476">
                  <c:v>3.33</c:v>
                </c:pt>
                <c:pt idx="5477">
                  <c:v>3.36</c:v>
                </c:pt>
                <c:pt idx="5478">
                  <c:v>3.41</c:v>
                </c:pt>
                <c:pt idx="5479">
                  <c:v>3.47</c:v>
                </c:pt>
                <c:pt idx="5480">
                  <c:v>3.43</c:v>
                </c:pt>
                <c:pt idx="5481">
                  <c:v>3.44</c:v>
                </c:pt>
                <c:pt idx="5482">
                  <c:v>3.46</c:v>
                </c:pt>
                <c:pt idx="5483">
                  <c:v>3.47</c:v>
                </c:pt>
                <c:pt idx="5484">
                  <c:v>3.45</c:v>
                </c:pt>
                <c:pt idx="5485">
                  <c:v>3.5</c:v>
                </c:pt>
                <c:pt idx="5486">
                  <c:v>3.49</c:v>
                </c:pt>
                <c:pt idx="5487">
                  <c:v>3.46</c:v>
                </c:pt>
                <c:pt idx="5488">
                  <c:v>3.46</c:v>
                </c:pt>
                <c:pt idx="5489">
                  <c:v>3.43</c:v>
                </c:pt>
                <c:pt idx="5490">
                  <c:v>3.41</c:v>
                </c:pt>
                <c:pt idx="5491">
                  <c:v>3.4</c:v>
                </c:pt>
                <c:pt idx="5492">
                  <c:v>3.37</c:v>
                </c:pt>
                <c:pt idx="5493">
                  <c:v>3.36</c:v>
                </c:pt>
                <c:pt idx="5494">
                  <c:v>3.37</c:v>
                </c:pt>
                <c:pt idx="5495">
                  <c:v>3.36</c:v>
                </c:pt>
                <c:pt idx="5496">
                  <c:v>3.41</c:v>
                </c:pt>
                <c:pt idx="5497">
                  <c:v>3.4</c:v>
                </c:pt>
                <c:pt idx="5498">
                  <c:v>3.39</c:v>
                </c:pt>
                <c:pt idx="5499">
                  <c:v>3.48</c:v>
                </c:pt>
                <c:pt idx="5500">
                  <c:v>3.49</c:v>
                </c:pt>
                <c:pt idx="5501">
                  <c:v>3.53</c:v>
                </c:pt>
                <c:pt idx="5502">
                  <c:v>3.53</c:v>
                </c:pt>
                <c:pt idx="5503">
                  <c:v>3.75</c:v>
                </c:pt>
                <c:pt idx="5504">
                  <c:v>3.64</c:v>
                </c:pt>
                <c:pt idx="5505">
                  <c:v>3.63</c:v>
                </c:pt>
                <c:pt idx="5506">
                  <c:v>3.55</c:v>
                </c:pt>
                <c:pt idx="5507">
                  <c:v>3.49</c:v>
                </c:pt>
                <c:pt idx="5508">
                  <c:v>3.5</c:v>
                </c:pt>
                <c:pt idx="5509">
                  <c:v>3.44</c:v>
                </c:pt>
                <c:pt idx="5510">
                  <c:v>3.44</c:v>
                </c:pt>
                <c:pt idx="5511">
                  <c:v>3.45</c:v>
                </c:pt>
                <c:pt idx="5512">
                  <c:v>3.39</c:v>
                </c:pt>
                <c:pt idx="5513">
                  <c:v>3.38</c:v>
                </c:pt>
                <c:pt idx="5514">
                  <c:v>3.33</c:v>
                </c:pt>
                <c:pt idx="5515">
                  <c:v>3.31</c:v>
                </c:pt>
                <c:pt idx="5516">
                  <c:v>3.33</c:v>
                </c:pt>
                <c:pt idx="5517">
                  <c:v>3.34</c:v>
                </c:pt>
                <c:pt idx="5518">
                  <c:v>3.4</c:v>
                </c:pt>
                <c:pt idx="5519">
                  <c:v>3.34</c:v>
                </c:pt>
                <c:pt idx="5520">
                  <c:v>3.39</c:v>
                </c:pt>
                <c:pt idx="5521">
                  <c:v>3.39</c:v>
                </c:pt>
                <c:pt idx="5522">
                  <c:v>3.47</c:v>
                </c:pt>
                <c:pt idx="5523">
                  <c:v>3.48</c:v>
                </c:pt>
                <c:pt idx="5524">
                  <c:v>3.56</c:v>
                </c:pt>
                <c:pt idx="5525">
                  <c:v>3.64</c:v>
                </c:pt>
                <c:pt idx="5526">
                  <c:v>3.61</c:v>
                </c:pt>
                <c:pt idx="5527">
                  <c:v>3.71</c:v>
                </c:pt>
                <c:pt idx="5528">
                  <c:v>3.78</c:v>
                </c:pt>
                <c:pt idx="5529">
                  <c:v>3.77</c:v>
                </c:pt>
                <c:pt idx="5530">
                  <c:v>3.77</c:v>
                </c:pt>
                <c:pt idx="5531">
                  <c:v>3.74</c:v>
                </c:pt>
                <c:pt idx="5532">
                  <c:v>3.74</c:v>
                </c:pt>
                <c:pt idx="5533">
                  <c:v>3.65</c:v>
                </c:pt>
                <c:pt idx="5534">
                  <c:v>3.59</c:v>
                </c:pt>
                <c:pt idx="5535">
                  <c:v>3.66</c:v>
                </c:pt>
                <c:pt idx="5536">
                  <c:v>3.61</c:v>
                </c:pt>
                <c:pt idx="5537">
                  <c:v>3.62</c:v>
                </c:pt>
                <c:pt idx="5538">
                  <c:v>3.59</c:v>
                </c:pt>
                <c:pt idx="5539">
                  <c:v>3.58</c:v>
                </c:pt>
                <c:pt idx="5540">
                  <c:v>3.56</c:v>
                </c:pt>
                <c:pt idx="5541">
                  <c:v>3.59</c:v>
                </c:pt>
                <c:pt idx="5542">
                  <c:v>3.55</c:v>
                </c:pt>
                <c:pt idx="5543">
                  <c:v>3.5</c:v>
                </c:pt>
                <c:pt idx="5544">
                  <c:v>3.47</c:v>
                </c:pt>
                <c:pt idx="5545">
                  <c:v>3.48</c:v>
                </c:pt>
                <c:pt idx="5546">
                  <c:v>3.42</c:v>
                </c:pt>
                <c:pt idx="5547">
                  <c:v>3.42</c:v>
                </c:pt>
                <c:pt idx="5548">
                  <c:v>3.43</c:v>
                </c:pt>
                <c:pt idx="5549">
                  <c:v>3.46</c:v>
                </c:pt>
                <c:pt idx="5550">
                  <c:v>3.43</c:v>
                </c:pt>
                <c:pt idx="5551">
                  <c:v>3.43</c:v>
                </c:pt>
                <c:pt idx="5552">
                  <c:v>3.43</c:v>
                </c:pt>
                <c:pt idx="5553">
                  <c:v>3.43</c:v>
                </c:pt>
                <c:pt idx="5554">
                  <c:v>3.35</c:v>
                </c:pt>
                <c:pt idx="5555">
                  <c:v>3.37</c:v>
                </c:pt>
                <c:pt idx="5556">
                  <c:v>3.38</c:v>
                </c:pt>
                <c:pt idx="5557">
                  <c:v>3.5</c:v>
                </c:pt>
                <c:pt idx="5558">
                  <c:v>3.52</c:v>
                </c:pt>
                <c:pt idx="5559">
                  <c:v>3.48</c:v>
                </c:pt>
                <c:pt idx="5560">
                  <c:v>3.55</c:v>
                </c:pt>
                <c:pt idx="5561">
                  <c:v>3.49</c:v>
                </c:pt>
                <c:pt idx="5562">
                  <c:v>3.49</c:v>
                </c:pt>
                <c:pt idx="5563">
                  <c:v>3.52</c:v>
                </c:pt>
                <c:pt idx="5564">
                  <c:v>3.48</c:v>
                </c:pt>
                <c:pt idx="5565">
                  <c:v>3.48</c:v>
                </c:pt>
                <c:pt idx="5566">
                  <c:v>3.47</c:v>
                </c:pt>
                <c:pt idx="5567">
                  <c:v>3.46</c:v>
                </c:pt>
                <c:pt idx="5568">
                  <c:v>3.43</c:v>
                </c:pt>
                <c:pt idx="5569">
                  <c:v>3.4</c:v>
                </c:pt>
                <c:pt idx="5570">
                  <c:v>3.39</c:v>
                </c:pt>
                <c:pt idx="5571">
                  <c:v>3.44</c:v>
                </c:pt>
                <c:pt idx="5572">
                  <c:v>3.49</c:v>
                </c:pt>
                <c:pt idx="5573">
                  <c:v>3.49</c:v>
                </c:pt>
                <c:pt idx="5574">
                  <c:v>3.46</c:v>
                </c:pt>
                <c:pt idx="5575">
                  <c:v>3.49</c:v>
                </c:pt>
                <c:pt idx="5576">
                  <c:v>3.52</c:v>
                </c:pt>
                <c:pt idx="5577">
                  <c:v>3.48</c:v>
                </c:pt>
                <c:pt idx="5578">
                  <c:v>3.46</c:v>
                </c:pt>
                <c:pt idx="5579">
                  <c:v>3.4</c:v>
                </c:pt>
                <c:pt idx="5580">
                  <c:v>3.38</c:v>
                </c:pt>
                <c:pt idx="5581">
                  <c:v>3.35</c:v>
                </c:pt>
                <c:pt idx="5582">
                  <c:v>3.29</c:v>
                </c:pt>
                <c:pt idx="5583">
                  <c:v>3.29</c:v>
                </c:pt>
                <c:pt idx="5584">
                  <c:v>3.24</c:v>
                </c:pt>
                <c:pt idx="5585">
                  <c:v>3.24</c:v>
                </c:pt>
                <c:pt idx="5586">
                  <c:v>3.25</c:v>
                </c:pt>
                <c:pt idx="5587">
                  <c:v>3.25</c:v>
                </c:pt>
                <c:pt idx="5588">
                  <c:v>3.28</c:v>
                </c:pt>
                <c:pt idx="5589">
                  <c:v>3.26</c:v>
                </c:pt>
                <c:pt idx="5590">
                  <c:v>3.27</c:v>
                </c:pt>
                <c:pt idx="5591">
                  <c:v>3.25</c:v>
                </c:pt>
                <c:pt idx="5592">
                  <c:v>3.24</c:v>
                </c:pt>
                <c:pt idx="5593">
                  <c:v>3.28</c:v>
                </c:pt>
                <c:pt idx="5594">
                  <c:v>3.22</c:v>
                </c:pt>
                <c:pt idx="5595">
                  <c:v>3.22</c:v>
                </c:pt>
                <c:pt idx="5596">
                  <c:v>3.16</c:v>
                </c:pt>
                <c:pt idx="5597">
                  <c:v>3.29</c:v>
                </c:pt>
                <c:pt idx="5598">
                  <c:v>3.32</c:v>
                </c:pt>
                <c:pt idx="5599">
                  <c:v>3.32</c:v>
                </c:pt>
                <c:pt idx="5600">
                  <c:v>3.41</c:v>
                </c:pt>
                <c:pt idx="5601">
                  <c:v>3.51</c:v>
                </c:pt>
                <c:pt idx="5602">
                  <c:v>3.58</c:v>
                </c:pt>
                <c:pt idx="5603">
                  <c:v>3.54</c:v>
                </c:pt>
                <c:pt idx="5604">
                  <c:v>3.49</c:v>
                </c:pt>
                <c:pt idx="5605">
                  <c:v>3.45</c:v>
                </c:pt>
                <c:pt idx="5606">
                  <c:v>3.45</c:v>
                </c:pt>
                <c:pt idx="5607">
                  <c:v>3.51</c:v>
                </c:pt>
                <c:pt idx="5608">
                  <c:v>3.51</c:v>
                </c:pt>
                <c:pt idx="5609">
                  <c:v>3.52</c:v>
                </c:pt>
                <c:pt idx="5610">
                  <c:v>3.65</c:v>
                </c:pt>
                <c:pt idx="5611">
                  <c:v>3.68</c:v>
                </c:pt>
                <c:pt idx="5612">
                  <c:v>3.72</c:v>
                </c:pt>
                <c:pt idx="5613">
                  <c:v>3.85</c:v>
                </c:pt>
                <c:pt idx="5614">
                  <c:v>3.84</c:v>
                </c:pt>
                <c:pt idx="5615">
                  <c:v>3.89</c:v>
                </c:pt>
                <c:pt idx="5616">
                  <c:v>3.81</c:v>
                </c:pt>
                <c:pt idx="5617">
                  <c:v>3.81</c:v>
                </c:pt>
                <c:pt idx="5618">
                  <c:v>3.72</c:v>
                </c:pt>
                <c:pt idx="5619">
                  <c:v>3.72</c:v>
                </c:pt>
                <c:pt idx="5620">
                  <c:v>3.68</c:v>
                </c:pt>
                <c:pt idx="5621">
                  <c:v>3.6</c:v>
                </c:pt>
                <c:pt idx="5622">
                  <c:v>3.57</c:v>
                </c:pt>
                <c:pt idx="5623">
                  <c:v>3.71</c:v>
                </c:pt>
                <c:pt idx="5624">
                  <c:v>3.71</c:v>
                </c:pt>
                <c:pt idx="5625">
                  <c:v>3.89</c:v>
                </c:pt>
                <c:pt idx="5626">
                  <c:v>3.99</c:v>
                </c:pt>
                <c:pt idx="5627">
                  <c:v>4.1100000000000003</c:v>
                </c:pt>
                <c:pt idx="5628">
                  <c:v>4.18</c:v>
                </c:pt>
                <c:pt idx="5629">
                  <c:v>4.25</c:v>
                </c:pt>
                <c:pt idx="5630">
                  <c:v>4.33</c:v>
                </c:pt>
                <c:pt idx="5631">
                  <c:v>4.24</c:v>
                </c:pt>
                <c:pt idx="5632">
                  <c:v>4.25</c:v>
                </c:pt>
                <c:pt idx="5633">
                  <c:v>4.29</c:v>
                </c:pt>
                <c:pt idx="5634">
                  <c:v>4.26</c:v>
                </c:pt>
                <c:pt idx="5635">
                  <c:v>4.3099999999999996</c:v>
                </c:pt>
                <c:pt idx="5636">
                  <c:v>4.25</c:v>
                </c:pt>
                <c:pt idx="5637">
                  <c:v>4.22</c:v>
                </c:pt>
                <c:pt idx="5638">
                  <c:v>4.29</c:v>
                </c:pt>
                <c:pt idx="5639">
                  <c:v>4.2</c:v>
                </c:pt>
                <c:pt idx="5640">
                  <c:v>4.29</c:v>
                </c:pt>
                <c:pt idx="5641">
                  <c:v>4.29</c:v>
                </c:pt>
                <c:pt idx="5642">
                  <c:v>4.5</c:v>
                </c:pt>
                <c:pt idx="5643">
                  <c:v>4.5</c:v>
                </c:pt>
                <c:pt idx="5644">
                  <c:v>4.5599999999999996</c:v>
                </c:pt>
                <c:pt idx="5645">
                  <c:v>4.4800000000000004</c:v>
                </c:pt>
                <c:pt idx="5646">
                  <c:v>4.4000000000000004</c:v>
                </c:pt>
                <c:pt idx="5647">
                  <c:v>4.3899999999999997</c:v>
                </c:pt>
                <c:pt idx="5648">
                  <c:v>4.46</c:v>
                </c:pt>
                <c:pt idx="5649">
                  <c:v>4.58</c:v>
                </c:pt>
                <c:pt idx="5650">
                  <c:v>4.72</c:v>
                </c:pt>
                <c:pt idx="5651">
                  <c:v>4.84</c:v>
                </c:pt>
                <c:pt idx="5652">
                  <c:v>5.1100000000000003</c:v>
                </c:pt>
                <c:pt idx="5653">
                  <c:v>5.22</c:v>
                </c:pt>
                <c:pt idx="5654">
                  <c:v>5.35</c:v>
                </c:pt>
                <c:pt idx="5655" formatCode="General">
                  <c:v>5.3599999999999994</c:v>
                </c:pt>
                <c:pt idx="5656">
                  <c:v>5.37</c:v>
                </c:pt>
                <c:pt idx="5657">
                  <c:v>5.38</c:v>
                </c:pt>
                <c:pt idx="5658">
                  <c:v>5.3</c:v>
                </c:pt>
                <c:pt idx="5659">
                  <c:v>5.33</c:v>
                </c:pt>
                <c:pt idx="5660" formatCode="General">
                  <c:v>5.34</c:v>
                </c:pt>
                <c:pt idx="5661">
                  <c:v>5.35</c:v>
                </c:pt>
                <c:pt idx="5662">
                  <c:v>5.44</c:v>
                </c:pt>
                <c:pt idx="5663">
                  <c:v>5.05</c:v>
                </c:pt>
                <c:pt idx="5664">
                  <c:v>4.83</c:v>
                </c:pt>
                <c:pt idx="5665">
                  <c:v>4.6500000000000004</c:v>
                </c:pt>
                <c:pt idx="5666">
                  <c:v>4.5199999999999996</c:v>
                </c:pt>
                <c:pt idx="5667">
                  <c:v>4.54</c:v>
                </c:pt>
                <c:pt idx="5668">
                  <c:v>4.55</c:v>
                </c:pt>
                <c:pt idx="5669">
                  <c:v>4.5999999999999996</c:v>
                </c:pt>
                <c:pt idx="5670">
                  <c:v>4.55</c:v>
                </c:pt>
                <c:pt idx="5671">
                  <c:v>4.4400000000000004</c:v>
                </c:pt>
                <c:pt idx="5672">
                  <c:v>4.4000000000000004</c:v>
                </c:pt>
                <c:pt idx="5673">
                  <c:v>4.2699999999999996</c:v>
                </c:pt>
                <c:pt idx="5674">
                  <c:v>4.2699999999999996</c:v>
                </c:pt>
                <c:pt idx="5675">
                  <c:v>4.41</c:v>
                </c:pt>
                <c:pt idx="5676">
                  <c:v>4.3899999999999997</c:v>
                </c:pt>
                <c:pt idx="5677">
                  <c:v>4.45</c:v>
                </c:pt>
                <c:pt idx="5678">
                  <c:v>4.34</c:v>
                </c:pt>
                <c:pt idx="5679">
                  <c:v>4.41</c:v>
                </c:pt>
                <c:pt idx="5680">
                  <c:v>4.4000000000000004</c:v>
                </c:pt>
                <c:pt idx="5681">
                  <c:v>4.3600000000000003</c:v>
                </c:pt>
                <c:pt idx="5682">
                  <c:v>4.37</c:v>
                </c:pt>
                <c:pt idx="5683">
                  <c:v>4.29</c:v>
                </c:pt>
                <c:pt idx="5684">
                  <c:v>4.25</c:v>
                </c:pt>
                <c:pt idx="5685">
                  <c:v>4.1500000000000004</c:v>
                </c:pt>
                <c:pt idx="5686">
                  <c:v>4.13</c:v>
                </c:pt>
                <c:pt idx="5687">
                  <c:v>4.29</c:v>
                </c:pt>
                <c:pt idx="5688">
                  <c:v>4.32</c:v>
                </c:pt>
                <c:pt idx="5689">
                  <c:v>4.28</c:v>
                </c:pt>
                <c:pt idx="5690">
                  <c:v>4.17</c:v>
                </c:pt>
                <c:pt idx="5691">
                  <c:v>4.12</c:v>
                </c:pt>
                <c:pt idx="5692">
                  <c:v>4.17</c:v>
                </c:pt>
                <c:pt idx="5693">
                  <c:v>4.12</c:v>
                </c:pt>
                <c:pt idx="5694">
                  <c:v>4.12</c:v>
                </c:pt>
                <c:pt idx="5695">
                  <c:v>4.1100000000000003</c:v>
                </c:pt>
                <c:pt idx="5696">
                  <c:v>4.08</c:v>
                </c:pt>
                <c:pt idx="5697">
                  <c:v>4.04</c:v>
                </c:pt>
                <c:pt idx="5698">
                  <c:v>4.05</c:v>
                </c:pt>
                <c:pt idx="5699">
                  <c:v>4</c:v>
                </c:pt>
                <c:pt idx="5700">
                  <c:v>4.01</c:v>
                </c:pt>
                <c:pt idx="5701">
                  <c:v>3.94</c:v>
                </c:pt>
                <c:pt idx="5702">
                  <c:v>3.92</c:v>
                </c:pt>
                <c:pt idx="5703">
                  <c:v>3.86</c:v>
                </c:pt>
                <c:pt idx="5704">
                  <c:v>3.9</c:v>
                </c:pt>
                <c:pt idx="5705">
                  <c:v>3.91</c:v>
                </c:pt>
                <c:pt idx="5706">
                  <c:v>3.98</c:v>
                </c:pt>
                <c:pt idx="5707">
                  <c:v>4.0999999999999996</c:v>
                </c:pt>
                <c:pt idx="5708">
                  <c:v>4.18</c:v>
                </c:pt>
                <c:pt idx="5709">
                  <c:v>4.12</c:v>
                </c:pt>
                <c:pt idx="5710">
                  <c:v>4.08</c:v>
                </c:pt>
                <c:pt idx="5711">
                  <c:v>3.99</c:v>
                </c:pt>
                <c:pt idx="5712">
                  <c:v>3.95</c:v>
                </c:pt>
                <c:pt idx="5713">
                  <c:v>3.95</c:v>
                </c:pt>
                <c:pt idx="5714">
                  <c:v>3.95</c:v>
                </c:pt>
                <c:pt idx="5715">
                  <c:v>3.91</c:v>
                </c:pt>
                <c:pt idx="5716">
                  <c:v>3.97</c:v>
                </c:pt>
                <c:pt idx="5717">
                  <c:v>3.92</c:v>
                </c:pt>
                <c:pt idx="5718">
                  <c:v>4.03</c:v>
                </c:pt>
                <c:pt idx="5719">
                  <c:v>4.13</c:v>
                </c:pt>
                <c:pt idx="5720">
                  <c:v>4.09</c:v>
                </c:pt>
                <c:pt idx="5721">
                  <c:v>4.09</c:v>
                </c:pt>
                <c:pt idx="5722">
                  <c:v>4.08</c:v>
                </c:pt>
                <c:pt idx="5723">
                  <c:v>3.99</c:v>
                </c:pt>
                <c:pt idx="5724">
                  <c:v>4.05</c:v>
                </c:pt>
                <c:pt idx="5725">
                  <c:v>3.94</c:v>
                </c:pt>
                <c:pt idx="5726">
                  <c:v>3.95</c:v>
                </c:pt>
                <c:pt idx="5727">
                  <c:v>3.9</c:v>
                </c:pt>
                <c:pt idx="5728">
                  <c:v>3.9</c:v>
                </c:pt>
                <c:pt idx="5729">
                  <c:v>3.86</c:v>
                </c:pt>
                <c:pt idx="5730">
                  <c:v>3.84</c:v>
                </c:pt>
                <c:pt idx="5731">
                  <c:v>3.86</c:v>
                </c:pt>
                <c:pt idx="5732">
                  <c:v>3.86</c:v>
                </c:pt>
                <c:pt idx="5733">
                  <c:v>3.79</c:v>
                </c:pt>
                <c:pt idx="5734">
                  <c:v>3.68</c:v>
                </c:pt>
                <c:pt idx="5735">
                  <c:v>3.68</c:v>
                </c:pt>
                <c:pt idx="5736">
                  <c:v>3.64</c:v>
                </c:pt>
                <c:pt idx="5737">
                  <c:v>3.67</c:v>
                </c:pt>
                <c:pt idx="5738">
                  <c:v>3.73</c:v>
                </c:pt>
                <c:pt idx="5739" formatCode="General">
                  <c:v>3.73</c:v>
                </c:pt>
                <c:pt idx="5740">
                  <c:v>3.73</c:v>
                </c:pt>
                <c:pt idx="5741">
                  <c:v>3.72</c:v>
                </c:pt>
                <c:pt idx="5742">
                  <c:v>3.73</c:v>
                </c:pt>
                <c:pt idx="5743">
                  <c:v>3.75</c:v>
                </c:pt>
                <c:pt idx="5744">
                  <c:v>3.76</c:v>
                </c:pt>
                <c:pt idx="5745">
                  <c:v>3.73</c:v>
                </c:pt>
                <c:pt idx="5746">
                  <c:v>3.73</c:v>
                </c:pt>
                <c:pt idx="5747">
                  <c:v>3.71</c:v>
                </c:pt>
                <c:pt idx="5748">
                  <c:v>3.74</c:v>
                </c:pt>
                <c:pt idx="5749">
                  <c:v>3.72</c:v>
                </c:pt>
                <c:pt idx="5750">
                  <c:v>3.82</c:v>
                </c:pt>
                <c:pt idx="5751">
                  <c:v>3.89</c:v>
                </c:pt>
                <c:pt idx="5752">
                  <c:v>3.87</c:v>
                </c:pt>
                <c:pt idx="5753">
                  <c:v>3.99</c:v>
                </c:pt>
                <c:pt idx="5754">
                  <c:v>4.01</c:v>
                </c:pt>
                <c:pt idx="5755">
                  <c:v>4.2</c:v>
                </c:pt>
                <c:pt idx="5756">
                  <c:v>4.13</c:v>
                </c:pt>
                <c:pt idx="5757">
                  <c:v>4.17</c:v>
                </c:pt>
                <c:pt idx="5758">
                  <c:v>4.0599999999999996</c:v>
                </c:pt>
                <c:pt idx="5759">
                  <c:v>4.07</c:v>
                </c:pt>
                <c:pt idx="5760">
                  <c:v>4.0599999999999996</c:v>
                </c:pt>
                <c:pt idx="5761">
                  <c:v>3.99</c:v>
                </c:pt>
                <c:pt idx="5762">
                  <c:v>4.03</c:v>
                </c:pt>
                <c:pt idx="5763">
                  <c:v>4.22</c:v>
                </c:pt>
                <c:pt idx="5764">
                  <c:v>4.16</c:v>
                </c:pt>
                <c:pt idx="5765">
                  <c:v>4.16</c:v>
                </c:pt>
                <c:pt idx="5766">
                  <c:v>4.1900000000000004</c:v>
                </c:pt>
                <c:pt idx="5767">
                  <c:v>4.3600000000000003</c:v>
                </c:pt>
                <c:pt idx="5768">
                  <c:v>4.33</c:v>
                </c:pt>
                <c:pt idx="5769">
                  <c:v>4.59</c:v>
                </c:pt>
                <c:pt idx="5770">
                  <c:v>4.7</c:v>
                </c:pt>
                <c:pt idx="5771">
                  <c:v>4.53</c:v>
                </c:pt>
                <c:pt idx="5772">
                  <c:v>4.4800000000000004</c:v>
                </c:pt>
                <c:pt idx="5773">
                  <c:v>4.42</c:v>
                </c:pt>
                <c:pt idx="5774">
                  <c:v>4.37</c:v>
                </c:pt>
                <c:pt idx="5775">
                  <c:v>4.2300000000000004</c:v>
                </c:pt>
                <c:pt idx="5776">
                  <c:v>4.2</c:v>
                </c:pt>
                <c:pt idx="5777">
                  <c:v>4.22</c:v>
                </c:pt>
                <c:pt idx="5778">
                  <c:v>4.24</c:v>
                </c:pt>
                <c:pt idx="5779">
                  <c:v>4.2300000000000004</c:v>
                </c:pt>
                <c:pt idx="5780">
                  <c:v>4.2300000000000004</c:v>
                </c:pt>
                <c:pt idx="5781">
                  <c:v>4.1399999999999997</c:v>
                </c:pt>
                <c:pt idx="5782">
                  <c:v>4.16</c:v>
                </c:pt>
                <c:pt idx="5783">
                  <c:v>4.03</c:v>
                </c:pt>
                <c:pt idx="5784">
                  <c:v>3.95</c:v>
                </c:pt>
                <c:pt idx="5785">
                  <c:v>4</c:v>
                </c:pt>
                <c:pt idx="5786">
                  <c:v>4.09</c:v>
                </c:pt>
                <c:pt idx="5787">
                  <c:v>4.05</c:v>
                </c:pt>
                <c:pt idx="5788">
                  <c:v>4.09</c:v>
                </c:pt>
                <c:pt idx="5789">
                  <c:v>4.07</c:v>
                </c:pt>
                <c:pt idx="5790">
                  <c:v>4.07</c:v>
                </c:pt>
                <c:pt idx="5791">
                  <c:v>3.99</c:v>
                </c:pt>
                <c:pt idx="5792">
                  <c:v>4.04</c:v>
                </c:pt>
                <c:pt idx="5793">
                  <c:v>4.0199999999999996</c:v>
                </c:pt>
                <c:pt idx="5794">
                  <c:v>4.0199999999999996</c:v>
                </c:pt>
                <c:pt idx="5795">
                  <c:v>3.98</c:v>
                </c:pt>
                <c:pt idx="5796">
                  <c:v>4</c:v>
                </c:pt>
                <c:pt idx="5797">
                  <c:v>4.03</c:v>
                </c:pt>
                <c:pt idx="5798">
                  <c:v>4.01</c:v>
                </c:pt>
                <c:pt idx="5799">
                  <c:v>4</c:v>
                </c:pt>
                <c:pt idx="5800">
                  <c:v>4.0199999999999996</c:v>
                </c:pt>
                <c:pt idx="5801">
                  <c:v>4</c:v>
                </c:pt>
                <c:pt idx="5802">
                  <c:v>3.96</c:v>
                </c:pt>
                <c:pt idx="5803">
                  <c:v>4.01</c:v>
                </c:pt>
                <c:pt idx="5804">
                  <c:v>4.1100000000000003</c:v>
                </c:pt>
                <c:pt idx="5805">
                  <c:v>4.07</c:v>
                </c:pt>
                <c:pt idx="5806">
                  <c:v>4.0599999999999996</c:v>
                </c:pt>
                <c:pt idx="5807">
                  <c:v>3.99</c:v>
                </c:pt>
                <c:pt idx="5808">
                  <c:v>3.98</c:v>
                </c:pt>
                <c:pt idx="5809">
                  <c:v>3.93</c:v>
                </c:pt>
                <c:pt idx="5810">
                  <c:v>3.89</c:v>
                </c:pt>
                <c:pt idx="5811">
                  <c:v>3.93</c:v>
                </c:pt>
                <c:pt idx="5812">
                  <c:v>3.97</c:v>
                </c:pt>
                <c:pt idx="5813">
                  <c:v>3.93</c:v>
                </c:pt>
                <c:pt idx="5814">
                  <c:v>4.0999999999999996</c:v>
                </c:pt>
                <c:pt idx="5815">
                  <c:v>4.1900000000000004</c:v>
                </c:pt>
                <c:pt idx="5816">
                  <c:v>4.53</c:v>
                </c:pt>
                <c:pt idx="5817">
                  <c:v>4.46</c:v>
                </c:pt>
                <c:pt idx="5818">
                  <c:v>4.5199999999999996</c:v>
                </c:pt>
                <c:pt idx="5819">
                  <c:v>4.3099999999999996</c:v>
                </c:pt>
                <c:pt idx="5820">
                  <c:v>4.3099999999999996</c:v>
                </c:pt>
                <c:pt idx="5821">
                  <c:v>4.4000000000000004</c:v>
                </c:pt>
                <c:pt idx="5822">
                  <c:v>4.25</c:v>
                </c:pt>
                <c:pt idx="5823">
                  <c:v>4.49</c:v>
                </c:pt>
                <c:pt idx="5824">
                  <c:v>4.5199999999999996</c:v>
                </c:pt>
                <c:pt idx="5825">
                  <c:v>4.47</c:v>
                </c:pt>
                <c:pt idx="5826">
                  <c:v>4.3600000000000003</c:v>
                </c:pt>
                <c:pt idx="5827">
                  <c:v>4.3499999999999996</c:v>
                </c:pt>
                <c:pt idx="5828">
                  <c:v>4.21</c:v>
                </c:pt>
                <c:pt idx="5829">
                  <c:v>4.16</c:v>
                </c:pt>
                <c:pt idx="5830">
                  <c:v>4.25</c:v>
                </c:pt>
                <c:pt idx="5831">
                  <c:v>4.22</c:v>
                </c:pt>
                <c:pt idx="5832">
                  <c:v>4.1900000000000004</c:v>
                </c:pt>
                <c:pt idx="5833">
                  <c:v>4.17</c:v>
                </c:pt>
                <c:pt idx="5834">
                  <c:v>4.08</c:v>
                </c:pt>
                <c:pt idx="5835">
                  <c:v>4.09</c:v>
                </c:pt>
                <c:pt idx="5836">
                  <c:v>4.13</c:v>
                </c:pt>
                <c:pt idx="5837">
                  <c:v>4.13</c:v>
                </c:pt>
                <c:pt idx="5838">
                  <c:v>4.2300000000000004</c:v>
                </c:pt>
                <c:pt idx="5839">
                  <c:v>4.2300000000000004</c:v>
                </c:pt>
                <c:pt idx="5840">
                  <c:v>4.07</c:v>
                </c:pt>
                <c:pt idx="5841">
                  <c:v>4.05</c:v>
                </c:pt>
                <c:pt idx="5842">
                  <c:v>3.99</c:v>
                </c:pt>
                <c:pt idx="5843">
                  <c:v>3.9</c:v>
                </c:pt>
                <c:pt idx="5844">
                  <c:v>3.92</c:v>
                </c:pt>
                <c:pt idx="5845">
                  <c:v>3.85</c:v>
                </c:pt>
                <c:pt idx="5846">
                  <c:v>3.83</c:v>
                </c:pt>
                <c:pt idx="5847">
                  <c:v>3.8</c:v>
                </c:pt>
                <c:pt idx="5848">
                  <c:v>3.81</c:v>
                </c:pt>
                <c:pt idx="5849">
                  <c:v>3.82</c:v>
                </c:pt>
                <c:pt idx="5850">
                  <c:v>3.77</c:v>
                </c:pt>
                <c:pt idx="5851">
                  <c:v>3.81</c:v>
                </c:pt>
                <c:pt idx="5852">
                  <c:v>3.84</c:v>
                </c:pt>
                <c:pt idx="5853">
                  <c:v>3.9</c:v>
                </c:pt>
                <c:pt idx="5854">
                  <c:v>3.91</c:v>
                </c:pt>
                <c:pt idx="5855">
                  <c:v>3.95</c:v>
                </c:pt>
                <c:pt idx="5856">
                  <c:v>3.99</c:v>
                </c:pt>
                <c:pt idx="5857">
                  <c:v>4.0199999999999996</c:v>
                </c:pt>
                <c:pt idx="5858">
                  <c:v>4.08</c:v>
                </c:pt>
                <c:pt idx="5859">
                  <c:v>4.28</c:v>
                </c:pt>
                <c:pt idx="5860">
                  <c:v>4.4000000000000004</c:v>
                </c:pt>
                <c:pt idx="5861">
                  <c:v>4.38</c:v>
                </c:pt>
                <c:pt idx="5862">
                  <c:v>4.3099999999999996</c:v>
                </c:pt>
                <c:pt idx="5863">
                  <c:v>4.3899999999999997</c:v>
                </c:pt>
                <c:pt idx="5864">
                  <c:v>4.32</c:v>
                </c:pt>
                <c:pt idx="5865">
                  <c:v>4.26</c:v>
                </c:pt>
                <c:pt idx="5866">
                  <c:v>4.0999999999999996</c:v>
                </c:pt>
                <c:pt idx="5867">
                  <c:v>4.08</c:v>
                </c:pt>
                <c:pt idx="5868">
                  <c:v>4.01</c:v>
                </c:pt>
                <c:pt idx="5869">
                  <c:v>4.01</c:v>
                </c:pt>
                <c:pt idx="5870">
                  <c:v>4</c:v>
                </c:pt>
                <c:pt idx="5871">
                  <c:v>4.0199999999999996</c:v>
                </c:pt>
                <c:pt idx="5872">
                  <c:v>3.98</c:v>
                </c:pt>
                <c:pt idx="5873">
                  <c:v>3.99</c:v>
                </c:pt>
                <c:pt idx="5874">
                  <c:v>3.98</c:v>
                </c:pt>
                <c:pt idx="5875">
                  <c:v>3.96</c:v>
                </c:pt>
                <c:pt idx="5876">
                  <c:v>3.89</c:v>
                </c:pt>
                <c:pt idx="5877">
                  <c:v>3.85</c:v>
                </c:pt>
                <c:pt idx="5878">
                  <c:v>3.86</c:v>
                </c:pt>
                <c:pt idx="5879">
                  <c:v>3.96</c:v>
                </c:pt>
                <c:pt idx="5880">
                  <c:v>4.1500000000000004</c:v>
                </c:pt>
                <c:pt idx="5881">
                  <c:v>4.09</c:v>
                </c:pt>
                <c:pt idx="5882">
                  <c:v>3.99</c:v>
                </c:pt>
                <c:pt idx="5883">
                  <c:v>3.97</c:v>
                </c:pt>
                <c:pt idx="5884">
                  <c:v>4.0199999999999996</c:v>
                </c:pt>
                <c:pt idx="5885">
                  <c:v>3.96</c:v>
                </c:pt>
                <c:pt idx="5886">
                  <c:v>4</c:v>
                </c:pt>
                <c:pt idx="5887">
                  <c:v>3.99</c:v>
                </c:pt>
                <c:pt idx="5888">
                  <c:v>4</c:v>
                </c:pt>
                <c:pt idx="5889">
                  <c:v>4.05</c:v>
                </c:pt>
                <c:pt idx="5890">
                  <c:v>4.08</c:v>
                </c:pt>
                <c:pt idx="5891">
                  <c:v>4.0599999999999996</c:v>
                </c:pt>
                <c:pt idx="5892">
                  <c:v>4.09</c:v>
                </c:pt>
                <c:pt idx="5893">
                  <c:v>4.12</c:v>
                </c:pt>
                <c:pt idx="5894">
                  <c:v>4.18</c:v>
                </c:pt>
                <c:pt idx="5895">
                  <c:v>4.17</c:v>
                </c:pt>
                <c:pt idx="5896">
                  <c:v>4.13</c:v>
                </c:pt>
                <c:pt idx="5897">
                  <c:v>4.08</c:v>
                </c:pt>
                <c:pt idx="5898">
                  <c:v>4.05</c:v>
                </c:pt>
                <c:pt idx="5899">
                  <c:v>3.99</c:v>
                </c:pt>
                <c:pt idx="5900" formatCode="General">
                  <c:v>4</c:v>
                </c:pt>
                <c:pt idx="5901">
                  <c:v>4.01</c:v>
                </c:pt>
                <c:pt idx="5902">
                  <c:v>4.0199999999999996</c:v>
                </c:pt>
                <c:pt idx="5903">
                  <c:v>4.03</c:v>
                </c:pt>
                <c:pt idx="5904">
                  <c:v>4.1399999999999997</c:v>
                </c:pt>
                <c:pt idx="5905">
                  <c:v>4.0199999999999996</c:v>
                </c:pt>
                <c:pt idx="5906">
                  <c:v>4</c:v>
                </c:pt>
                <c:pt idx="5907">
                  <c:v>3.89</c:v>
                </c:pt>
                <c:pt idx="5908">
                  <c:v>3.88</c:v>
                </c:pt>
                <c:pt idx="5909">
                  <c:v>3.84</c:v>
                </c:pt>
                <c:pt idx="5910">
                  <c:v>3.83</c:v>
                </c:pt>
                <c:pt idx="5911">
                  <c:v>3.7</c:v>
                </c:pt>
                <c:pt idx="5912">
                  <c:v>3.71</c:v>
                </c:pt>
                <c:pt idx="5913">
                  <c:v>3.62</c:v>
                </c:pt>
                <c:pt idx="5914">
                  <c:v>3.58</c:v>
                </c:pt>
                <c:pt idx="5915">
                  <c:v>3.51</c:v>
                </c:pt>
                <c:pt idx="5916">
                  <c:v>3.54</c:v>
                </c:pt>
                <c:pt idx="5917">
                  <c:v>3.53</c:v>
                </c:pt>
                <c:pt idx="5918">
                  <c:v>3.52</c:v>
                </c:pt>
                <c:pt idx="5919">
                  <c:v>3.53</c:v>
                </c:pt>
                <c:pt idx="5920" formatCode="General">
                  <c:v>3.53</c:v>
                </c:pt>
                <c:pt idx="5921">
                  <c:v>3.53</c:v>
                </c:pt>
                <c:pt idx="5922">
                  <c:v>3.56</c:v>
                </c:pt>
                <c:pt idx="5923">
                  <c:v>3.6</c:v>
                </c:pt>
                <c:pt idx="5924">
                  <c:v>3.6</c:v>
                </c:pt>
                <c:pt idx="5925" formatCode="General">
                  <c:v>3.58</c:v>
                </c:pt>
                <c:pt idx="5926">
                  <c:v>3.56</c:v>
                </c:pt>
                <c:pt idx="5927">
                  <c:v>3.61</c:v>
                </c:pt>
                <c:pt idx="5928">
                  <c:v>3.57</c:v>
                </c:pt>
                <c:pt idx="5929">
                  <c:v>3.54</c:v>
                </c:pt>
                <c:pt idx="5930">
                  <c:v>3.5</c:v>
                </c:pt>
                <c:pt idx="5931">
                  <c:v>3.49</c:v>
                </c:pt>
                <c:pt idx="5932">
                  <c:v>3.48</c:v>
                </c:pt>
                <c:pt idx="5933">
                  <c:v>3.48</c:v>
                </c:pt>
                <c:pt idx="5934">
                  <c:v>3.45</c:v>
                </c:pt>
                <c:pt idx="5935">
                  <c:v>3.44</c:v>
                </c:pt>
                <c:pt idx="5936">
                  <c:v>3.42</c:v>
                </c:pt>
                <c:pt idx="5937">
                  <c:v>3.39</c:v>
                </c:pt>
                <c:pt idx="5938">
                  <c:v>3.38</c:v>
                </c:pt>
                <c:pt idx="5939">
                  <c:v>3.47</c:v>
                </c:pt>
                <c:pt idx="5940">
                  <c:v>3.49</c:v>
                </c:pt>
                <c:pt idx="5941">
                  <c:v>3.58</c:v>
                </c:pt>
                <c:pt idx="5942">
                  <c:v>3.68</c:v>
                </c:pt>
                <c:pt idx="5943">
                  <c:v>4.03</c:v>
                </c:pt>
                <c:pt idx="5944">
                  <c:v>3.86</c:v>
                </c:pt>
                <c:pt idx="5945">
                  <c:v>3.83</c:v>
                </c:pt>
                <c:pt idx="5946">
                  <c:v>3.95</c:v>
                </c:pt>
                <c:pt idx="5947">
                  <c:v>4.03</c:v>
                </c:pt>
                <c:pt idx="5948">
                  <c:v>3.97</c:v>
                </c:pt>
                <c:pt idx="5949">
                  <c:v>3.85</c:v>
                </c:pt>
                <c:pt idx="5950">
                  <c:v>3.75</c:v>
                </c:pt>
                <c:pt idx="5951">
                  <c:v>3.7</c:v>
                </c:pt>
                <c:pt idx="5952">
                  <c:v>3.75</c:v>
                </c:pt>
                <c:pt idx="5953">
                  <c:v>3.75</c:v>
                </c:pt>
                <c:pt idx="5954">
                  <c:v>3.65</c:v>
                </c:pt>
                <c:pt idx="5955">
                  <c:v>3.59</c:v>
                </c:pt>
                <c:pt idx="5956">
                  <c:v>3.57</c:v>
                </c:pt>
                <c:pt idx="5957">
                  <c:v>3.56</c:v>
                </c:pt>
                <c:pt idx="5958">
                  <c:v>3.56</c:v>
                </c:pt>
                <c:pt idx="5959">
                  <c:v>3.61</c:v>
                </c:pt>
                <c:pt idx="5960">
                  <c:v>3.57</c:v>
                </c:pt>
                <c:pt idx="5961">
                  <c:v>3.62</c:v>
                </c:pt>
                <c:pt idx="5962">
                  <c:v>3.66</c:v>
                </c:pt>
                <c:pt idx="5963">
                  <c:v>4.03</c:v>
                </c:pt>
                <c:pt idx="5964">
                  <c:v>4.18</c:v>
                </c:pt>
                <c:pt idx="5965">
                  <c:v>4.2699999999999996</c:v>
                </c:pt>
                <c:pt idx="5966">
                  <c:v>4.62</c:v>
                </c:pt>
                <c:pt idx="5967">
                  <c:v>5.04</c:v>
                </c:pt>
                <c:pt idx="5968">
                  <c:v>5.0599999999999996</c:v>
                </c:pt>
                <c:pt idx="5969">
                  <c:v>4.97</c:v>
                </c:pt>
                <c:pt idx="5970">
                  <c:v>4.84</c:v>
                </c:pt>
                <c:pt idx="5971">
                  <c:v>4.75</c:v>
                </c:pt>
                <c:pt idx="5972">
                  <c:v>5.05</c:v>
                </c:pt>
                <c:pt idx="5973">
                  <c:v>5.64</c:v>
                </c:pt>
                <c:pt idx="5974">
                  <c:v>6.68</c:v>
                </c:pt>
                <c:pt idx="5975">
                  <c:v>6.38</c:v>
                </c:pt>
                <c:pt idx="5976">
                  <c:v>6.61</c:v>
                </c:pt>
                <c:pt idx="5977">
                  <c:v>7.42</c:v>
                </c:pt>
                <c:pt idx="5978">
                  <c:v>7.31</c:v>
                </c:pt>
                <c:pt idx="5979">
                  <c:v>8.3800000000000008</c:v>
                </c:pt>
                <c:pt idx="5980">
                  <c:v>8.41</c:v>
                </c:pt>
                <c:pt idx="5981">
                  <c:v>9.0399999999999991</c:v>
                </c:pt>
                <c:pt idx="5982">
                  <c:v>9.82</c:v>
                </c:pt>
                <c:pt idx="5983">
                  <c:v>10.09</c:v>
                </c:pt>
                <c:pt idx="5984">
                  <c:v>10.87</c:v>
                </c:pt>
                <c:pt idx="5985">
                  <c:v>10.55</c:v>
                </c:pt>
                <c:pt idx="5986">
                  <c:v>10.11</c:v>
                </c:pt>
                <c:pt idx="5987">
                  <c:v>9.2899999999999991</c:v>
                </c:pt>
                <c:pt idx="5988">
                  <c:v>8.99</c:v>
                </c:pt>
                <c:pt idx="5989">
                  <c:v>8.82</c:v>
                </c:pt>
                <c:pt idx="5990">
                  <c:v>8.77</c:v>
                </c:pt>
                <c:pt idx="5991">
                  <c:v>9.11</c:v>
                </c:pt>
                <c:pt idx="5992">
                  <c:v>9.17</c:v>
                </c:pt>
                <c:pt idx="5993">
                  <c:v>9.43</c:v>
                </c:pt>
                <c:pt idx="5994">
                  <c:v>9.26</c:v>
                </c:pt>
                <c:pt idx="5995">
                  <c:v>8.8800000000000008</c:v>
                </c:pt>
                <c:pt idx="5996">
                  <c:v>8.81</c:v>
                </c:pt>
                <c:pt idx="5997">
                  <c:v>7.96</c:v>
                </c:pt>
                <c:pt idx="5998" formatCode="General">
                  <c:v>7.83</c:v>
                </c:pt>
                <c:pt idx="5999">
                  <c:v>7.7</c:v>
                </c:pt>
                <c:pt idx="6000">
                  <c:v>7.35</c:v>
                </c:pt>
                <c:pt idx="6001">
                  <c:v>7.64</c:v>
                </c:pt>
                <c:pt idx="6002">
                  <c:v>7.58</c:v>
                </c:pt>
                <c:pt idx="6003">
                  <c:v>7.31</c:v>
                </c:pt>
                <c:pt idx="6004">
                  <c:v>7.52</c:v>
                </c:pt>
                <c:pt idx="6005">
                  <c:v>7.9</c:v>
                </c:pt>
                <c:pt idx="6006">
                  <c:v>7.85</c:v>
                </c:pt>
                <c:pt idx="6007">
                  <c:v>7.87</c:v>
                </c:pt>
                <c:pt idx="6008">
                  <c:v>8.0299999999999994</c:v>
                </c:pt>
                <c:pt idx="6009">
                  <c:v>8.01</c:v>
                </c:pt>
                <c:pt idx="6010">
                  <c:v>8.02</c:v>
                </c:pt>
                <c:pt idx="6011">
                  <c:v>7.87</c:v>
                </c:pt>
                <c:pt idx="6012">
                  <c:v>7.63</c:v>
                </c:pt>
                <c:pt idx="6013">
                  <c:v>7.7</c:v>
                </c:pt>
                <c:pt idx="6014">
                  <c:v>7.79</c:v>
                </c:pt>
                <c:pt idx="6015">
                  <c:v>7.6</c:v>
                </c:pt>
                <c:pt idx="6016">
                  <c:v>7.6</c:v>
                </c:pt>
                <c:pt idx="6017">
                  <c:v>7.6</c:v>
                </c:pt>
                <c:pt idx="6018">
                  <c:v>7.52</c:v>
                </c:pt>
                <c:pt idx="6019">
                  <c:v>7.51</c:v>
                </c:pt>
                <c:pt idx="6020">
                  <c:v>7.42</c:v>
                </c:pt>
                <c:pt idx="6021">
                  <c:v>7.61</c:v>
                </c:pt>
                <c:pt idx="6022">
                  <c:v>7.77</c:v>
                </c:pt>
                <c:pt idx="6023">
                  <c:v>7.78</c:v>
                </c:pt>
                <c:pt idx="6024">
                  <c:v>7.41</c:v>
                </c:pt>
                <c:pt idx="6025">
                  <c:v>7.35</c:v>
                </c:pt>
                <c:pt idx="6026">
                  <c:v>7.16</c:v>
                </c:pt>
                <c:pt idx="6027">
                  <c:v>7.08</c:v>
                </c:pt>
                <c:pt idx="6028">
                  <c:v>7.06</c:v>
                </c:pt>
                <c:pt idx="6029">
                  <c:v>7.06</c:v>
                </c:pt>
                <c:pt idx="6030">
                  <c:v>6.75</c:v>
                </c:pt>
                <c:pt idx="6031">
                  <c:v>6.7</c:v>
                </c:pt>
                <c:pt idx="6032">
                  <c:v>6.6</c:v>
                </c:pt>
                <c:pt idx="6033">
                  <c:v>6.71</c:v>
                </c:pt>
                <c:pt idx="6034">
                  <c:v>6.54</c:v>
                </c:pt>
                <c:pt idx="6035">
                  <c:v>6.43</c:v>
                </c:pt>
                <c:pt idx="6036">
                  <c:v>6.18</c:v>
                </c:pt>
                <c:pt idx="6037">
                  <c:v>5.8</c:v>
                </c:pt>
                <c:pt idx="6038">
                  <c:v>5.83</c:v>
                </c:pt>
                <c:pt idx="6039">
                  <c:v>5.5</c:v>
                </c:pt>
                <c:pt idx="6040">
                  <c:v>5.51</c:v>
                </c:pt>
                <c:pt idx="6041">
                  <c:v>5.75</c:v>
                </c:pt>
                <c:pt idx="6042">
                  <c:v>5.92</c:v>
                </c:pt>
                <c:pt idx="6043">
                  <c:v>6.4</c:v>
                </c:pt>
                <c:pt idx="6044">
                  <c:v>6.28</c:v>
                </c:pt>
                <c:pt idx="6045">
                  <c:v>6.25</c:v>
                </c:pt>
                <c:pt idx="6046">
                  <c:v>5.78</c:v>
                </c:pt>
                <c:pt idx="6047">
                  <c:v>5.85</c:v>
                </c:pt>
                <c:pt idx="6048">
                  <c:v>6.01</c:v>
                </c:pt>
                <c:pt idx="6049">
                  <c:v>6.02</c:v>
                </c:pt>
                <c:pt idx="6050">
                  <c:v>6.03</c:v>
                </c:pt>
                <c:pt idx="6051">
                  <c:v>6.02</c:v>
                </c:pt>
                <c:pt idx="6052">
                  <c:v>6.23</c:v>
                </c:pt>
                <c:pt idx="6053">
                  <c:v>6.3</c:v>
                </c:pt>
                <c:pt idx="6054">
                  <c:v>6.41</c:v>
                </c:pt>
                <c:pt idx="6055">
                  <c:v>6.52</c:v>
                </c:pt>
                <c:pt idx="6056">
                  <c:v>6.44</c:v>
                </c:pt>
                <c:pt idx="6057">
                  <c:v>6.33</c:v>
                </c:pt>
                <c:pt idx="6058">
                  <c:v>6.17</c:v>
                </c:pt>
                <c:pt idx="6059">
                  <c:v>6.17</c:v>
                </c:pt>
                <c:pt idx="6060">
                  <c:v>6.03</c:v>
                </c:pt>
                <c:pt idx="6061">
                  <c:v>6.04</c:v>
                </c:pt>
                <c:pt idx="6062">
                  <c:v>6.06</c:v>
                </c:pt>
                <c:pt idx="6063">
                  <c:v>6.14</c:v>
                </c:pt>
                <c:pt idx="6064">
                  <c:v>6.14</c:v>
                </c:pt>
                <c:pt idx="6065">
                  <c:v>6.01</c:v>
                </c:pt>
                <c:pt idx="6066">
                  <c:v>6.03</c:v>
                </c:pt>
                <c:pt idx="6067">
                  <c:v>5.81</c:v>
                </c:pt>
                <c:pt idx="6068">
                  <c:v>5.76</c:v>
                </c:pt>
                <c:pt idx="6069">
                  <c:v>5.74</c:v>
                </c:pt>
                <c:pt idx="6070">
                  <c:v>5.54</c:v>
                </c:pt>
                <c:pt idx="6071">
                  <c:v>5.33</c:v>
                </c:pt>
                <c:pt idx="6072">
                  <c:v>5.28</c:v>
                </c:pt>
                <c:pt idx="6073">
                  <c:v>5.26</c:v>
                </c:pt>
                <c:pt idx="6074">
                  <c:v>5.29</c:v>
                </c:pt>
                <c:pt idx="6075">
                  <c:v>5.24</c:v>
                </c:pt>
                <c:pt idx="6076">
                  <c:v>5.27</c:v>
                </c:pt>
                <c:pt idx="6077">
                  <c:v>5.15</c:v>
                </c:pt>
                <c:pt idx="6078">
                  <c:v>5.14</c:v>
                </c:pt>
                <c:pt idx="6079">
                  <c:v>5.16</c:v>
                </c:pt>
                <c:pt idx="6080">
                  <c:v>5.08</c:v>
                </c:pt>
                <c:pt idx="6081">
                  <c:v>5.13</c:v>
                </c:pt>
                <c:pt idx="6082">
                  <c:v>5.04</c:v>
                </c:pt>
                <c:pt idx="6083">
                  <c:v>5.0599999999999996</c:v>
                </c:pt>
                <c:pt idx="6084">
                  <c:v>5.0599999999999996</c:v>
                </c:pt>
                <c:pt idx="6085">
                  <c:v>5.09</c:v>
                </c:pt>
                <c:pt idx="6086">
                  <c:v>5.03</c:v>
                </c:pt>
                <c:pt idx="6087">
                  <c:v>5.0999999999999996</c:v>
                </c:pt>
                <c:pt idx="6088">
                  <c:v>5.16</c:v>
                </c:pt>
                <c:pt idx="6089">
                  <c:v>5.26</c:v>
                </c:pt>
                <c:pt idx="6090">
                  <c:v>5.29</c:v>
                </c:pt>
                <c:pt idx="6091">
                  <c:v>5.26</c:v>
                </c:pt>
                <c:pt idx="6092">
                  <c:v>5.25</c:v>
                </c:pt>
                <c:pt idx="6093">
                  <c:v>5.28</c:v>
                </c:pt>
                <c:pt idx="6094">
                  <c:v>5.25</c:v>
                </c:pt>
                <c:pt idx="6095">
                  <c:v>5.17</c:v>
                </c:pt>
                <c:pt idx="6096">
                  <c:v>5.07</c:v>
                </c:pt>
                <c:pt idx="6097">
                  <c:v>5.0199999999999996</c:v>
                </c:pt>
                <c:pt idx="6098">
                  <c:v>4.9800000000000004</c:v>
                </c:pt>
                <c:pt idx="6099">
                  <c:v>5</c:v>
                </c:pt>
                <c:pt idx="6100">
                  <c:v>5.0199999999999996</c:v>
                </c:pt>
                <c:pt idx="6101">
                  <c:v>4.97</c:v>
                </c:pt>
                <c:pt idx="6102">
                  <c:v>4.93</c:v>
                </c:pt>
                <c:pt idx="6103">
                  <c:v>5.04</c:v>
                </c:pt>
                <c:pt idx="6104">
                  <c:v>5.13</c:v>
                </c:pt>
                <c:pt idx="6105">
                  <c:v>5.13</c:v>
                </c:pt>
                <c:pt idx="6106">
                  <c:v>5.25</c:v>
                </c:pt>
                <c:pt idx="6107">
                  <c:v>5.16</c:v>
                </c:pt>
                <c:pt idx="6108">
                  <c:v>5.16</c:v>
                </c:pt>
                <c:pt idx="6109">
                  <c:v>5.21</c:v>
                </c:pt>
                <c:pt idx="6110">
                  <c:v>5.18</c:v>
                </c:pt>
                <c:pt idx="6111">
                  <c:v>5.14</c:v>
                </c:pt>
                <c:pt idx="6112">
                  <c:v>5.07</c:v>
                </c:pt>
                <c:pt idx="6113">
                  <c:v>5.14</c:v>
                </c:pt>
                <c:pt idx="6114">
                  <c:v>5.16</c:v>
                </c:pt>
                <c:pt idx="6115">
                  <c:v>5.42</c:v>
                </c:pt>
                <c:pt idx="6116">
                  <c:v>5.45</c:v>
                </c:pt>
                <c:pt idx="6117">
                  <c:v>5.47</c:v>
                </c:pt>
                <c:pt idx="6118">
                  <c:v>5.64</c:v>
                </c:pt>
                <c:pt idx="6119">
                  <c:v>5.64</c:v>
                </c:pt>
                <c:pt idx="6120">
                  <c:v>5.52</c:v>
                </c:pt>
                <c:pt idx="6121">
                  <c:v>5.5</c:v>
                </c:pt>
                <c:pt idx="6122">
                  <c:v>5.41</c:v>
                </c:pt>
                <c:pt idx="6123">
                  <c:v>5.36</c:v>
                </c:pt>
                <c:pt idx="6124">
                  <c:v>5.38</c:v>
                </c:pt>
                <c:pt idx="6125">
                  <c:v>5.18</c:v>
                </c:pt>
                <c:pt idx="6126">
                  <c:v>5.0599999999999996</c:v>
                </c:pt>
                <c:pt idx="6127">
                  <c:v>5.0199999999999996</c:v>
                </c:pt>
                <c:pt idx="6128">
                  <c:v>4.97</c:v>
                </c:pt>
                <c:pt idx="6129">
                  <c:v>4.92</c:v>
                </c:pt>
                <c:pt idx="6130">
                  <c:v>4.92</c:v>
                </c:pt>
                <c:pt idx="6131">
                  <c:v>4.88</c:v>
                </c:pt>
                <c:pt idx="6132">
                  <c:v>4.8899999999999997</c:v>
                </c:pt>
                <c:pt idx="6133">
                  <c:v>5.01</c:v>
                </c:pt>
                <c:pt idx="6134">
                  <c:v>4.9400000000000004</c:v>
                </c:pt>
                <c:pt idx="6135">
                  <c:v>4.91</c:v>
                </c:pt>
                <c:pt idx="6136">
                  <c:v>4.9000000000000004</c:v>
                </c:pt>
                <c:pt idx="6137">
                  <c:v>4.91</c:v>
                </c:pt>
                <c:pt idx="6138">
                  <c:v>4.88</c:v>
                </c:pt>
                <c:pt idx="6139">
                  <c:v>4.87</c:v>
                </c:pt>
                <c:pt idx="6140">
                  <c:v>5.03</c:v>
                </c:pt>
                <c:pt idx="6141">
                  <c:v>5.0599999999999996</c:v>
                </c:pt>
                <c:pt idx="6142">
                  <c:v>5.29</c:v>
                </c:pt>
                <c:pt idx="6143">
                  <c:v>5.25</c:v>
                </c:pt>
                <c:pt idx="6144">
                  <c:v>5.25</c:v>
                </c:pt>
                <c:pt idx="6145">
                  <c:v>5.32</c:v>
                </c:pt>
                <c:pt idx="6146">
                  <c:v>5.25</c:v>
                </c:pt>
                <c:pt idx="6147">
                  <c:v>5.07</c:v>
                </c:pt>
                <c:pt idx="6148">
                  <c:v>4.79</c:v>
                </c:pt>
                <c:pt idx="6149">
                  <c:v>4.59</c:v>
                </c:pt>
                <c:pt idx="6150">
                  <c:v>4.67</c:v>
                </c:pt>
                <c:pt idx="6151">
                  <c:v>4.22</c:v>
                </c:pt>
                <c:pt idx="6152">
                  <c:v>4.37</c:v>
                </c:pt>
                <c:pt idx="6153">
                  <c:v>4.37</c:v>
                </c:pt>
                <c:pt idx="6154">
                  <c:v>4.62</c:v>
                </c:pt>
                <c:pt idx="6155">
                  <c:v>4.63</c:v>
                </c:pt>
                <c:pt idx="6156">
                  <c:v>4.5</c:v>
                </c:pt>
                <c:pt idx="6157">
                  <c:v>4.4800000000000004</c:v>
                </c:pt>
                <c:pt idx="6158">
                  <c:v>4.42</c:v>
                </c:pt>
                <c:pt idx="6159">
                  <c:v>4.4800000000000004</c:v>
                </c:pt>
                <c:pt idx="6160">
                  <c:v>4.49</c:v>
                </c:pt>
                <c:pt idx="6161">
                  <c:v>4.43</c:v>
                </c:pt>
                <c:pt idx="6162">
                  <c:v>4.3099999999999996</c:v>
                </c:pt>
                <c:pt idx="6163">
                  <c:v>4.33</c:v>
                </c:pt>
                <c:pt idx="6164">
                  <c:v>4.33</c:v>
                </c:pt>
                <c:pt idx="6165">
                  <c:v>4.3499999999999996</c:v>
                </c:pt>
                <c:pt idx="6166">
                  <c:v>4.33</c:v>
                </c:pt>
                <c:pt idx="6167">
                  <c:v>4.21</c:v>
                </c:pt>
                <c:pt idx="6168">
                  <c:v>4.17</c:v>
                </c:pt>
                <c:pt idx="6169">
                  <c:v>4.0999999999999996</c:v>
                </c:pt>
                <c:pt idx="6170">
                  <c:v>4.03</c:v>
                </c:pt>
                <c:pt idx="6171">
                  <c:v>4.03</c:v>
                </c:pt>
                <c:pt idx="6172">
                  <c:v>4.03</c:v>
                </c:pt>
                <c:pt idx="6173">
                  <c:v>4.04</c:v>
                </c:pt>
                <c:pt idx="6174">
                  <c:v>4.08</c:v>
                </c:pt>
                <c:pt idx="6175">
                  <c:v>4.13</c:v>
                </c:pt>
                <c:pt idx="6176">
                  <c:v>4.07</c:v>
                </c:pt>
                <c:pt idx="6177">
                  <c:v>4.0599999999999996</c:v>
                </c:pt>
                <c:pt idx="6178">
                  <c:v>4.0599999999999996</c:v>
                </c:pt>
                <c:pt idx="6179">
                  <c:v>4.05</c:v>
                </c:pt>
                <c:pt idx="6180">
                  <c:v>4.03</c:v>
                </c:pt>
                <c:pt idx="6181">
                  <c:v>4.18</c:v>
                </c:pt>
                <c:pt idx="6182">
                  <c:v>4.12</c:v>
                </c:pt>
                <c:pt idx="6183">
                  <c:v>4.07</c:v>
                </c:pt>
                <c:pt idx="6184">
                  <c:v>4.05</c:v>
                </c:pt>
                <c:pt idx="6185" formatCode="General">
                  <c:v>3.9699999999999998</c:v>
                </c:pt>
                <c:pt idx="6186">
                  <c:v>3.89</c:v>
                </c:pt>
                <c:pt idx="6187">
                  <c:v>3.85</c:v>
                </c:pt>
                <c:pt idx="6188">
                  <c:v>3.87</c:v>
                </c:pt>
                <c:pt idx="6189">
                  <c:v>3.86</c:v>
                </c:pt>
                <c:pt idx="6190" formatCode="General">
                  <c:v>3.895</c:v>
                </c:pt>
                <c:pt idx="6191">
                  <c:v>3.93</c:v>
                </c:pt>
                <c:pt idx="6192">
                  <c:v>3.92</c:v>
                </c:pt>
                <c:pt idx="6193">
                  <c:v>3.8</c:v>
                </c:pt>
                <c:pt idx="6194">
                  <c:v>3.78</c:v>
                </c:pt>
                <c:pt idx="6195">
                  <c:v>3.76</c:v>
                </c:pt>
                <c:pt idx="6196">
                  <c:v>3.82</c:v>
                </c:pt>
                <c:pt idx="6197">
                  <c:v>3.85</c:v>
                </c:pt>
                <c:pt idx="6198">
                  <c:v>3.82</c:v>
                </c:pt>
                <c:pt idx="6199">
                  <c:v>3.73</c:v>
                </c:pt>
                <c:pt idx="6200">
                  <c:v>3.74</c:v>
                </c:pt>
                <c:pt idx="6201">
                  <c:v>3.73</c:v>
                </c:pt>
                <c:pt idx="6202">
                  <c:v>3.71</c:v>
                </c:pt>
                <c:pt idx="6203">
                  <c:v>3.67</c:v>
                </c:pt>
                <c:pt idx="6204">
                  <c:v>3.65</c:v>
                </c:pt>
                <c:pt idx="6205">
                  <c:v>3.75</c:v>
                </c:pt>
                <c:pt idx="6206">
                  <c:v>3.75</c:v>
                </c:pt>
                <c:pt idx="6207">
                  <c:v>3.74</c:v>
                </c:pt>
                <c:pt idx="6208">
                  <c:v>3.85</c:v>
                </c:pt>
                <c:pt idx="6209">
                  <c:v>3.76</c:v>
                </c:pt>
                <c:pt idx="6210">
                  <c:v>3.79</c:v>
                </c:pt>
                <c:pt idx="6211">
                  <c:v>3.84</c:v>
                </c:pt>
                <c:pt idx="6212">
                  <c:v>3.83</c:v>
                </c:pt>
                <c:pt idx="6213">
                  <c:v>3.75</c:v>
                </c:pt>
                <c:pt idx="6214">
                  <c:v>3.68</c:v>
                </c:pt>
                <c:pt idx="6215">
                  <c:v>3.64</c:v>
                </c:pt>
                <c:pt idx="6216">
                  <c:v>3.58</c:v>
                </c:pt>
                <c:pt idx="6217">
                  <c:v>3.54</c:v>
                </c:pt>
                <c:pt idx="6218">
                  <c:v>3.51</c:v>
                </c:pt>
                <c:pt idx="6219">
                  <c:v>3.51</c:v>
                </c:pt>
                <c:pt idx="6220">
                  <c:v>3.5</c:v>
                </c:pt>
                <c:pt idx="6221">
                  <c:v>3.48</c:v>
                </c:pt>
                <c:pt idx="6222">
                  <c:v>3.47</c:v>
                </c:pt>
                <c:pt idx="6223">
                  <c:v>3.41</c:v>
                </c:pt>
                <c:pt idx="6224">
                  <c:v>3.44</c:v>
                </c:pt>
                <c:pt idx="6225">
                  <c:v>3.46</c:v>
                </c:pt>
                <c:pt idx="6226">
                  <c:v>3.41</c:v>
                </c:pt>
                <c:pt idx="6227">
                  <c:v>3.44</c:v>
                </c:pt>
                <c:pt idx="6228">
                  <c:v>3.47</c:v>
                </c:pt>
                <c:pt idx="6229">
                  <c:v>3.42</c:v>
                </c:pt>
                <c:pt idx="6230">
                  <c:v>3.42</c:v>
                </c:pt>
                <c:pt idx="6231">
                  <c:v>3.52</c:v>
                </c:pt>
                <c:pt idx="6232">
                  <c:v>3.57</c:v>
                </c:pt>
                <c:pt idx="6233">
                  <c:v>3.54</c:v>
                </c:pt>
                <c:pt idx="6234">
                  <c:v>3.53</c:v>
                </c:pt>
                <c:pt idx="6235">
                  <c:v>3.51</c:v>
                </c:pt>
                <c:pt idx="6236">
                  <c:v>3.54</c:v>
                </c:pt>
                <c:pt idx="6237">
                  <c:v>3.6</c:v>
                </c:pt>
                <c:pt idx="6238">
                  <c:v>3.57</c:v>
                </c:pt>
                <c:pt idx="6239">
                  <c:v>3.62</c:v>
                </c:pt>
                <c:pt idx="6240">
                  <c:v>3.63</c:v>
                </c:pt>
                <c:pt idx="6241">
                  <c:v>3.52</c:v>
                </c:pt>
                <c:pt idx="6242">
                  <c:v>3.55</c:v>
                </c:pt>
                <c:pt idx="6243">
                  <c:v>3.55</c:v>
                </c:pt>
                <c:pt idx="6244">
                  <c:v>3.55</c:v>
                </c:pt>
                <c:pt idx="6245">
                  <c:v>3.65</c:v>
                </c:pt>
                <c:pt idx="6246">
                  <c:v>3.66</c:v>
                </c:pt>
                <c:pt idx="6247">
                  <c:v>3.67</c:v>
                </c:pt>
                <c:pt idx="6248">
                  <c:v>3.58</c:v>
                </c:pt>
                <c:pt idx="6249">
                  <c:v>3.57</c:v>
                </c:pt>
                <c:pt idx="6250">
                  <c:v>3.51</c:v>
                </c:pt>
                <c:pt idx="6251">
                  <c:v>3.53</c:v>
                </c:pt>
                <c:pt idx="6252">
                  <c:v>3.48</c:v>
                </c:pt>
                <c:pt idx="6253">
                  <c:v>3.43</c:v>
                </c:pt>
                <c:pt idx="6254">
                  <c:v>3.44</c:v>
                </c:pt>
                <c:pt idx="6255">
                  <c:v>3.36</c:v>
                </c:pt>
                <c:pt idx="6256">
                  <c:v>3.33</c:v>
                </c:pt>
                <c:pt idx="6257" formatCode="General">
                  <c:v>3.29</c:v>
                </c:pt>
                <c:pt idx="6258">
                  <c:v>3.25</c:v>
                </c:pt>
                <c:pt idx="6259">
                  <c:v>3.25</c:v>
                </c:pt>
                <c:pt idx="6260">
                  <c:v>3.22</c:v>
                </c:pt>
                <c:pt idx="6261">
                  <c:v>3.21</c:v>
                </c:pt>
                <c:pt idx="6262">
                  <c:v>3.24</c:v>
                </c:pt>
                <c:pt idx="6263">
                  <c:v>3.24</c:v>
                </c:pt>
                <c:pt idx="6264">
                  <c:v>3.32</c:v>
                </c:pt>
                <c:pt idx="6265">
                  <c:v>3.25</c:v>
                </c:pt>
                <c:pt idx="6266">
                  <c:v>3.25</c:v>
                </c:pt>
                <c:pt idx="6267">
                  <c:v>3.22</c:v>
                </c:pt>
                <c:pt idx="6268">
                  <c:v>3.25</c:v>
                </c:pt>
                <c:pt idx="6269">
                  <c:v>3.35</c:v>
                </c:pt>
                <c:pt idx="6270">
                  <c:v>3.34</c:v>
                </c:pt>
                <c:pt idx="6271">
                  <c:v>3.34</c:v>
                </c:pt>
                <c:pt idx="6272">
                  <c:v>3.29</c:v>
                </c:pt>
                <c:pt idx="6273">
                  <c:v>3.26</c:v>
                </c:pt>
                <c:pt idx="6274">
                  <c:v>3.24</c:v>
                </c:pt>
                <c:pt idx="6275">
                  <c:v>3.26</c:v>
                </c:pt>
                <c:pt idx="6276">
                  <c:v>3.24</c:v>
                </c:pt>
                <c:pt idx="6277">
                  <c:v>3.28</c:v>
                </c:pt>
                <c:pt idx="6278">
                  <c:v>3.27</c:v>
                </c:pt>
                <c:pt idx="6279">
                  <c:v>3.32</c:v>
                </c:pt>
                <c:pt idx="6280">
                  <c:v>3.29</c:v>
                </c:pt>
                <c:pt idx="6281">
                  <c:v>3.3</c:v>
                </c:pt>
                <c:pt idx="6282">
                  <c:v>3.27</c:v>
                </c:pt>
                <c:pt idx="6283">
                  <c:v>3.26</c:v>
                </c:pt>
                <c:pt idx="6284">
                  <c:v>3.36</c:v>
                </c:pt>
                <c:pt idx="6285">
                  <c:v>3.34</c:v>
                </c:pt>
                <c:pt idx="6286">
                  <c:v>3.37</c:v>
                </c:pt>
                <c:pt idx="6287">
                  <c:v>3.35</c:v>
                </c:pt>
                <c:pt idx="6288">
                  <c:v>3.35</c:v>
                </c:pt>
                <c:pt idx="6289">
                  <c:v>3.35</c:v>
                </c:pt>
                <c:pt idx="6290">
                  <c:v>3.4</c:v>
                </c:pt>
                <c:pt idx="6291">
                  <c:v>3.42</c:v>
                </c:pt>
                <c:pt idx="6292">
                  <c:v>3.37</c:v>
                </c:pt>
                <c:pt idx="6293">
                  <c:v>3.37</c:v>
                </c:pt>
                <c:pt idx="6294">
                  <c:v>3.34</c:v>
                </c:pt>
                <c:pt idx="6295">
                  <c:v>3.35</c:v>
                </c:pt>
                <c:pt idx="6296">
                  <c:v>3.3</c:v>
                </c:pt>
                <c:pt idx="6297">
                  <c:v>3.29</c:v>
                </c:pt>
                <c:pt idx="6298">
                  <c:v>3.34</c:v>
                </c:pt>
                <c:pt idx="6299">
                  <c:v>3.33</c:v>
                </c:pt>
                <c:pt idx="6300">
                  <c:v>3.31</c:v>
                </c:pt>
                <c:pt idx="6301">
                  <c:v>3.28</c:v>
                </c:pt>
                <c:pt idx="6302">
                  <c:v>3.28</c:v>
                </c:pt>
                <c:pt idx="6303">
                  <c:v>3.27</c:v>
                </c:pt>
                <c:pt idx="6304">
                  <c:v>3.26</c:v>
                </c:pt>
                <c:pt idx="6305">
                  <c:v>3.22</c:v>
                </c:pt>
                <c:pt idx="6306">
                  <c:v>3.23</c:v>
                </c:pt>
                <c:pt idx="6307">
                  <c:v>3.21</c:v>
                </c:pt>
                <c:pt idx="6308">
                  <c:v>3.17</c:v>
                </c:pt>
                <c:pt idx="6309">
                  <c:v>3.17</c:v>
                </c:pt>
                <c:pt idx="6310">
                  <c:v>3.12</c:v>
                </c:pt>
                <c:pt idx="6311">
                  <c:v>3.15</c:v>
                </c:pt>
                <c:pt idx="6312">
                  <c:v>3.18</c:v>
                </c:pt>
                <c:pt idx="6313">
                  <c:v>3.14</c:v>
                </c:pt>
                <c:pt idx="6314">
                  <c:v>3.15</c:v>
                </c:pt>
                <c:pt idx="6315">
                  <c:v>3.13</c:v>
                </c:pt>
                <c:pt idx="6316">
                  <c:v>3.08</c:v>
                </c:pt>
                <c:pt idx="6317">
                  <c:v>3.04</c:v>
                </c:pt>
                <c:pt idx="6318">
                  <c:v>3.05</c:v>
                </c:pt>
                <c:pt idx="6319">
                  <c:v>3.03</c:v>
                </c:pt>
                <c:pt idx="6320">
                  <c:v>3.04</c:v>
                </c:pt>
                <c:pt idx="6321">
                  <c:v>3.02</c:v>
                </c:pt>
                <c:pt idx="6322">
                  <c:v>3.04</c:v>
                </c:pt>
                <c:pt idx="6323">
                  <c:v>3.03</c:v>
                </c:pt>
                <c:pt idx="6324">
                  <c:v>3.05</c:v>
                </c:pt>
                <c:pt idx="6325">
                  <c:v>3.05</c:v>
                </c:pt>
                <c:pt idx="6326">
                  <c:v>3.14</c:v>
                </c:pt>
                <c:pt idx="6327">
                  <c:v>3.07</c:v>
                </c:pt>
                <c:pt idx="6328">
                  <c:v>3.05</c:v>
                </c:pt>
                <c:pt idx="6329">
                  <c:v>3.04</c:v>
                </c:pt>
                <c:pt idx="6330">
                  <c:v>3.1</c:v>
                </c:pt>
                <c:pt idx="6331">
                  <c:v>3.14</c:v>
                </c:pt>
                <c:pt idx="6332">
                  <c:v>3.18</c:v>
                </c:pt>
                <c:pt idx="6333">
                  <c:v>3.44</c:v>
                </c:pt>
                <c:pt idx="6334">
                  <c:v>3.38</c:v>
                </c:pt>
                <c:pt idx="6335">
                  <c:v>3.24</c:v>
                </c:pt>
                <c:pt idx="6336">
                  <c:v>3.24</c:v>
                </c:pt>
                <c:pt idx="6337">
                  <c:v>3.22</c:v>
                </c:pt>
                <c:pt idx="6338">
                  <c:v>3.21</c:v>
                </c:pt>
                <c:pt idx="6339">
                  <c:v>3.27</c:v>
                </c:pt>
                <c:pt idx="6340">
                  <c:v>3.26</c:v>
                </c:pt>
                <c:pt idx="6341">
                  <c:v>3.23</c:v>
                </c:pt>
                <c:pt idx="6342">
                  <c:v>3.26</c:v>
                </c:pt>
                <c:pt idx="6343">
                  <c:v>3.32</c:v>
                </c:pt>
                <c:pt idx="6344">
                  <c:v>3.36</c:v>
                </c:pt>
                <c:pt idx="6345">
                  <c:v>3.42</c:v>
                </c:pt>
                <c:pt idx="6346">
                  <c:v>3.42</c:v>
                </c:pt>
                <c:pt idx="6347">
                  <c:v>3.37</c:v>
                </c:pt>
                <c:pt idx="6348">
                  <c:v>3.32</c:v>
                </c:pt>
                <c:pt idx="6349">
                  <c:v>3.34</c:v>
                </c:pt>
                <c:pt idx="6350">
                  <c:v>3.32</c:v>
                </c:pt>
                <c:pt idx="6351">
                  <c:v>3.37</c:v>
                </c:pt>
                <c:pt idx="6352">
                  <c:v>3.34</c:v>
                </c:pt>
                <c:pt idx="6353">
                  <c:v>3.36</c:v>
                </c:pt>
                <c:pt idx="6354">
                  <c:v>3.38</c:v>
                </c:pt>
                <c:pt idx="6355">
                  <c:v>3.37</c:v>
                </c:pt>
                <c:pt idx="6356">
                  <c:v>3.35</c:v>
                </c:pt>
                <c:pt idx="6357">
                  <c:v>3.42</c:v>
                </c:pt>
                <c:pt idx="6358">
                  <c:v>3.37</c:v>
                </c:pt>
                <c:pt idx="6359">
                  <c:v>3.34</c:v>
                </c:pt>
                <c:pt idx="6360">
                  <c:v>3.26</c:v>
                </c:pt>
                <c:pt idx="6361">
                  <c:v>3.22</c:v>
                </c:pt>
                <c:pt idx="6362">
                  <c:v>3.2</c:v>
                </c:pt>
                <c:pt idx="6363">
                  <c:v>3.17</c:v>
                </c:pt>
                <c:pt idx="6364">
                  <c:v>3.16</c:v>
                </c:pt>
                <c:pt idx="6365">
                  <c:v>3.21</c:v>
                </c:pt>
                <c:pt idx="6366">
                  <c:v>3.19</c:v>
                </c:pt>
                <c:pt idx="6367">
                  <c:v>3.16</c:v>
                </c:pt>
                <c:pt idx="6368">
                  <c:v>3.14</c:v>
                </c:pt>
                <c:pt idx="6369">
                  <c:v>3.13</c:v>
                </c:pt>
                <c:pt idx="6370">
                  <c:v>3.16</c:v>
                </c:pt>
                <c:pt idx="6371">
                  <c:v>3.16</c:v>
                </c:pt>
                <c:pt idx="6372">
                  <c:v>3.15</c:v>
                </c:pt>
                <c:pt idx="6373">
                  <c:v>3.11</c:v>
                </c:pt>
                <c:pt idx="6374">
                  <c:v>3.09</c:v>
                </c:pt>
                <c:pt idx="6375">
                  <c:v>3.11</c:v>
                </c:pt>
                <c:pt idx="6376">
                  <c:v>3.08</c:v>
                </c:pt>
                <c:pt idx="6377">
                  <c:v>3.06</c:v>
                </c:pt>
                <c:pt idx="6378">
                  <c:v>3.04</c:v>
                </c:pt>
                <c:pt idx="6379">
                  <c:v>3.23</c:v>
                </c:pt>
                <c:pt idx="6380">
                  <c:v>3.17</c:v>
                </c:pt>
                <c:pt idx="6381">
                  <c:v>3.09</c:v>
                </c:pt>
                <c:pt idx="6382">
                  <c:v>3.03</c:v>
                </c:pt>
                <c:pt idx="6383">
                  <c:v>3.05</c:v>
                </c:pt>
                <c:pt idx="6384">
                  <c:v>3.06</c:v>
                </c:pt>
                <c:pt idx="6385">
                  <c:v>3.13</c:v>
                </c:pt>
                <c:pt idx="6386">
                  <c:v>3.09</c:v>
                </c:pt>
                <c:pt idx="6387">
                  <c:v>3.15</c:v>
                </c:pt>
                <c:pt idx="6388">
                  <c:v>3.2</c:v>
                </c:pt>
                <c:pt idx="6389">
                  <c:v>3.21</c:v>
                </c:pt>
                <c:pt idx="6390">
                  <c:v>3.17</c:v>
                </c:pt>
                <c:pt idx="6391">
                  <c:v>3.29</c:v>
                </c:pt>
                <c:pt idx="6392">
                  <c:v>3.19</c:v>
                </c:pt>
                <c:pt idx="6393">
                  <c:v>3.2</c:v>
                </c:pt>
                <c:pt idx="6394">
                  <c:v>3.2</c:v>
                </c:pt>
                <c:pt idx="6395">
                  <c:v>3.28</c:v>
                </c:pt>
                <c:pt idx="6396">
                  <c:v>3.25</c:v>
                </c:pt>
                <c:pt idx="6397">
                  <c:v>3.18</c:v>
                </c:pt>
                <c:pt idx="6398">
                  <c:v>3.12</c:v>
                </c:pt>
                <c:pt idx="6399">
                  <c:v>3.11</c:v>
                </c:pt>
                <c:pt idx="6400">
                  <c:v>3.09</c:v>
                </c:pt>
                <c:pt idx="6401">
                  <c:v>3.07</c:v>
                </c:pt>
                <c:pt idx="6402">
                  <c:v>3.03</c:v>
                </c:pt>
                <c:pt idx="6403">
                  <c:v>3.07</c:v>
                </c:pt>
                <c:pt idx="6404">
                  <c:v>3.11</c:v>
                </c:pt>
                <c:pt idx="6405">
                  <c:v>3.09</c:v>
                </c:pt>
                <c:pt idx="6406">
                  <c:v>3.11</c:v>
                </c:pt>
                <c:pt idx="6407">
                  <c:v>3.08</c:v>
                </c:pt>
                <c:pt idx="6408">
                  <c:v>3.08</c:v>
                </c:pt>
                <c:pt idx="6409">
                  <c:v>3.15</c:v>
                </c:pt>
                <c:pt idx="6410">
                  <c:v>3.16</c:v>
                </c:pt>
                <c:pt idx="6411">
                  <c:v>3.21</c:v>
                </c:pt>
                <c:pt idx="6412">
                  <c:v>3.18</c:v>
                </c:pt>
                <c:pt idx="6413">
                  <c:v>3.19</c:v>
                </c:pt>
                <c:pt idx="6414">
                  <c:v>3.12</c:v>
                </c:pt>
                <c:pt idx="6415">
                  <c:v>3.03</c:v>
                </c:pt>
                <c:pt idx="6416">
                  <c:v>3.08</c:v>
                </c:pt>
                <c:pt idx="6417">
                  <c:v>3.06</c:v>
                </c:pt>
                <c:pt idx="6418">
                  <c:v>3.06</c:v>
                </c:pt>
                <c:pt idx="6419">
                  <c:v>3.09</c:v>
                </c:pt>
                <c:pt idx="6420">
                  <c:v>3.1</c:v>
                </c:pt>
                <c:pt idx="6421">
                  <c:v>3.12</c:v>
                </c:pt>
                <c:pt idx="6422">
                  <c:v>3.17</c:v>
                </c:pt>
                <c:pt idx="6423">
                  <c:v>3.19</c:v>
                </c:pt>
                <c:pt idx="6424">
                  <c:v>3.24</c:v>
                </c:pt>
                <c:pt idx="6425">
                  <c:v>3.18</c:v>
                </c:pt>
                <c:pt idx="6426">
                  <c:v>3.3</c:v>
                </c:pt>
                <c:pt idx="6427">
                  <c:v>3.32</c:v>
                </c:pt>
                <c:pt idx="6428">
                  <c:v>3.32</c:v>
                </c:pt>
                <c:pt idx="6429">
                  <c:v>3.62</c:v>
                </c:pt>
                <c:pt idx="6430">
                  <c:v>3.53</c:v>
                </c:pt>
                <c:pt idx="6431">
                  <c:v>3.67</c:v>
                </c:pt>
                <c:pt idx="6432">
                  <c:v>3.58</c:v>
                </c:pt>
                <c:pt idx="6433">
                  <c:v>3.54</c:v>
                </c:pt>
                <c:pt idx="6434">
                  <c:v>3.56</c:v>
                </c:pt>
                <c:pt idx="6435">
                  <c:v>3.41</c:v>
                </c:pt>
                <c:pt idx="6436">
                  <c:v>3.16</c:v>
                </c:pt>
                <c:pt idx="6437">
                  <c:v>3.21</c:v>
                </c:pt>
                <c:pt idx="6438">
                  <c:v>3.25</c:v>
                </c:pt>
                <c:pt idx="6439">
                  <c:v>3.29</c:v>
                </c:pt>
                <c:pt idx="6440">
                  <c:v>3.33</c:v>
                </c:pt>
                <c:pt idx="6441">
                  <c:v>3.35</c:v>
                </c:pt>
                <c:pt idx="6442">
                  <c:v>3.33</c:v>
                </c:pt>
                <c:pt idx="6443">
                  <c:v>3.32</c:v>
                </c:pt>
                <c:pt idx="6444">
                  <c:v>3.36</c:v>
                </c:pt>
                <c:pt idx="6445">
                  <c:v>3.41</c:v>
                </c:pt>
                <c:pt idx="6446">
                  <c:v>3.25</c:v>
                </c:pt>
                <c:pt idx="6447">
                  <c:v>3.21</c:v>
                </c:pt>
                <c:pt idx="6448">
                  <c:v>3.12</c:v>
                </c:pt>
                <c:pt idx="6449" formatCode="General">
                  <c:v>3.0700000000000003</c:v>
                </c:pt>
                <c:pt idx="6450">
                  <c:v>3.02</c:v>
                </c:pt>
                <c:pt idx="6451">
                  <c:v>3.01</c:v>
                </c:pt>
                <c:pt idx="6452">
                  <c:v>3.03</c:v>
                </c:pt>
                <c:pt idx="6453">
                  <c:v>3.09</c:v>
                </c:pt>
                <c:pt idx="6454">
                  <c:v>3.1</c:v>
                </c:pt>
                <c:pt idx="6455">
                  <c:v>3.05</c:v>
                </c:pt>
                <c:pt idx="6456">
                  <c:v>3.09</c:v>
                </c:pt>
                <c:pt idx="6457">
                  <c:v>3.07</c:v>
                </c:pt>
                <c:pt idx="6458">
                  <c:v>3.15</c:v>
                </c:pt>
                <c:pt idx="6459">
                  <c:v>3.2</c:v>
                </c:pt>
                <c:pt idx="6460">
                  <c:v>3.24</c:v>
                </c:pt>
                <c:pt idx="6461">
                  <c:v>3.18</c:v>
                </c:pt>
                <c:pt idx="6462">
                  <c:v>3.06</c:v>
                </c:pt>
                <c:pt idx="6463">
                  <c:v>3.1</c:v>
                </c:pt>
                <c:pt idx="6464">
                  <c:v>3.09</c:v>
                </c:pt>
                <c:pt idx="6465">
                  <c:v>3.09</c:v>
                </c:pt>
                <c:pt idx="6466">
                  <c:v>3.12</c:v>
                </c:pt>
                <c:pt idx="6467">
                  <c:v>3.11</c:v>
                </c:pt>
                <c:pt idx="6468">
                  <c:v>3.1</c:v>
                </c:pt>
                <c:pt idx="6469">
                  <c:v>3.29</c:v>
                </c:pt>
                <c:pt idx="6470">
                  <c:v>3.44</c:v>
                </c:pt>
                <c:pt idx="6471">
                  <c:v>3.39</c:v>
                </c:pt>
                <c:pt idx="6472">
                  <c:v>3.25</c:v>
                </c:pt>
                <c:pt idx="6473">
                  <c:v>3.46</c:v>
                </c:pt>
                <c:pt idx="6474">
                  <c:v>3.61</c:v>
                </c:pt>
                <c:pt idx="6475">
                  <c:v>3.63</c:v>
                </c:pt>
                <c:pt idx="6476">
                  <c:v>3.51</c:v>
                </c:pt>
                <c:pt idx="6477">
                  <c:v>3.45</c:v>
                </c:pt>
                <c:pt idx="6478">
                  <c:v>3.51</c:v>
                </c:pt>
                <c:pt idx="6479">
                  <c:v>3.56</c:v>
                </c:pt>
                <c:pt idx="6480">
                  <c:v>3.6</c:v>
                </c:pt>
                <c:pt idx="6481">
                  <c:v>3.55</c:v>
                </c:pt>
                <c:pt idx="6482">
                  <c:v>3.46</c:v>
                </c:pt>
                <c:pt idx="6483">
                  <c:v>3.44</c:v>
                </c:pt>
                <c:pt idx="6484">
                  <c:v>3.66</c:v>
                </c:pt>
                <c:pt idx="6485">
                  <c:v>3.74</c:v>
                </c:pt>
                <c:pt idx="6486">
                  <c:v>3.67</c:v>
                </c:pt>
                <c:pt idx="6487">
                  <c:v>3.68</c:v>
                </c:pt>
                <c:pt idx="6488">
                  <c:v>3.74</c:v>
                </c:pt>
                <c:pt idx="6489">
                  <c:v>3.78</c:v>
                </c:pt>
                <c:pt idx="6490">
                  <c:v>3.78</c:v>
                </c:pt>
                <c:pt idx="6491">
                  <c:v>3.75</c:v>
                </c:pt>
                <c:pt idx="6492">
                  <c:v>3.72</c:v>
                </c:pt>
                <c:pt idx="6493">
                  <c:v>3.93</c:v>
                </c:pt>
                <c:pt idx="6494">
                  <c:v>3.62</c:v>
                </c:pt>
                <c:pt idx="6495">
                  <c:v>3.77</c:v>
                </c:pt>
                <c:pt idx="6496">
                  <c:v>3.89</c:v>
                </c:pt>
                <c:pt idx="6497">
                  <c:v>3.71</c:v>
                </c:pt>
                <c:pt idx="6498">
                  <c:v>3.71</c:v>
                </c:pt>
                <c:pt idx="6499">
                  <c:v>3.9</c:v>
                </c:pt>
                <c:pt idx="6500">
                  <c:v>4.01</c:v>
                </c:pt>
                <c:pt idx="6501">
                  <c:v>4.03</c:v>
                </c:pt>
                <c:pt idx="6502">
                  <c:v>3.94</c:v>
                </c:pt>
                <c:pt idx="6503">
                  <c:v>4</c:v>
                </c:pt>
                <c:pt idx="6504">
                  <c:v>4.05</c:v>
                </c:pt>
                <c:pt idx="6505">
                  <c:v>4.16</c:v>
                </c:pt>
                <c:pt idx="6506">
                  <c:v>4.21</c:v>
                </c:pt>
                <c:pt idx="6507">
                  <c:v>3.96</c:v>
                </c:pt>
                <c:pt idx="6508">
                  <c:v>3.81</c:v>
                </c:pt>
                <c:pt idx="6509">
                  <c:v>3.81</c:v>
                </c:pt>
                <c:pt idx="6510">
                  <c:v>3.67</c:v>
                </c:pt>
                <c:pt idx="6511">
                  <c:v>3.7</c:v>
                </c:pt>
                <c:pt idx="6512">
                  <c:v>3.72</c:v>
                </c:pt>
                <c:pt idx="6513">
                  <c:v>3.67</c:v>
                </c:pt>
                <c:pt idx="6514">
                  <c:v>3.51</c:v>
                </c:pt>
                <c:pt idx="6515">
                  <c:v>3.54</c:v>
                </c:pt>
                <c:pt idx="6516">
                  <c:v>3.38</c:v>
                </c:pt>
                <c:pt idx="6517">
                  <c:v>3.33</c:v>
                </c:pt>
                <c:pt idx="6518">
                  <c:v>3.43</c:v>
                </c:pt>
                <c:pt idx="6519">
                  <c:v>3.4</c:v>
                </c:pt>
                <c:pt idx="6520">
                  <c:v>3.33</c:v>
                </c:pt>
                <c:pt idx="6521">
                  <c:v>3.27</c:v>
                </c:pt>
                <c:pt idx="6522">
                  <c:v>3.48</c:v>
                </c:pt>
                <c:pt idx="6523">
                  <c:v>3.54</c:v>
                </c:pt>
                <c:pt idx="6524">
                  <c:v>3.57</c:v>
                </c:pt>
                <c:pt idx="6525">
                  <c:v>3.73</c:v>
                </c:pt>
                <c:pt idx="6526">
                  <c:v>3.75</c:v>
                </c:pt>
                <c:pt idx="6527">
                  <c:v>3.77</c:v>
                </c:pt>
                <c:pt idx="6528">
                  <c:v>3.68</c:v>
                </c:pt>
                <c:pt idx="6529" formatCode="General">
                  <c:v>3.66</c:v>
                </c:pt>
                <c:pt idx="6530">
                  <c:v>3.64</c:v>
                </c:pt>
                <c:pt idx="6531">
                  <c:v>3.58</c:v>
                </c:pt>
                <c:pt idx="6532">
                  <c:v>3.56</c:v>
                </c:pt>
                <c:pt idx="6533">
                  <c:v>3.5</c:v>
                </c:pt>
                <c:pt idx="6534">
                  <c:v>3.65</c:v>
                </c:pt>
                <c:pt idx="6535">
                  <c:v>3.8</c:v>
                </c:pt>
                <c:pt idx="6536">
                  <c:v>3.83</c:v>
                </c:pt>
                <c:pt idx="6537">
                  <c:v>3.89</c:v>
                </c:pt>
                <c:pt idx="6538">
                  <c:v>3.83</c:v>
                </c:pt>
                <c:pt idx="6539">
                  <c:v>3.93</c:v>
                </c:pt>
                <c:pt idx="6540">
                  <c:v>3.97</c:v>
                </c:pt>
                <c:pt idx="6541">
                  <c:v>4.05</c:v>
                </c:pt>
                <c:pt idx="6542">
                  <c:v>3.97</c:v>
                </c:pt>
                <c:pt idx="6543">
                  <c:v>4.0999999999999996</c:v>
                </c:pt>
                <c:pt idx="6544">
                  <c:v>4.03</c:v>
                </c:pt>
                <c:pt idx="6545">
                  <c:v>4.18</c:v>
                </c:pt>
                <c:pt idx="6546">
                  <c:v>4.47</c:v>
                </c:pt>
                <c:pt idx="6547">
                  <c:v>4.5199999999999996</c:v>
                </c:pt>
                <c:pt idx="6548">
                  <c:v>4.55</c:v>
                </c:pt>
                <c:pt idx="6549">
                  <c:v>4.7699999999999996</c:v>
                </c:pt>
                <c:pt idx="6550">
                  <c:v>4.63</c:v>
                </c:pt>
                <c:pt idx="6551">
                  <c:v>4.71</c:v>
                </c:pt>
                <c:pt idx="6552">
                  <c:v>4.5999999999999996</c:v>
                </c:pt>
                <c:pt idx="6553">
                  <c:v>4.84</c:v>
                </c:pt>
                <c:pt idx="6554">
                  <c:v>4.92</c:v>
                </c:pt>
                <c:pt idx="6555">
                  <c:v>4.91</c:v>
                </c:pt>
                <c:pt idx="6556">
                  <c:v>4.82</c:v>
                </c:pt>
                <c:pt idx="6557">
                  <c:v>4.9400000000000004</c:v>
                </c:pt>
                <c:pt idx="6558">
                  <c:v>4.74</c:v>
                </c:pt>
                <c:pt idx="6559">
                  <c:v>4.38</c:v>
                </c:pt>
                <c:pt idx="6560">
                  <c:v>4.1900000000000004</c:v>
                </c:pt>
                <c:pt idx="6561">
                  <c:v>4.1900000000000004</c:v>
                </c:pt>
                <c:pt idx="6562">
                  <c:v>4.22</c:v>
                </c:pt>
                <c:pt idx="6563">
                  <c:v>4.13</c:v>
                </c:pt>
                <c:pt idx="6564">
                  <c:v>4.1500000000000004</c:v>
                </c:pt>
                <c:pt idx="6565">
                  <c:v>4.21</c:v>
                </c:pt>
                <c:pt idx="6566">
                  <c:v>4.1900000000000004</c:v>
                </c:pt>
                <c:pt idx="6567">
                  <c:v>4.34</c:v>
                </c:pt>
                <c:pt idx="6568">
                  <c:v>4.34</c:v>
                </c:pt>
                <c:pt idx="6569">
                  <c:v>4.42</c:v>
                </c:pt>
                <c:pt idx="6570">
                  <c:v>4.51</c:v>
                </c:pt>
                <c:pt idx="6571">
                  <c:v>4.87</c:v>
                </c:pt>
                <c:pt idx="6572">
                  <c:v>4.9000000000000004</c:v>
                </c:pt>
                <c:pt idx="6573">
                  <c:v>4.82</c:v>
                </c:pt>
                <c:pt idx="6574">
                  <c:v>5.17</c:v>
                </c:pt>
                <c:pt idx="6575">
                  <c:v>5.15</c:v>
                </c:pt>
                <c:pt idx="6576">
                  <c:v>5.15</c:v>
                </c:pt>
                <c:pt idx="6577">
                  <c:v>5.05</c:v>
                </c:pt>
                <c:pt idx="6578">
                  <c:v>5.32</c:v>
                </c:pt>
                <c:pt idx="6579">
                  <c:v>5.38</c:v>
                </c:pt>
                <c:pt idx="6580">
                  <c:v>5.18</c:v>
                </c:pt>
                <c:pt idx="6581">
                  <c:v>5.1100000000000003</c:v>
                </c:pt>
                <c:pt idx="6582">
                  <c:v>5.26</c:v>
                </c:pt>
                <c:pt idx="6583">
                  <c:v>5.62</c:v>
                </c:pt>
                <c:pt idx="6584">
                  <c:v>5.87</c:v>
                </c:pt>
                <c:pt idx="6585">
                  <c:v>5.92</c:v>
                </c:pt>
                <c:pt idx="6586">
                  <c:v>5.93</c:v>
                </c:pt>
                <c:pt idx="6587">
                  <c:v>5.99</c:v>
                </c:pt>
                <c:pt idx="6588">
                  <c:v>5.8</c:v>
                </c:pt>
                <c:pt idx="6589">
                  <c:v>5.5</c:v>
                </c:pt>
                <c:pt idx="6590">
                  <c:v>5.36</c:v>
                </c:pt>
                <c:pt idx="6591">
                  <c:v>5.44</c:v>
                </c:pt>
                <c:pt idx="6592">
                  <c:v>5.43</c:v>
                </c:pt>
                <c:pt idx="6593">
                  <c:v>5.47</c:v>
                </c:pt>
                <c:pt idx="6594">
                  <c:v>5.53</c:v>
                </c:pt>
                <c:pt idx="6595">
                  <c:v>5.39</c:v>
                </c:pt>
                <c:pt idx="6596">
                  <c:v>5.25</c:v>
                </c:pt>
                <c:pt idx="6597">
                  <c:v>5.0999999999999996</c:v>
                </c:pt>
                <c:pt idx="6598">
                  <c:v>4.9000000000000004</c:v>
                </c:pt>
                <c:pt idx="6599">
                  <c:v>4.99</c:v>
                </c:pt>
                <c:pt idx="6600">
                  <c:v>4.96</c:v>
                </c:pt>
                <c:pt idx="6601">
                  <c:v>4.95</c:v>
                </c:pt>
                <c:pt idx="6602">
                  <c:v>5.0599999999999996</c:v>
                </c:pt>
                <c:pt idx="6603">
                  <c:v>5.07</c:v>
                </c:pt>
                <c:pt idx="6604">
                  <c:v>4.9800000000000004</c:v>
                </c:pt>
                <c:pt idx="6605">
                  <c:v>4.7699999999999996</c:v>
                </c:pt>
                <c:pt idx="6606">
                  <c:v>4.83</c:v>
                </c:pt>
                <c:pt idx="6607">
                  <c:v>4.8</c:v>
                </c:pt>
                <c:pt idx="6608">
                  <c:v>4.6100000000000003</c:v>
                </c:pt>
                <c:pt idx="6609">
                  <c:v>4.54</c:v>
                </c:pt>
                <c:pt idx="6610">
                  <c:v>4.55</c:v>
                </c:pt>
                <c:pt idx="6611">
                  <c:v>4.4400000000000004</c:v>
                </c:pt>
                <c:pt idx="6612">
                  <c:v>4.41</c:v>
                </c:pt>
                <c:pt idx="6613">
                  <c:v>4.46</c:v>
                </c:pt>
                <c:pt idx="6614">
                  <c:v>4.33</c:v>
                </c:pt>
                <c:pt idx="6615">
                  <c:v>4.21</c:v>
                </c:pt>
                <c:pt idx="6616">
                  <c:v>4.25</c:v>
                </c:pt>
                <c:pt idx="6617">
                  <c:v>4.24</c:v>
                </c:pt>
                <c:pt idx="6618">
                  <c:v>4.25</c:v>
                </c:pt>
                <c:pt idx="6619">
                  <c:v>4.33</c:v>
                </c:pt>
                <c:pt idx="6620">
                  <c:v>4.37</c:v>
                </c:pt>
                <c:pt idx="6621">
                  <c:v>4.45</c:v>
                </c:pt>
                <c:pt idx="6622">
                  <c:v>4.62</c:v>
                </c:pt>
                <c:pt idx="6623">
                  <c:v>4.68</c:v>
                </c:pt>
                <c:pt idx="6624">
                  <c:v>4.6100000000000003</c:v>
                </c:pt>
                <c:pt idx="6625">
                  <c:v>4.5999999999999996</c:v>
                </c:pt>
                <c:pt idx="6626">
                  <c:v>4.6500000000000004</c:v>
                </c:pt>
                <c:pt idx="6627">
                  <c:v>4.78</c:v>
                </c:pt>
                <c:pt idx="6628">
                  <c:v>4.9000000000000004</c:v>
                </c:pt>
                <c:pt idx="6629">
                  <c:v>5.03</c:v>
                </c:pt>
                <c:pt idx="6630">
                  <c:v>5.08</c:v>
                </c:pt>
                <c:pt idx="6631">
                  <c:v>5.0599999999999996</c:v>
                </c:pt>
                <c:pt idx="6632">
                  <c:v>5.07</c:v>
                </c:pt>
                <c:pt idx="6633">
                  <c:v>4.9800000000000004</c:v>
                </c:pt>
                <c:pt idx="6634">
                  <c:v>4.97</c:v>
                </c:pt>
                <c:pt idx="6635">
                  <c:v>4.8</c:v>
                </c:pt>
                <c:pt idx="6636">
                  <c:v>4.57</c:v>
                </c:pt>
                <c:pt idx="6637">
                  <c:v>4.5</c:v>
                </c:pt>
                <c:pt idx="6638">
                  <c:v>4.68</c:v>
                </c:pt>
                <c:pt idx="6639">
                  <c:v>4.74</c:v>
                </c:pt>
                <c:pt idx="6640">
                  <c:v>4.7699999999999996</c:v>
                </c:pt>
                <c:pt idx="6641">
                  <c:v>5</c:v>
                </c:pt>
                <c:pt idx="6642">
                  <c:v>4.88</c:v>
                </c:pt>
                <c:pt idx="6643">
                  <c:v>4.88</c:v>
                </c:pt>
                <c:pt idx="6644">
                  <c:v>4.87</c:v>
                </c:pt>
                <c:pt idx="6645">
                  <c:v>4.91</c:v>
                </c:pt>
                <c:pt idx="6646">
                  <c:v>5.12</c:v>
                </c:pt>
                <c:pt idx="6647">
                  <c:v>5.18</c:v>
                </c:pt>
                <c:pt idx="6648">
                  <c:v>5.22</c:v>
                </c:pt>
                <c:pt idx="6649">
                  <c:v>5.47</c:v>
                </c:pt>
                <c:pt idx="6650">
                  <c:v>5.5</c:v>
                </c:pt>
                <c:pt idx="6651">
                  <c:v>5.43</c:v>
                </c:pt>
                <c:pt idx="6652">
                  <c:v>5.43</c:v>
                </c:pt>
                <c:pt idx="6653">
                  <c:v>5.12</c:v>
                </c:pt>
                <c:pt idx="6654">
                  <c:v>5.09</c:v>
                </c:pt>
                <c:pt idx="6655">
                  <c:v>4.95</c:v>
                </c:pt>
                <c:pt idx="6656">
                  <c:v>5.0199999999999996</c:v>
                </c:pt>
                <c:pt idx="6657">
                  <c:v>5.03</c:v>
                </c:pt>
                <c:pt idx="6658">
                  <c:v>5.25</c:v>
                </c:pt>
                <c:pt idx="6659">
                  <c:v>5.31</c:v>
                </c:pt>
                <c:pt idx="6660">
                  <c:v>5.25</c:v>
                </c:pt>
                <c:pt idx="6661">
                  <c:v>5.15</c:v>
                </c:pt>
                <c:pt idx="6662">
                  <c:v>5.04</c:v>
                </c:pt>
                <c:pt idx="6663">
                  <c:v>4.95</c:v>
                </c:pt>
                <c:pt idx="6664">
                  <c:v>4.97</c:v>
                </c:pt>
                <c:pt idx="6665">
                  <c:v>4.8899999999999997</c:v>
                </c:pt>
                <c:pt idx="6666">
                  <c:v>4.99</c:v>
                </c:pt>
                <c:pt idx="6667">
                  <c:v>4.91</c:v>
                </c:pt>
                <c:pt idx="6668">
                  <c:v>4.88</c:v>
                </c:pt>
                <c:pt idx="6669">
                  <c:v>4.8</c:v>
                </c:pt>
                <c:pt idx="6670">
                  <c:v>4.76</c:v>
                </c:pt>
                <c:pt idx="6671">
                  <c:v>4.54</c:v>
                </c:pt>
                <c:pt idx="6672">
                  <c:v>4.63</c:v>
                </c:pt>
                <c:pt idx="6673">
                  <c:v>4.6100000000000003</c:v>
                </c:pt>
                <c:pt idx="6674">
                  <c:v>4.62</c:v>
                </c:pt>
                <c:pt idx="6675">
                  <c:v>4.8099999999999996</c:v>
                </c:pt>
                <c:pt idx="6676">
                  <c:v>4.7699999999999996</c:v>
                </c:pt>
                <c:pt idx="6677">
                  <c:v>4.71</c:v>
                </c:pt>
                <c:pt idx="6678">
                  <c:v>4.79</c:v>
                </c:pt>
                <c:pt idx="6679">
                  <c:v>4.99</c:v>
                </c:pt>
                <c:pt idx="6680">
                  <c:v>4.8</c:v>
                </c:pt>
                <c:pt idx="6681">
                  <c:v>4.8099999999999996</c:v>
                </c:pt>
                <c:pt idx="6682">
                  <c:v>4.67</c:v>
                </c:pt>
                <c:pt idx="6683">
                  <c:v>4.6399999999999997</c:v>
                </c:pt>
                <c:pt idx="6684">
                  <c:v>4.71</c:v>
                </c:pt>
                <c:pt idx="6685">
                  <c:v>4.75</c:v>
                </c:pt>
                <c:pt idx="6686">
                  <c:v>4.6500000000000004</c:v>
                </c:pt>
                <c:pt idx="6687">
                  <c:v>4.6399999999999997</c:v>
                </c:pt>
                <c:pt idx="6688">
                  <c:v>4.57</c:v>
                </c:pt>
                <c:pt idx="6689">
                  <c:v>4.51</c:v>
                </c:pt>
                <c:pt idx="6690">
                  <c:v>4.51</c:v>
                </c:pt>
                <c:pt idx="6691">
                  <c:v>4.5199999999999996</c:v>
                </c:pt>
                <c:pt idx="6692">
                  <c:v>4.63</c:v>
                </c:pt>
                <c:pt idx="6693">
                  <c:v>4.63</c:v>
                </c:pt>
                <c:pt idx="6694">
                  <c:v>4.55</c:v>
                </c:pt>
                <c:pt idx="6695">
                  <c:v>4.4800000000000004</c:v>
                </c:pt>
                <c:pt idx="6696">
                  <c:v>4.5</c:v>
                </c:pt>
                <c:pt idx="6697">
                  <c:v>4.43</c:v>
                </c:pt>
                <c:pt idx="6698">
                  <c:v>4.57</c:v>
                </c:pt>
                <c:pt idx="6699">
                  <c:v>4.68</c:v>
                </c:pt>
                <c:pt idx="6700">
                  <c:v>4.55</c:v>
                </c:pt>
                <c:pt idx="6701">
                  <c:v>4.46</c:v>
                </c:pt>
                <c:pt idx="6702">
                  <c:v>4.4000000000000004</c:v>
                </c:pt>
                <c:pt idx="6703">
                  <c:v>4.34</c:v>
                </c:pt>
                <c:pt idx="6704">
                  <c:v>4.37</c:v>
                </c:pt>
                <c:pt idx="6705">
                  <c:v>4.54</c:v>
                </c:pt>
                <c:pt idx="6706">
                  <c:v>4.67</c:v>
                </c:pt>
                <c:pt idx="6707">
                  <c:v>4.67</c:v>
                </c:pt>
                <c:pt idx="6708">
                  <c:v>4.68</c:v>
                </c:pt>
                <c:pt idx="6709">
                  <c:v>4.5599999999999996</c:v>
                </c:pt>
                <c:pt idx="6710">
                  <c:v>4.6100000000000003</c:v>
                </c:pt>
                <c:pt idx="6711">
                  <c:v>4.59</c:v>
                </c:pt>
                <c:pt idx="6712">
                  <c:v>4.59</c:v>
                </c:pt>
                <c:pt idx="6713">
                  <c:v>4.55</c:v>
                </c:pt>
                <c:pt idx="6714">
                  <c:v>4.7699999999999996</c:v>
                </c:pt>
                <c:pt idx="6715">
                  <c:v>4.8099999999999996</c:v>
                </c:pt>
                <c:pt idx="6716">
                  <c:v>4.79</c:v>
                </c:pt>
                <c:pt idx="6717">
                  <c:v>4.8099999999999996</c:v>
                </c:pt>
                <c:pt idx="6718">
                  <c:v>4.8099999999999996</c:v>
                </c:pt>
                <c:pt idx="6719">
                  <c:v>4.7</c:v>
                </c:pt>
                <c:pt idx="6720">
                  <c:v>4.62</c:v>
                </c:pt>
                <c:pt idx="6721">
                  <c:v>4.58</c:v>
                </c:pt>
                <c:pt idx="6722">
                  <c:v>4.47</c:v>
                </c:pt>
                <c:pt idx="6723">
                  <c:v>4.37</c:v>
                </c:pt>
                <c:pt idx="6724">
                  <c:v>4.33</c:v>
                </c:pt>
                <c:pt idx="6725">
                  <c:v>4.3</c:v>
                </c:pt>
                <c:pt idx="6726">
                  <c:v>4.29</c:v>
                </c:pt>
                <c:pt idx="6727">
                  <c:v>4.21</c:v>
                </c:pt>
                <c:pt idx="6728">
                  <c:v>4.1900000000000004</c:v>
                </c:pt>
                <c:pt idx="6729">
                  <c:v>4.1900000000000004</c:v>
                </c:pt>
                <c:pt idx="6730">
                  <c:v>4.25</c:v>
                </c:pt>
                <c:pt idx="6731">
                  <c:v>4.3899999999999997</c:v>
                </c:pt>
                <c:pt idx="6732">
                  <c:v>4.3499999999999996</c:v>
                </c:pt>
                <c:pt idx="6733">
                  <c:v>4.2699999999999996</c:v>
                </c:pt>
                <c:pt idx="6734">
                  <c:v>4.33</c:v>
                </c:pt>
                <c:pt idx="6735">
                  <c:v>4.3499999999999996</c:v>
                </c:pt>
                <c:pt idx="6736">
                  <c:v>4.24</c:v>
                </c:pt>
                <c:pt idx="6737">
                  <c:v>4.2300000000000004</c:v>
                </c:pt>
                <c:pt idx="6738">
                  <c:v>4.26</c:v>
                </c:pt>
                <c:pt idx="6739">
                  <c:v>4.3</c:v>
                </c:pt>
                <c:pt idx="6740">
                  <c:v>4.3099999999999996</c:v>
                </c:pt>
                <c:pt idx="6741">
                  <c:v>3.94</c:v>
                </c:pt>
                <c:pt idx="6742">
                  <c:v>3.95</c:v>
                </c:pt>
                <c:pt idx="6743">
                  <c:v>3.99</c:v>
                </c:pt>
                <c:pt idx="6744">
                  <c:v>3.99</c:v>
                </c:pt>
                <c:pt idx="6745">
                  <c:v>4.07</c:v>
                </c:pt>
                <c:pt idx="6746">
                  <c:v>4.05</c:v>
                </c:pt>
                <c:pt idx="6747">
                  <c:v>4.24</c:v>
                </c:pt>
                <c:pt idx="6748">
                  <c:v>4.2300000000000004</c:v>
                </c:pt>
                <c:pt idx="6749">
                  <c:v>4.1500000000000004</c:v>
                </c:pt>
                <c:pt idx="6750">
                  <c:v>4.18</c:v>
                </c:pt>
                <c:pt idx="6751">
                  <c:v>4.24</c:v>
                </c:pt>
                <c:pt idx="6752">
                  <c:v>4.38</c:v>
                </c:pt>
                <c:pt idx="6753">
                  <c:v>4.38</c:v>
                </c:pt>
                <c:pt idx="6754">
                  <c:v>4.49</c:v>
                </c:pt>
                <c:pt idx="6755">
                  <c:v>4.41</c:v>
                </c:pt>
                <c:pt idx="6756">
                  <c:v>4.3</c:v>
                </c:pt>
                <c:pt idx="6757">
                  <c:v>4.28</c:v>
                </c:pt>
                <c:pt idx="6758">
                  <c:v>4.21</c:v>
                </c:pt>
                <c:pt idx="6759">
                  <c:v>4.22</c:v>
                </c:pt>
                <c:pt idx="6760">
                  <c:v>4.17</c:v>
                </c:pt>
                <c:pt idx="6761">
                  <c:v>4.18</c:v>
                </c:pt>
                <c:pt idx="6762">
                  <c:v>4.05</c:v>
                </c:pt>
                <c:pt idx="6763">
                  <c:v>3.97</c:v>
                </c:pt>
                <c:pt idx="6764">
                  <c:v>3.98</c:v>
                </c:pt>
                <c:pt idx="6765">
                  <c:v>4.09</c:v>
                </c:pt>
                <c:pt idx="6766">
                  <c:v>4.2699999999999996</c:v>
                </c:pt>
                <c:pt idx="6767">
                  <c:v>4.6100000000000003</c:v>
                </c:pt>
                <c:pt idx="6768">
                  <c:v>5.03</c:v>
                </c:pt>
                <c:pt idx="6769">
                  <c:v>4.74</c:v>
                </c:pt>
                <c:pt idx="6770">
                  <c:v>5.2</c:v>
                </c:pt>
                <c:pt idx="6771">
                  <c:v>4.93</c:v>
                </c:pt>
                <c:pt idx="6772">
                  <c:v>5.17</c:v>
                </c:pt>
                <c:pt idx="6773">
                  <c:v>5.15</c:v>
                </c:pt>
                <c:pt idx="6774">
                  <c:v>4.8499999999999996</c:v>
                </c:pt>
                <c:pt idx="6775">
                  <c:v>5</c:v>
                </c:pt>
                <c:pt idx="6776">
                  <c:v>5.0999999999999996</c:v>
                </c:pt>
                <c:pt idx="6777">
                  <c:v>5.22</c:v>
                </c:pt>
                <c:pt idx="6778">
                  <c:v>5.03</c:v>
                </c:pt>
                <c:pt idx="6779">
                  <c:v>5.01</c:v>
                </c:pt>
                <c:pt idx="6780">
                  <c:v>4.83</c:v>
                </c:pt>
                <c:pt idx="6781">
                  <c:v>4.74</c:v>
                </c:pt>
                <c:pt idx="6782">
                  <c:v>4.58</c:v>
                </c:pt>
                <c:pt idx="6783">
                  <c:v>4.58</c:v>
                </c:pt>
                <c:pt idx="6784">
                  <c:v>4.7300000000000004</c:v>
                </c:pt>
                <c:pt idx="6785">
                  <c:v>4.84</c:v>
                </c:pt>
                <c:pt idx="6786">
                  <c:v>4.84</c:v>
                </c:pt>
                <c:pt idx="6787">
                  <c:v>4.7</c:v>
                </c:pt>
                <c:pt idx="6788">
                  <c:v>4.63</c:v>
                </c:pt>
                <c:pt idx="6789">
                  <c:v>4.62</c:v>
                </c:pt>
                <c:pt idx="6790">
                  <c:v>4.49</c:v>
                </c:pt>
                <c:pt idx="6791">
                  <c:v>4.43</c:v>
                </c:pt>
                <c:pt idx="6792">
                  <c:v>4.41</c:v>
                </c:pt>
                <c:pt idx="6793">
                  <c:v>4.37</c:v>
                </c:pt>
                <c:pt idx="6794">
                  <c:v>4.41</c:v>
                </c:pt>
                <c:pt idx="6795">
                  <c:v>4.54</c:v>
                </c:pt>
                <c:pt idx="6796">
                  <c:v>4.46</c:v>
                </c:pt>
                <c:pt idx="6797">
                  <c:v>4.4800000000000004</c:v>
                </c:pt>
                <c:pt idx="6798">
                  <c:v>4.6399999999999997</c:v>
                </c:pt>
                <c:pt idx="6799">
                  <c:v>4.63</c:v>
                </c:pt>
                <c:pt idx="6800">
                  <c:v>4.4800000000000004</c:v>
                </c:pt>
                <c:pt idx="6801">
                  <c:v>4.5</c:v>
                </c:pt>
                <c:pt idx="6802">
                  <c:v>4.53</c:v>
                </c:pt>
                <c:pt idx="6803">
                  <c:v>4.45</c:v>
                </c:pt>
                <c:pt idx="6804">
                  <c:v>4.7</c:v>
                </c:pt>
                <c:pt idx="6805">
                  <c:v>4.79</c:v>
                </c:pt>
                <c:pt idx="6806">
                  <c:v>4.95</c:v>
                </c:pt>
                <c:pt idx="6807">
                  <c:v>4.7699999999999996</c:v>
                </c:pt>
                <c:pt idx="6808">
                  <c:v>4.72</c:v>
                </c:pt>
                <c:pt idx="6809">
                  <c:v>4.74</c:v>
                </c:pt>
                <c:pt idx="6810">
                  <c:v>4.78</c:v>
                </c:pt>
                <c:pt idx="6811">
                  <c:v>4.8099999999999996</c:v>
                </c:pt>
                <c:pt idx="6812">
                  <c:v>4.76</c:v>
                </c:pt>
                <c:pt idx="6813">
                  <c:v>4.7699999999999996</c:v>
                </c:pt>
                <c:pt idx="6814">
                  <c:v>4.79</c:v>
                </c:pt>
                <c:pt idx="6815">
                  <c:v>4.75</c:v>
                </c:pt>
                <c:pt idx="6816">
                  <c:v>4.6900000000000004</c:v>
                </c:pt>
                <c:pt idx="6817">
                  <c:v>4.62</c:v>
                </c:pt>
                <c:pt idx="6818">
                  <c:v>4.54</c:v>
                </c:pt>
                <c:pt idx="6819">
                  <c:v>4.5999999999999996</c:v>
                </c:pt>
                <c:pt idx="6820">
                  <c:v>4.68</c:v>
                </c:pt>
                <c:pt idx="6821">
                  <c:v>4.58</c:v>
                </c:pt>
                <c:pt idx="6822">
                  <c:v>4.53</c:v>
                </c:pt>
                <c:pt idx="6823">
                  <c:v>4.54</c:v>
                </c:pt>
                <c:pt idx="6824">
                  <c:v>4.58</c:v>
                </c:pt>
                <c:pt idx="6825">
                  <c:v>4.6900000000000004</c:v>
                </c:pt>
                <c:pt idx="6826">
                  <c:v>4.6500000000000004</c:v>
                </c:pt>
                <c:pt idx="6827">
                  <c:v>4.37</c:v>
                </c:pt>
                <c:pt idx="6828">
                  <c:v>4.3899999999999997</c:v>
                </c:pt>
                <c:pt idx="6829">
                  <c:v>4.3899999999999997</c:v>
                </c:pt>
                <c:pt idx="6830">
                  <c:v>4.33</c:v>
                </c:pt>
                <c:pt idx="6831">
                  <c:v>4.3899999999999997</c:v>
                </c:pt>
                <c:pt idx="6832">
                  <c:v>4.29</c:v>
                </c:pt>
                <c:pt idx="6833">
                  <c:v>4.34</c:v>
                </c:pt>
                <c:pt idx="6834">
                  <c:v>4.18</c:v>
                </c:pt>
                <c:pt idx="6835">
                  <c:v>4.18</c:v>
                </c:pt>
                <c:pt idx="6836">
                  <c:v>4.21</c:v>
                </c:pt>
                <c:pt idx="6837">
                  <c:v>4.1500000000000004</c:v>
                </c:pt>
                <c:pt idx="6838">
                  <c:v>4.1500000000000004</c:v>
                </c:pt>
                <c:pt idx="6839">
                  <c:v>4.22</c:v>
                </c:pt>
                <c:pt idx="6840">
                  <c:v>4.32</c:v>
                </c:pt>
                <c:pt idx="6841">
                  <c:v>4.3</c:v>
                </c:pt>
                <c:pt idx="6842">
                  <c:v>4.4000000000000004</c:v>
                </c:pt>
                <c:pt idx="6843">
                  <c:v>4.45</c:v>
                </c:pt>
                <c:pt idx="6844">
                  <c:v>4.3</c:v>
                </c:pt>
                <c:pt idx="6845">
                  <c:v>4.2699999999999996</c:v>
                </c:pt>
                <c:pt idx="6846">
                  <c:v>4.1399999999999997</c:v>
                </c:pt>
                <c:pt idx="6847">
                  <c:v>4.05</c:v>
                </c:pt>
                <c:pt idx="6848">
                  <c:v>3.99</c:v>
                </c:pt>
                <c:pt idx="6849">
                  <c:v>3.99</c:v>
                </c:pt>
                <c:pt idx="6850">
                  <c:v>4.01</c:v>
                </c:pt>
                <c:pt idx="6851">
                  <c:v>4.0999999999999996</c:v>
                </c:pt>
                <c:pt idx="6852">
                  <c:v>4.08</c:v>
                </c:pt>
                <c:pt idx="6853">
                  <c:v>4.13</c:v>
                </c:pt>
                <c:pt idx="6854">
                  <c:v>4.05</c:v>
                </c:pt>
                <c:pt idx="6855">
                  <c:v>3.95</c:v>
                </c:pt>
                <c:pt idx="6856">
                  <c:v>3.97</c:v>
                </c:pt>
                <c:pt idx="6857">
                  <c:v>3.9</c:v>
                </c:pt>
                <c:pt idx="6858">
                  <c:v>3.97</c:v>
                </c:pt>
                <c:pt idx="6859">
                  <c:v>3.9</c:v>
                </c:pt>
                <c:pt idx="6860">
                  <c:v>3.89</c:v>
                </c:pt>
                <c:pt idx="6861">
                  <c:v>3.9</c:v>
                </c:pt>
                <c:pt idx="6862">
                  <c:v>3.89</c:v>
                </c:pt>
                <c:pt idx="6863">
                  <c:v>3.82</c:v>
                </c:pt>
                <c:pt idx="6864">
                  <c:v>3.84</c:v>
                </c:pt>
                <c:pt idx="6865">
                  <c:v>3.91</c:v>
                </c:pt>
                <c:pt idx="6866">
                  <c:v>3.78</c:v>
                </c:pt>
                <c:pt idx="6867">
                  <c:v>3.82</c:v>
                </c:pt>
                <c:pt idx="6868">
                  <c:v>3.79</c:v>
                </c:pt>
                <c:pt idx="6869">
                  <c:v>3.82</c:v>
                </c:pt>
                <c:pt idx="6870">
                  <c:v>3.96</c:v>
                </c:pt>
                <c:pt idx="6871" formatCode="General">
                  <c:v>3.85</c:v>
                </c:pt>
                <c:pt idx="6872" formatCode="General">
                  <c:v>4.03</c:v>
                </c:pt>
                <c:pt idx="6873" formatCode="General">
                  <c:v>3.84</c:v>
                </c:pt>
                <c:pt idx="6874" formatCode="General">
                  <c:v>3.39</c:v>
                </c:pt>
              </c:numCache>
            </c:numRef>
          </c:val>
          <c:smooth val="0"/>
          <c:extLst>
            <c:ext xmlns:c16="http://schemas.microsoft.com/office/drawing/2014/chart" uri="{C3380CC4-5D6E-409C-BE32-E72D297353CC}">
              <c16:uniqueId val="{00000000-99A0-4BED-864F-F8FD5D341625}"/>
            </c:ext>
          </c:extLst>
        </c:ser>
        <c:ser>
          <c:idx val="1"/>
          <c:order val="1"/>
          <c:tx>
            <c:strRef>
              <c:f>Sheet1!$C$1</c:f>
              <c:strCache>
                <c:ptCount val="1"/>
                <c:pt idx="0">
                  <c:v>Average</c:v>
                </c:pt>
              </c:strCache>
            </c:strRef>
          </c:tx>
          <c:spPr>
            <a:ln w="28575" cap="rnd">
              <a:solidFill>
                <a:schemeClr val="accent2"/>
              </a:solidFill>
              <a:round/>
            </a:ln>
            <a:effectLst/>
          </c:spPr>
          <c:marker>
            <c:symbol val="none"/>
          </c:marker>
          <c:cat>
            <c:numRef>
              <c:f>Sheet1!$A$2:$A$6876</c:f>
              <c:numCache>
                <c:formatCode>yyyy\-mm\-dd</c:formatCode>
                <c:ptCount val="6875"/>
                <c:pt idx="0">
                  <c:v>35643</c:v>
                </c:pt>
                <c:pt idx="1">
                  <c:v>35646</c:v>
                </c:pt>
                <c:pt idx="2">
                  <c:v>35647</c:v>
                </c:pt>
                <c:pt idx="3">
                  <c:v>35648</c:v>
                </c:pt>
                <c:pt idx="4">
                  <c:v>35649</c:v>
                </c:pt>
                <c:pt idx="5">
                  <c:v>35650</c:v>
                </c:pt>
                <c:pt idx="6">
                  <c:v>35653</c:v>
                </c:pt>
                <c:pt idx="7">
                  <c:v>35654</c:v>
                </c:pt>
                <c:pt idx="8">
                  <c:v>35655</c:v>
                </c:pt>
                <c:pt idx="9">
                  <c:v>35656</c:v>
                </c:pt>
                <c:pt idx="10">
                  <c:v>35657</c:v>
                </c:pt>
                <c:pt idx="11">
                  <c:v>35660</c:v>
                </c:pt>
                <c:pt idx="12">
                  <c:v>35661</c:v>
                </c:pt>
                <c:pt idx="13">
                  <c:v>35662</c:v>
                </c:pt>
                <c:pt idx="14">
                  <c:v>35663</c:v>
                </c:pt>
                <c:pt idx="15">
                  <c:v>35664</c:v>
                </c:pt>
                <c:pt idx="16">
                  <c:v>35667</c:v>
                </c:pt>
                <c:pt idx="17">
                  <c:v>35668</c:v>
                </c:pt>
                <c:pt idx="18">
                  <c:v>35669</c:v>
                </c:pt>
                <c:pt idx="19">
                  <c:v>35670</c:v>
                </c:pt>
                <c:pt idx="20">
                  <c:v>35671</c:v>
                </c:pt>
                <c:pt idx="21">
                  <c:v>35673</c:v>
                </c:pt>
                <c:pt idx="22">
                  <c:v>35674</c:v>
                </c:pt>
                <c:pt idx="23">
                  <c:v>35675</c:v>
                </c:pt>
                <c:pt idx="24">
                  <c:v>35676</c:v>
                </c:pt>
                <c:pt idx="25">
                  <c:v>35677</c:v>
                </c:pt>
                <c:pt idx="26">
                  <c:v>35678</c:v>
                </c:pt>
                <c:pt idx="27">
                  <c:v>35681</c:v>
                </c:pt>
                <c:pt idx="28">
                  <c:v>35682</c:v>
                </c:pt>
                <c:pt idx="29">
                  <c:v>35683</c:v>
                </c:pt>
                <c:pt idx="30">
                  <c:v>35684</c:v>
                </c:pt>
                <c:pt idx="31">
                  <c:v>35685</c:v>
                </c:pt>
                <c:pt idx="32">
                  <c:v>35688</c:v>
                </c:pt>
                <c:pt idx="33">
                  <c:v>35689</c:v>
                </c:pt>
                <c:pt idx="34">
                  <c:v>35690</c:v>
                </c:pt>
                <c:pt idx="35">
                  <c:v>35691</c:v>
                </c:pt>
                <c:pt idx="36">
                  <c:v>35692</c:v>
                </c:pt>
                <c:pt idx="37">
                  <c:v>35695</c:v>
                </c:pt>
                <c:pt idx="38">
                  <c:v>35696</c:v>
                </c:pt>
                <c:pt idx="39">
                  <c:v>35697</c:v>
                </c:pt>
                <c:pt idx="40">
                  <c:v>35698</c:v>
                </c:pt>
                <c:pt idx="41">
                  <c:v>35699</c:v>
                </c:pt>
                <c:pt idx="42">
                  <c:v>35702</c:v>
                </c:pt>
                <c:pt idx="43">
                  <c:v>35703</c:v>
                </c:pt>
                <c:pt idx="44">
                  <c:v>35704</c:v>
                </c:pt>
                <c:pt idx="45">
                  <c:v>35705</c:v>
                </c:pt>
                <c:pt idx="46">
                  <c:v>35706</c:v>
                </c:pt>
                <c:pt idx="47">
                  <c:v>35709</c:v>
                </c:pt>
                <c:pt idx="48">
                  <c:v>35710</c:v>
                </c:pt>
                <c:pt idx="49">
                  <c:v>35711</c:v>
                </c:pt>
                <c:pt idx="50">
                  <c:v>35712</c:v>
                </c:pt>
                <c:pt idx="51">
                  <c:v>35713</c:v>
                </c:pt>
                <c:pt idx="52">
                  <c:v>35716</c:v>
                </c:pt>
                <c:pt idx="53">
                  <c:v>35717</c:v>
                </c:pt>
                <c:pt idx="54">
                  <c:v>35718</c:v>
                </c:pt>
                <c:pt idx="55">
                  <c:v>35719</c:v>
                </c:pt>
                <c:pt idx="56">
                  <c:v>35720</c:v>
                </c:pt>
                <c:pt idx="57">
                  <c:v>35723</c:v>
                </c:pt>
                <c:pt idx="58">
                  <c:v>35724</c:v>
                </c:pt>
                <c:pt idx="59">
                  <c:v>35725</c:v>
                </c:pt>
                <c:pt idx="60">
                  <c:v>35726</c:v>
                </c:pt>
                <c:pt idx="61">
                  <c:v>35727</c:v>
                </c:pt>
                <c:pt idx="62">
                  <c:v>35730</c:v>
                </c:pt>
                <c:pt idx="63">
                  <c:v>35731</c:v>
                </c:pt>
                <c:pt idx="64">
                  <c:v>35732</c:v>
                </c:pt>
                <c:pt idx="65">
                  <c:v>35733</c:v>
                </c:pt>
                <c:pt idx="66">
                  <c:v>35734</c:v>
                </c:pt>
                <c:pt idx="67">
                  <c:v>35737</c:v>
                </c:pt>
                <c:pt idx="68">
                  <c:v>35738</c:v>
                </c:pt>
                <c:pt idx="69">
                  <c:v>35739</c:v>
                </c:pt>
                <c:pt idx="70">
                  <c:v>35740</c:v>
                </c:pt>
                <c:pt idx="71">
                  <c:v>35741</c:v>
                </c:pt>
                <c:pt idx="72">
                  <c:v>35744</c:v>
                </c:pt>
                <c:pt idx="73">
                  <c:v>35745</c:v>
                </c:pt>
                <c:pt idx="74">
                  <c:v>35746</c:v>
                </c:pt>
                <c:pt idx="75">
                  <c:v>35747</c:v>
                </c:pt>
                <c:pt idx="76">
                  <c:v>35748</c:v>
                </c:pt>
                <c:pt idx="77">
                  <c:v>35751</c:v>
                </c:pt>
                <c:pt idx="78">
                  <c:v>35752</c:v>
                </c:pt>
                <c:pt idx="79">
                  <c:v>35753</c:v>
                </c:pt>
                <c:pt idx="80">
                  <c:v>35754</c:v>
                </c:pt>
                <c:pt idx="81">
                  <c:v>35755</c:v>
                </c:pt>
                <c:pt idx="82">
                  <c:v>35758</c:v>
                </c:pt>
                <c:pt idx="83">
                  <c:v>35759</c:v>
                </c:pt>
                <c:pt idx="84">
                  <c:v>35760</c:v>
                </c:pt>
                <c:pt idx="85">
                  <c:v>35761</c:v>
                </c:pt>
                <c:pt idx="86">
                  <c:v>35762</c:v>
                </c:pt>
                <c:pt idx="87">
                  <c:v>35764</c:v>
                </c:pt>
                <c:pt idx="88">
                  <c:v>35765</c:v>
                </c:pt>
                <c:pt idx="89">
                  <c:v>35766</c:v>
                </c:pt>
                <c:pt idx="90">
                  <c:v>35767</c:v>
                </c:pt>
                <c:pt idx="91">
                  <c:v>35768</c:v>
                </c:pt>
                <c:pt idx="92">
                  <c:v>35769</c:v>
                </c:pt>
                <c:pt idx="93">
                  <c:v>35772</c:v>
                </c:pt>
                <c:pt idx="94">
                  <c:v>35773</c:v>
                </c:pt>
                <c:pt idx="95">
                  <c:v>35774</c:v>
                </c:pt>
                <c:pt idx="96">
                  <c:v>35775</c:v>
                </c:pt>
                <c:pt idx="97">
                  <c:v>35776</c:v>
                </c:pt>
                <c:pt idx="98">
                  <c:v>35779</c:v>
                </c:pt>
                <c:pt idx="99">
                  <c:v>35780</c:v>
                </c:pt>
                <c:pt idx="100">
                  <c:v>35781</c:v>
                </c:pt>
                <c:pt idx="101">
                  <c:v>35782</c:v>
                </c:pt>
                <c:pt idx="102">
                  <c:v>35783</c:v>
                </c:pt>
                <c:pt idx="103">
                  <c:v>35786</c:v>
                </c:pt>
                <c:pt idx="104">
                  <c:v>35787</c:v>
                </c:pt>
                <c:pt idx="105">
                  <c:v>35788</c:v>
                </c:pt>
                <c:pt idx="106">
                  <c:v>35789</c:v>
                </c:pt>
                <c:pt idx="107">
                  <c:v>35790</c:v>
                </c:pt>
                <c:pt idx="108">
                  <c:v>35793</c:v>
                </c:pt>
                <c:pt idx="109">
                  <c:v>35794</c:v>
                </c:pt>
                <c:pt idx="110">
                  <c:v>35795</c:v>
                </c:pt>
                <c:pt idx="111">
                  <c:v>35796</c:v>
                </c:pt>
                <c:pt idx="112">
                  <c:v>35797</c:v>
                </c:pt>
                <c:pt idx="113">
                  <c:v>35800</c:v>
                </c:pt>
                <c:pt idx="114">
                  <c:v>35801</c:v>
                </c:pt>
                <c:pt idx="115">
                  <c:v>35802</c:v>
                </c:pt>
                <c:pt idx="116">
                  <c:v>35803</c:v>
                </c:pt>
                <c:pt idx="117">
                  <c:v>35804</c:v>
                </c:pt>
                <c:pt idx="118">
                  <c:v>35807</c:v>
                </c:pt>
                <c:pt idx="119">
                  <c:v>35808</c:v>
                </c:pt>
                <c:pt idx="120">
                  <c:v>35809</c:v>
                </c:pt>
                <c:pt idx="121">
                  <c:v>35810</c:v>
                </c:pt>
                <c:pt idx="122">
                  <c:v>35811</c:v>
                </c:pt>
                <c:pt idx="123">
                  <c:v>35814</c:v>
                </c:pt>
                <c:pt idx="124">
                  <c:v>35815</c:v>
                </c:pt>
                <c:pt idx="125">
                  <c:v>35816</c:v>
                </c:pt>
                <c:pt idx="126">
                  <c:v>35817</c:v>
                </c:pt>
                <c:pt idx="127">
                  <c:v>35818</c:v>
                </c:pt>
                <c:pt idx="128">
                  <c:v>35821</c:v>
                </c:pt>
                <c:pt idx="129">
                  <c:v>35822</c:v>
                </c:pt>
                <c:pt idx="130">
                  <c:v>35823</c:v>
                </c:pt>
                <c:pt idx="131">
                  <c:v>35824</c:v>
                </c:pt>
                <c:pt idx="132">
                  <c:v>35825</c:v>
                </c:pt>
                <c:pt idx="133">
                  <c:v>35826</c:v>
                </c:pt>
                <c:pt idx="134">
                  <c:v>35828</c:v>
                </c:pt>
                <c:pt idx="135">
                  <c:v>35829</c:v>
                </c:pt>
                <c:pt idx="136">
                  <c:v>35830</c:v>
                </c:pt>
                <c:pt idx="137">
                  <c:v>35831</c:v>
                </c:pt>
                <c:pt idx="138">
                  <c:v>35832</c:v>
                </c:pt>
                <c:pt idx="139">
                  <c:v>35835</c:v>
                </c:pt>
                <c:pt idx="140">
                  <c:v>35836</c:v>
                </c:pt>
                <c:pt idx="141">
                  <c:v>35837</c:v>
                </c:pt>
                <c:pt idx="142">
                  <c:v>35838</c:v>
                </c:pt>
                <c:pt idx="143">
                  <c:v>35839</c:v>
                </c:pt>
                <c:pt idx="144">
                  <c:v>35842</c:v>
                </c:pt>
                <c:pt idx="145">
                  <c:v>35843</c:v>
                </c:pt>
                <c:pt idx="146">
                  <c:v>35844</c:v>
                </c:pt>
                <c:pt idx="147">
                  <c:v>35845</c:v>
                </c:pt>
                <c:pt idx="148">
                  <c:v>35846</c:v>
                </c:pt>
                <c:pt idx="149">
                  <c:v>35849</c:v>
                </c:pt>
                <c:pt idx="150">
                  <c:v>35850</c:v>
                </c:pt>
                <c:pt idx="151">
                  <c:v>35851</c:v>
                </c:pt>
                <c:pt idx="152">
                  <c:v>35852</c:v>
                </c:pt>
                <c:pt idx="153">
                  <c:v>35853</c:v>
                </c:pt>
                <c:pt idx="154">
                  <c:v>35854</c:v>
                </c:pt>
                <c:pt idx="155">
                  <c:v>35856</c:v>
                </c:pt>
                <c:pt idx="156">
                  <c:v>35857</c:v>
                </c:pt>
                <c:pt idx="157">
                  <c:v>35858</c:v>
                </c:pt>
                <c:pt idx="158">
                  <c:v>35859</c:v>
                </c:pt>
                <c:pt idx="159">
                  <c:v>35860</c:v>
                </c:pt>
                <c:pt idx="160">
                  <c:v>35863</c:v>
                </c:pt>
                <c:pt idx="161">
                  <c:v>35864</c:v>
                </c:pt>
                <c:pt idx="162">
                  <c:v>35865</c:v>
                </c:pt>
                <c:pt idx="163">
                  <c:v>35866</c:v>
                </c:pt>
                <c:pt idx="164">
                  <c:v>35867</c:v>
                </c:pt>
                <c:pt idx="165">
                  <c:v>35870</c:v>
                </c:pt>
                <c:pt idx="166">
                  <c:v>35871</c:v>
                </c:pt>
                <c:pt idx="167">
                  <c:v>35872</c:v>
                </c:pt>
                <c:pt idx="168">
                  <c:v>35873</c:v>
                </c:pt>
                <c:pt idx="169">
                  <c:v>35874</c:v>
                </c:pt>
                <c:pt idx="170">
                  <c:v>35877</c:v>
                </c:pt>
                <c:pt idx="171">
                  <c:v>35878</c:v>
                </c:pt>
                <c:pt idx="172">
                  <c:v>35879</c:v>
                </c:pt>
                <c:pt idx="173">
                  <c:v>35880</c:v>
                </c:pt>
                <c:pt idx="174">
                  <c:v>35881</c:v>
                </c:pt>
                <c:pt idx="175">
                  <c:v>35884</c:v>
                </c:pt>
                <c:pt idx="176">
                  <c:v>35885</c:v>
                </c:pt>
                <c:pt idx="177">
                  <c:v>35886</c:v>
                </c:pt>
                <c:pt idx="178">
                  <c:v>35887</c:v>
                </c:pt>
                <c:pt idx="179">
                  <c:v>35888</c:v>
                </c:pt>
                <c:pt idx="180">
                  <c:v>35891</c:v>
                </c:pt>
                <c:pt idx="181">
                  <c:v>35892</c:v>
                </c:pt>
                <c:pt idx="182">
                  <c:v>35893</c:v>
                </c:pt>
                <c:pt idx="183">
                  <c:v>35894</c:v>
                </c:pt>
                <c:pt idx="184">
                  <c:v>35895</c:v>
                </c:pt>
                <c:pt idx="185">
                  <c:v>35898</c:v>
                </c:pt>
                <c:pt idx="186">
                  <c:v>35899</c:v>
                </c:pt>
                <c:pt idx="187">
                  <c:v>35900</c:v>
                </c:pt>
                <c:pt idx="188">
                  <c:v>35901</c:v>
                </c:pt>
                <c:pt idx="189">
                  <c:v>35902</c:v>
                </c:pt>
                <c:pt idx="190">
                  <c:v>35905</c:v>
                </c:pt>
                <c:pt idx="191">
                  <c:v>35906</c:v>
                </c:pt>
                <c:pt idx="192">
                  <c:v>35907</c:v>
                </c:pt>
                <c:pt idx="193">
                  <c:v>35908</c:v>
                </c:pt>
                <c:pt idx="194">
                  <c:v>35909</c:v>
                </c:pt>
                <c:pt idx="195">
                  <c:v>35912</c:v>
                </c:pt>
                <c:pt idx="196">
                  <c:v>35913</c:v>
                </c:pt>
                <c:pt idx="197">
                  <c:v>35914</c:v>
                </c:pt>
                <c:pt idx="198">
                  <c:v>35915</c:v>
                </c:pt>
                <c:pt idx="199">
                  <c:v>35916</c:v>
                </c:pt>
                <c:pt idx="200">
                  <c:v>35919</c:v>
                </c:pt>
                <c:pt idx="201">
                  <c:v>35920</c:v>
                </c:pt>
                <c:pt idx="202">
                  <c:v>35921</c:v>
                </c:pt>
                <c:pt idx="203">
                  <c:v>35922</c:v>
                </c:pt>
                <c:pt idx="204">
                  <c:v>35923</c:v>
                </c:pt>
                <c:pt idx="205">
                  <c:v>35926</c:v>
                </c:pt>
                <c:pt idx="206">
                  <c:v>35927</c:v>
                </c:pt>
                <c:pt idx="207">
                  <c:v>35928</c:v>
                </c:pt>
                <c:pt idx="208">
                  <c:v>35929</c:v>
                </c:pt>
                <c:pt idx="209">
                  <c:v>35930</c:v>
                </c:pt>
                <c:pt idx="210">
                  <c:v>35933</c:v>
                </c:pt>
                <c:pt idx="211">
                  <c:v>35934</c:v>
                </c:pt>
                <c:pt idx="212">
                  <c:v>35935</c:v>
                </c:pt>
                <c:pt idx="213">
                  <c:v>35936</c:v>
                </c:pt>
                <c:pt idx="214">
                  <c:v>35937</c:v>
                </c:pt>
                <c:pt idx="215">
                  <c:v>35940</c:v>
                </c:pt>
                <c:pt idx="216">
                  <c:v>35941</c:v>
                </c:pt>
                <c:pt idx="217">
                  <c:v>35942</c:v>
                </c:pt>
                <c:pt idx="218">
                  <c:v>35943</c:v>
                </c:pt>
                <c:pt idx="219">
                  <c:v>35944</c:v>
                </c:pt>
                <c:pt idx="220">
                  <c:v>35946</c:v>
                </c:pt>
                <c:pt idx="221">
                  <c:v>35947</c:v>
                </c:pt>
                <c:pt idx="222">
                  <c:v>35948</c:v>
                </c:pt>
                <c:pt idx="223">
                  <c:v>35949</c:v>
                </c:pt>
                <c:pt idx="224">
                  <c:v>35950</c:v>
                </c:pt>
                <c:pt idx="225">
                  <c:v>35951</c:v>
                </c:pt>
                <c:pt idx="226">
                  <c:v>35954</c:v>
                </c:pt>
                <c:pt idx="227">
                  <c:v>35955</c:v>
                </c:pt>
                <c:pt idx="228">
                  <c:v>35956</c:v>
                </c:pt>
                <c:pt idx="229">
                  <c:v>35957</c:v>
                </c:pt>
                <c:pt idx="230">
                  <c:v>35958</c:v>
                </c:pt>
                <c:pt idx="231">
                  <c:v>35961</c:v>
                </c:pt>
                <c:pt idx="232">
                  <c:v>35962</c:v>
                </c:pt>
                <c:pt idx="233">
                  <c:v>35963</c:v>
                </c:pt>
                <c:pt idx="234">
                  <c:v>35964</c:v>
                </c:pt>
                <c:pt idx="235">
                  <c:v>35965</c:v>
                </c:pt>
                <c:pt idx="236">
                  <c:v>35968</c:v>
                </c:pt>
                <c:pt idx="237">
                  <c:v>35969</c:v>
                </c:pt>
                <c:pt idx="238">
                  <c:v>35970</c:v>
                </c:pt>
                <c:pt idx="239">
                  <c:v>35971</c:v>
                </c:pt>
                <c:pt idx="240">
                  <c:v>35972</c:v>
                </c:pt>
                <c:pt idx="241">
                  <c:v>35975</c:v>
                </c:pt>
                <c:pt idx="242">
                  <c:v>35976</c:v>
                </c:pt>
                <c:pt idx="243">
                  <c:v>35977</c:v>
                </c:pt>
                <c:pt idx="244">
                  <c:v>35978</c:v>
                </c:pt>
                <c:pt idx="245">
                  <c:v>35979</c:v>
                </c:pt>
                <c:pt idx="246">
                  <c:v>35982</c:v>
                </c:pt>
                <c:pt idx="247">
                  <c:v>35983</c:v>
                </c:pt>
                <c:pt idx="248">
                  <c:v>35984</c:v>
                </c:pt>
                <c:pt idx="249">
                  <c:v>35985</c:v>
                </c:pt>
                <c:pt idx="250">
                  <c:v>35986</c:v>
                </c:pt>
                <c:pt idx="251">
                  <c:v>35989</c:v>
                </c:pt>
                <c:pt idx="252">
                  <c:v>35990</c:v>
                </c:pt>
                <c:pt idx="253">
                  <c:v>35991</c:v>
                </c:pt>
                <c:pt idx="254">
                  <c:v>35992</c:v>
                </c:pt>
                <c:pt idx="255">
                  <c:v>35993</c:v>
                </c:pt>
                <c:pt idx="256">
                  <c:v>35996</c:v>
                </c:pt>
                <c:pt idx="257">
                  <c:v>35997</c:v>
                </c:pt>
                <c:pt idx="258">
                  <c:v>35998</c:v>
                </c:pt>
                <c:pt idx="259">
                  <c:v>35999</c:v>
                </c:pt>
                <c:pt idx="260">
                  <c:v>36000</c:v>
                </c:pt>
                <c:pt idx="261">
                  <c:v>36003</c:v>
                </c:pt>
                <c:pt idx="262">
                  <c:v>36004</c:v>
                </c:pt>
                <c:pt idx="263">
                  <c:v>36005</c:v>
                </c:pt>
                <c:pt idx="264">
                  <c:v>36006</c:v>
                </c:pt>
                <c:pt idx="265">
                  <c:v>36007</c:v>
                </c:pt>
                <c:pt idx="266">
                  <c:v>36010</c:v>
                </c:pt>
                <c:pt idx="267">
                  <c:v>36011</c:v>
                </c:pt>
                <c:pt idx="268">
                  <c:v>36012</c:v>
                </c:pt>
                <c:pt idx="269">
                  <c:v>36013</c:v>
                </c:pt>
                <c:pt idx="270">
                  <c:v>36014</c:v>
                </c:pt>
                <c:pt idx="271">
                  <c:v>36017</c:v>
                </c:pt>
                <c:pt idx="272">
                  <c:v>36018</c:v>
                </c:pt>
                <c:pt idx="273">
                  <c:v>36019</c:v>
                </c:pt>
                <c:pt idx="274">
                  <c:v>36020</c:v>
                </c:pt>
                <c:pt idx="275">
                  <c:v>36021</c:v>
                </c:pt>
                <c:pt idx="276">
                  <c:v>36024</c:v>
                </c:pt>
                <c:pt idx="277">
                  <c:v>36025</c:v>
                </c:pt>
                <c:pt idx="278">
                  <c:v>36026</c:v>
                </c:pt>
                <c:pt idx="279">
                  <c:v>36027</c:v>
                </c:pt>
                <c:pt idx="280">
                  <c:v>36028</c:v>
                </c:pt>
                <c:pt idx="281">
                  <c:v>36031</c:v>
                </c:pt>
                <c:pt idx="282">
                  <c:v>36032</c:v>
                </c:pt>
                <c:pt idx="283">
                  <c:v>36033</c:v>
                </c:pt>
                <c:pt idx="284">
                  <c:v>36034</c:v>
                </c:pt>
                <c:pt idx="285">
                  <c:v>36035</c:v>
                </c:pt>
                <c:pt idx="286">
                  <c:v>36038</c:v>
                </c:pt>
                <c:pt idx="287">
                  <c:v>36039</c:v>
                </c:pt>
                <c:pt idx="288">
                  <c:v>36040</c:v>
                </c:pt>
                <c:pt idx="289">
                  <c:v>36041</c:v>
                </c:pt>
                <c:pt idx="290">
                  <c:v>36042</c:v>
                </c:pt>
                <c:pt idx="291">
                  <c:v>36045</c:v>
                </c:pt>
                <c:pt idx="292">
                  <c:v>36046</c:v>
                </c:pt>
                <c:pt idx="293">
                  <c:v>36047</c:v>
                </c:pt>
                <c:pt idx="294">
                  <c:v>36048</c:v>
                </c:pt>
                <c:pt idx="295">
                  <c:v>36049</c:v>
                </c:pt>
                <c:pt idx="296">
                  <c:v>36052</c:v>
                </c:pt>
                <c:pt idx="297">
                  <c:v>36053</c:v>
                </c:pt>
                <c:pt idx="298">
                  <c:v>36054</c:v>
                </c:pt>
                <c:pt idx="299">
                  <c:v>36055</c:v>
                </c:pt>
                <c:pt idx="300">
                  <c:v>36056</c:v>
                </c:pt>
                <c:pt idx="301">
                  <c:v>36059</c:v>
                </c:pt>
                <c:pt idx="302">
                  <c:v>36060</c:v>
                </c:pt>
                <c:pt idx="303">
                  <c:v>36061</c:v>
                </c:pt>
                <c:pt idx="304">
                  <c:v>36062</c:v>
                </c:pt>
                <c:pt idx="305">
                  <c:v>36063</c:v>
                </c:pt>
                <c:pt idx="306">
                  <c:v>36066</c:v>
                </c:pt>
                <c:pt idx="307">
                  <c:v>36067</c:v>
                </c:pt>
                <c:pt idx="308">
                  <c:v>36068</c:v>
                </c:pt>
                <c:pt idx="309">
                  <c:v>36069</c:v>
                </c:pt>
                <c:pt idx="310">
                  <c:v>36070</c:v>
                </c:pt>
                <c:pt idx="311">
                  <c:v>36073</c:v>
                </c:pt>
                <c:pt idx="312">
                  <c:v>36074</c:v>
                </c:pt>
                <c:pt idx="313">
                  <c:v>36075</c:v>
                </c:pt>
                <c:pt idx="314">
                  <c:v>36076</c:v>
                </c:pt>
                <c:pt idx="315">
                  <c:v>36077</c:v>
                </c:pt>
                <c:pt idx="316">
                  <c:v>36080</c:v>
                </c:pt>
                <c:pt idx="317">
                  <c:v>36081</c:v>
                </c:pt>
                <c:pt idx="318">
                  <c:v>36082</c:v>
                </c:pt>
                <c:pt idx="319">
                  <c:v>36083</c:v>
                </c:pt>
                <c:pt idx="320">
                  <c:v>36084</c:v>
                </c:pt>
                <c:pt idx="321">
                  <c:v>36087</c:v>
                </c:pt>
                <c:pt idx="322">
                  <c:v>36088</c:v>
                </c:pt>
                <c:pt idx="323">
                  <c:v>36089</c:v>
                </c:pt>
                <c:pt idx="324">
                  <c:v>36090</c:v>
                </c:pt>
                <c:pt idx="325">
                  <c:v>36091</c:v>
                </c:pt>
                <c:pt idx="326">
                  <c:v>36094</c:v>
                </c:pt>
                <c:pt idx="327">
                  <c:v>36095</c:v>
                </c:pt>
                <c:pt idx="328">
                  <c:v>36096</c:v>
                </c:pt>
                <c:pt idx="329">
                  <c:v>36097</c:v>
                </c:pt>
                <c:pt idx="330">
                  <c:v>36098</c:v>
                </c:pt>
                <c:pt idx="331">
                  <c:v>36099</c:v>
                </c:pt>
                <c:pt idx="332">
                  <c:v>36101</c:v>
                </c:pt>
                <c:pt idx="333">
                  <c:v>36102</c:v>
                </c:pt>
                <c:pt idx="334">
                  <c:v>36103</c:v>
                </c:pt>
                <c:pt idx="335">
                  <c:v>36104</c:v>
                </c:pt>
                <c:pt idx="336">
                  <c:v>36105</c:v>
                </c:pt>
                <c:pt idx="337">
                  <c:v>36108</c:v>
                </c:pt>
                <c:pt idx="338">
                  <c:v>36109</c:v>
                </c:pt>
                <c:pt idx="339">
                  <c:v>36110</c:v>
                </c:pt>
                <c:pt idx="340">
                  <c:v>36111</c:v>
                </c:pt>
                <c:pt idx="341">
                  <c:v>36112</c:v>
                </c:pt>
                <c:pt idx="342">
                  <c:v>36115</c:v>
                </c:pt>
                <c:pt idx="343">
                  <c:v>36116</c:v>
                </c:pt>
                <c:pt idx="344">
                  <c:v>36117</c:v>
                </c:pt>
                <c:pt idx="345">
                  <c:v>36118</c:v>
                </c:pt>
                <c:pt idx="346">
                  <c:v>36119</c:v>
                </c:pt>
                <c:pt idx="347">
                  <c:v>36122</c:v>
                </c:pt>
                <c:pt idx="348">
                  <c:v>36123</c:v>
                </c:pt>
                <c:pt idx="349">
                  <c:v>36124</c:v>
                </c:pt>
                <c:pt idx="350">
                  <c:v>36125</c:v>
                </c:pt>
                <c:pt idx="351">
                  <c:v>36126</c:v>
                </c:pt>
                <c:pt idx="352">
                  <c:v>36129</c:v>
                </c:pt>
                <c:pt idx="353">
                  <c:v>36130</c:v>
                </c:pt>
                <c:pt idx="354">
                  <c:v>36131</c:v>
                </c:pt>
                <c:pt idx="355">
                  <c:v>36132</c:v>
                </c:pt>
                <c:pt idx="356">
                  <c:v>36133</c:v>
                </c:pt>
                <c:pt idx="357">
                  <c:v>36136</c:v>
                </c:pt>
                <c:pt idx="358">
                  <c:v>36137</c:v>
                </c:pt>
                <c:pt idx="359">
                  <c:v>36138</c:v>
                </c:pt>
                <c:pt idx="360">
                  <c:v>36139</c:v>
                </c:pt>
                <c:pt idx="361">
                  <c:v>36140</c:v>
                </c:pt>
                <c:pt idx="362">
                  <c:v>36143</c:v>
                </c:pt>
                <c:pt idx="363">
                  <c:v>36144</c:v>
                </c:pt>
                <c:pt idx="364">
                  <c:v>36145</c:v>
                </c:pt>
                <c:pt idx="365">
                  <c:v>36146</c:v>
                </c:pt>
                <c:pt idx="366">
                  <c:v>36147</c:v>
                </c:pt>
                <c:pt idx="367">
                  <c:v>36150</c:v>
                </c:pt>
                <c:pt idx="368">
                  <c:v>36151</c:v>
                </c:pt>
                <c:pt idx="369">
                  <c:v>36152</c:v>
                </c:pt>
                <c:pt idx="370">
                  <c:v>36153</c:v>
                </c:pt>
                <c:pt idx="371">
                  <c:v>36154</c:v>
                </c:pt>
                <c:pt idx="372">
                  <c:v>36157</c:v>
                </c:pt>
                <c:pt idx="373">
                  <c:v>36158</c:v>
                </c:pt>
                <c:pt idx="374">
                  <c:v>36159</c:v>
                </c:pt>
                <c:pt idx="375">
                  <c:v>36160</c:v>
                </c:pt>
                <c:pt idx="376">
                  <c:v>36161</c:v>
                </c:pt>
                <c:pt idx="377">
                  <c:v>36164</c:v>
                </c:pt>
                <c:pt idx="378">
                  <c:v>36165</c:v>
                </c:pt>
                <c:pt idx="379">
                  <c:v>36166</c:v>
                </c:pt>
                <c:pt idx="380">
                  <c:v>36167</c:v>
                </c:pt>
                <c:pt idx="381">
                  <c:v>36168</c:v>
                </c:pt>
                <c:pt idx="382">
                  <c:v>36171</c:v>
                </c:pt>
                <c:pt idx="383">
                  <c:v>36172</c:v>
                </c:pt>
                <c:pt idx="384">
                  <c:v>36173</c:v>
                </c:pt>
                <c:pt idx="385">
                  <c:v>36174</c:v>
                </c:pt>
                <c:pt idx="386">
                  <c:v>36175</c:v>
                </c:pt>
                <c:pt idx="387">
                  <c:v>36178</c:v>
                </c:pt>
                <c:pt idx="388">
                  <c:v>36179</c:v>
                </c:pt>
                <c:pt idx="389">
                  <c:v>36180</c:v>
                </c:pt>
                <c:pt idx="390">
                  <c:v>36181</c:v>
                </c:pt>
                <c:pt idx="391">
                  <c:v>36182</c:v>
                </c:pt>
                <c:pt idx="392">
                  <c:v>36185</c:v>
                </c:pt>
                <c:pt idx="393">
                  <c:v>36186</c:v>
                </c:pt>
                <c:pt idx="394">
                  <c:v>36187</c:v>
                </c:pt>
                <c:pt idx="395">
                  <c:v>36188</c:v>
                </c:pt>
                <c:pt idx="396">
                  <c:v>36189</c:v>
                </c:pt>
                <c:pt idx="397">
                  <c:v>36191</c:v>
                </c:pt>
                <c:pt idx="398">
                  <c:v>36192</c:v>
                </c:pt>
                <c:pt idx="399">
                  <c:v>36193</c:v>
                </c:pt>
                <c:pt idx="400">
                  <c:v>36194</c:v>
                </c:pt>
                <c:pt idx="401">
                  <c:v>36195</c:v>
                </c:pt>
                <c:pt idx="402">
                  <c:v>36196</c:v>
                </c:pt>
                <c:pt idx="403">
                  <c:v>36199</c:v>
                </c:pt>
                <c:pt idx="404">
                  <c:v>36200</c:v>
                </c:pt>
                <c:pt idx="405">
                  <c:v>36201</c:v>
                </c:pt>
                <c:pt idx="406">
                  <c:v>36202</c:v>
                </c:pt>
                <c:pt idx="407">
                  <c:v>36203</c:v>
                </c:pt>
                <c:pt idx="408">
                  <c:v>36206</c:v>
                </c:pt>
                <c:pt idx="409">
                  <c:v>36207</c:v>
                </c:pt>
                <c:pt idx="410">
                  <c:v>36208</c:v>
                </c:pt>
                <c:pt idx="411">
                  <c:v>36209</c:v>
                </c:pt>
                <c:pt idx="412">
                  <c:v>36210</c:v>
                </c:pt>
                <c:pt idx="413">
                  <c:v>36213</c:v>
                </c:pt>
                <c:pt idx="414">
                  <c:v>36214</c:v>
                </c:pt>
                <c:pt idx="415">
                  <c:v>36215</c:v>
                </c:pt>
                <c:pt idx="416">
                  <c:v>36216</c:v>
                </c:pt>
                <c:pt idx="417">
                  <c:v>36217</c:v>
                </c:pt>
                <c:pt idx="418">
                  <c:v>36219</c:v>
                </c:pt>
                <c:pt idx="419">
                  <c:v>36220</c:v>
                </c:pt>
                <c:pt idx="420">
                  <c:v>36221</c:v>
                </c:pt>
                <c:pt idx="421">
                  <c:v>36222</c:v>
                </c:pt>
                <c:pt idx="422">
                  <c:v>36223</c:v>
                </c:pt>
                <c:pt idx="423">
                  <c:v>36224</c:v>
                </c:pt>
                <c:pt idx="424">
                  <c:v>36227</c:v>
                </c:pt>
                <c:pt idx="425">
                  <c:v>36228</c:v>
                </c:pt>
                <c:pt idx="426">
                  <c:v>36229</c:v>
                </c:pt>
                <c:pt idx="427">
                  <c:v>36230</c:v>
                </c:pt>
                <c:pt idx="428">
                  <c:v>36231</c:v>
                </c:pt>
                <c:pt idx="429">
                  <c:v>36234</c:v>
                </c:pt>
                <c:pt idx="430">
                  <c:v>36235</c:v>
                </c:pt>
                <c:pt idx="431">
                  <c:v>36236</c:v>
                </c:pt>
                <c:pt idx="432">
                  <c:v>36237</c:v>
                </c:pt>
                <c:pt idx="433">
                  <c:v>36238</c:v>
                </c:pt>
                <c:pt idx="434">
                  <c:v>36241</c:v>
                </c:pt>
                <c:pt idx="435">
                  <c:v>36242</c:v>
                </c:pt>
                <c:pt idx="436">
                  <c:v>36243</c:v>
                </c:pt>
                <c:pt idx="437">
                  <c:v>36244</c:v>
                </c:pt>
                <c:pt idx="438">
                  <c:v>36245</c:v>
                </c:pt>
                <c:pt idx="439">
                  <c:v>36248</c:v>
                </c:pt>
                <c:pt idx="440">
                  <c:v>36249</c:v>
                </c:pt>
                <c:pt idx="441">
                  <c:v>36250</c:v>
                </c:pt>
                <c:pt idx="442">
                  <c:v>36251</c:v>
                </c:pt>
                <c:pt idx="443">
                  <c:v>36252</c:v>
                </c:pt>
                <c:pt idx="444">
                  <c:v>36255</c:v>
                </c:pt>
                <c:pt idx="445">
                  <c:v>36256</c:v>
                </c:pt>
                <c:pt idx="446">
                  <c:v>36257</c:v>
                </c:pt>
                <c:pt idx="447">
                  <c:v>36258</c:v>
                </c:pt>
                <c:pt idx="448">
                  <c:v>36259</c:v>
                </c:pt>
                <c:pt idx="449">
                  <c:v>36262</c:v>
                </c:pt>
                <c:pt idx="450">
                  <c:v>36263</c:v>
                </c:pt>
                <c:pt idx="451">
                  <c:v>36264</c:v>
                </c:pt>
                <c:pt idx="452">
                  <c:v>36265</c:v>
                </c:pt>
                <c:pt idx="453">
                  <c:v>36266</c:v>
                </c:pt>
                <c:pt idx="454">
                  <c:v>36269</c:v>
                </c:pt>
                <c:pt idx="455">
                  <c:v>36270</c:v>
                </c:pt>
                <c:pt idx="456">
                  <c:v>36271</c:v>
                </c:pt>
                <c:pt idx="457">
                  <c:v>36272</c:v>
                </c:pt>
                <c:pt idx="458">
                  <c:v>36273</c:v>
                </c:pt>
                <c:pt idx="459">
                  <c:v>36276</c:v>
                </c:pt>
                <c:pt idx="460">
                  <c:v>36277</c:v>
                </c:pt>
                <c:pt idx="461">
                  <c:v>36278</c:v>
                </c:pt>
                <c:pt idx="462">
                  <c:v>36279</c:v>
                </c:pt>
                <c:pt idx="463">
                  <c:v>36280</c:v>
                </c:pt>
                <c:pt idx="464">
                  <c:v>36283</c:v>
                </c:pt>
                <c:pt idx="465">
                  <c:v>36284</c:v>
                </c:pt>
                <c:pt idx="466">
                  <c:v>36285</c:v>
                </c:pt>
                <c:pt idx="467">
                  <c:v>36286</c:v>
                </c:pt>
                <c:pt idx="468">
                  <c:v>36287</c:v>
                </c:pt>
                <c:pt idx="469">
                  <c:v>36290</c:v>
                </c:pt>
                <c:pt idx="470">
                  <c:v>36291</c:v>
                </c:pt>
                <c:pt idx="471">
                  <c:v>36292</c:v>
                </c:pt>
                <c:pt idx="472">
                  <c:v>36293</c:v>
                </c:pt>
                <c:pt idx="473">
                  <c:v>36294</c:v>
                </c:pt>
                <c:pt idx="474">
                  <c:v>36297</c:v>
                </c:pt>
                <c:pt idx="475">
                  <c:v>36298</c:v>
                </c:pt>
                <c:pt idx="476">
                  <c:v>36299</c:v>
                </c:pt>
                <c:pt idx="477">
                  <c:v>36300</c:v>
                </c:pt>
                <c:pt idx="478">
                  <c:v>36301</c:v>
                </c:pt>
                <c:pt idx="479">
                  <c:v>36304</c:v>
                </c:pt>
                <c:pt idx="480">
                  <c:v>36305</c:v>
                </c:pt>
                <c:pt idx="481">
                  <c:v>36306</c:v>
                </c:pt>
                <c:pt idx="482">
                  <c:v>36307</c:v>
                </c:pt>
                <c:pt idx="483">
                  <c:v>36308</c:v>
                </c:pt>
                <c:pt idx="484">
                  <c:v>36311</c:v>
                </c:pt>
                <c:pt idx="485">
                  <c:v>36312</c:v>
                </c:pt>
                <c:pt idx="486">
                  <c:v>36313</c:v>
                </c:pt>
                <c:pt idx="487">
                  <c:v>36314</c:v>
                </c:pt>
                <c:pt idx="488">
                  <c:v>36315</c:v>
                </c:pt>
                <c:pt idx="489">
                  <c:v>36318</c:v>
                </c:pt>
                <c:pt idx="490">
                  <c:v>36319</c:v>
                </c:pt>
                <c:pt idx="491">
                  <c:v>36320</c:v>
                </c:pt>
                <c:pt idx="492">
                  <c:v>36321</c:v>
                </c:pt>
                <c:pt idx="493">
                  <c:v>36322</c:v>
                </c:pt>
                <c:pt idx="494">
                  <c:v>36325</c:v>
                </c:pt>
                <c:pt idx="495">
                  <c:v>36326</c:v>
                </c:pt>
                <c:pt idx="496">
                  <c:v>36327</c:v>
                </c:pt>
                <c:pt idx="497">
                  <c:v>36328</c:v>
                </c:pt>
                <c:pt idx="498">
                  <c:v>36329</c:v>
                </c:pt>
                <c:pt idx="499">
                  <c:v>36332</c:v>
                </c:pt>
                <c:pt idx="500">
                  <c:v>36333</c:v>
                </c:pt>
                <c:pt idx="501">
                  <c:v>36334</c:v>
                </c:pt>
                <c:pt idx="502">
                  <c:v>36335</c:v>
                </c:pt>
                <c:pt idx="503">
                  <c:v>36336</c:v>
                </c:pt>
                <c:pt idx="504">
                  <c:v>36339</c:v>
                </c:pt>
                <c:pt idx="505">
                  <c:v>36340</c:v>
                </c:pt>
                <c:pt idx="506">
                  <c:v>36341</c:v>
                </c:pt>
                <c:pt idx="507">
                  <c:v>36342</c:v>
                </c:pt>
                <c:pt idx="508">
                  <c:v>36343</c:v>
                </c:pt>
                <c:pt idx="509">
                  <c:v>36346</c:v>
                </c:pt>
                <c:pt idx="510">
                  <c:v>36347</c:v>
                </c:pt>
                <c:pt idx="511">
                  <c:v>36348</c:v>
                </c:pt>
                <c:pt idx="512">
                  <c:v>36349</c:v>
                </c:pt>
                <c:pt idx="513">
                  <c:v>36350</c:v>
                </c:pt>
                <c:pt idx="514">
                  <c:v>36353</c:v>
                </c:pt>
                <c:pt idx="515">
                  <c:v>36354</c:v>
                </c:pt>
                <c:pt idx="516">
                  <c:v>36355</c:v>
                </c:pt>
                <c:pt idx="517">
                  <c:v>36356</c:v>
                </c:pt>
                <c:pt idx="518">
                  <c:v>36357</c:v>
                </c:pt>
                <c:pt idx="519">
                  <c:v>36360</c:v>
                </c:pt>
                <c:pt idx="520">
                  <c:v>36361</c:v>
                </c:pt>
                <c:pt idx="521">
                  <c:v>36362</c:v>
                </c:pt>
                <c:pt idx="522">
                  <c:v>36363</c:v>
                </c:pt>
                <c:pt idx="523">
                  <c:v>36364</c:v>
                </c:pt>
                <c:pt idx="524">
                  <c:v>36367</c:v>
                </c:pt>
                <c:pt idx="525">
                  <c:v>36368</c:v>
                </c:pt>
                <c:pt idx="526">
                  <c:v>36369</c:v>
                </c:pt>
                <c:pt idx="527">
                  <c:v>36370</c:v>
                </c:pt>
                <c:pt idx="528">
                  <c:v>36371</c:v>
                </c:pt>
                <c:pt idx="529">
                  <c:v>36372</c:v>
                </c:pt>
                <c:pt idx="530">
                  <c:v>36374</c:v>
                </c:pt>
                <c:pt idx="531">
                  <c:v>36375</c:v>
                </c:pt>
                <c:pt idx="532">
                  <c:v>36376</c:v>
                </c:pt>
                <c:pt idx="533">
                  <c:v>36377</c:v>
                </c:pt>
                <c:pt idx="534">
                  <c:v>36378</c:v>
                </c:pt>
                <c:pt idx="535">
                  <c:v>36381</c:v>
                </c:pt>
                <c:pt idx="536">
                  <c:v>36382</c:v>
                </c:pt>
                <c:pt idx="537">
                  <c:v>36383</c:v>
                </c:pt>
                <c:pt idx="538">
                  <c:v>36384</c:v>
                </c:pt>
                <c:pt idx="539">
                  <c:v>36385</c:v>
                </c:pt>
                <c:pt idx="540">
                  <c:v>36388</c:v>
                </c:pt>
                <c:pt idx="541">
                  <c:v>36389</c:v>
                </c:pt>
                <c:pt idx="542">
                  <c:v>36390</c:v>
                </c:pt>
                <c:pt idx="543">
                  <c:v>36391</c:v>
                </c:pt>
                <c:pt idx="544">
                  <c:v>36392</c:v>
                </c:pt>
                <c:pt idx="545">
                  <c:v>36395</c:v>
                </c:pt>
                <c:pt idx="546">
                  <c:v>36396</c:v>
                </c:pt>
                <c:pt idx="547">
                  <c:v>36397</c:v>
                </c:pt>
                <c:pt idx="548">
                  <c:v>36398</c:v>
                </c:pt>
                <c:pt idx="549">
                  <c:v>36399</c:v>
                </c:pt>
                <c:pt idx="550">
                  <c:v>36402</c:v>
                </c:pt>
                <c:pt idx="551">
                  <c:v>36403</c:v>
                </c:pt>
                <c:pt idx="552">
                  <c:v>36404</c:v>
                </c:pt>
                <c:pt idx="553">
                  <c:v>36405</c:v>
                </c:pt>
                <c:pt idx="554">
                  <c:v>36406</c:v>
                </c:pt>
                <c:pt idx="555">
                  <c:v>36409</c:v>
                </c:pt>
                <c:pt idx="556">
                  <c:v>36410</c:v>
                </c:pt>
                <c:pt idx="557">
                  <c:v>36411</c:v>
                </c:pt>
                <c:pt idx="558">
                  <c:v>36412</c:v>
                </c:pt>
                <c:pt idx="559">
                  <c:v>36413</c:v>
                </c:pt>
                <c:pt idx="560">
                  <c:v>36416</c:v>
                </c:pt>
                <c:pt idx="561">
                  <c:v>36417</c:v>
                </c:pt>
                <c:pt idx="562">
                  <c:v>36418</c:v>
                </c:pt>
                <c:pt idx="563">
                  <c:v>36419</c:v>
                </c:pt>
                <c:pt idx="564">
                  <c:v>36420</c:v>
                </c:pt>
                <c:pt idx="565">
                  <c:v>36423</c:v>
                </c:pt>
                <c:pt idx="566">
                  <c:v>36424</c:v>
                </c:pt>
                <c:pt idx="567">
                  <c:v>36425</c:v>
                </c:pt>
                <c:pt idx="568">
                  <c:v>36426</c:v>
                </c:pt>
                <c:pt idx="569">
                  <c:v>36427</c:v>
                </c:pt>
                <c:pt idx="570">
                  <c:v>36430</c:v>
                </c:pt>
                <c:pt idx="571">
                  <c:v>36431</c:v>
                </c:pt>
                <c:pt idx="572">
                  <c:v>36432</c:v>
                </c:pt>
                <c:pt idx="573">
                  <c:v>36433</c:v>
                </c:pt>
                <c:pt idx="574">
                  <c:v>36434</c:v>
                </c:pt>
                <c:pt idx="575">
                  <c:v>36437</c:v>
                </c:pt>
                <c:pt idx="576">
                  <c:v>36438</c:v>
                </c:pt>
                <c:pt idx="577">
                  <c:v>36439</c:v>
                </c:pt>
                <c:pt idx="578">
                  <c:v>36440</c:v>
                </c:pt>
                <c:pt idx="579">
                  <c:v>36441</c:v>
                </c:pt>
                <c:pt idx="580">
                  <c:v>36444</c:v>
                </c:pt>
                <c:pt idx="581">
                  <c:v>36445</c:v>
                </c:pt>
                <c:pt idx="582">
                  <c:v>36446</c:v>
                </c:pt>
                <c:pt idx="583">
                  <c:v>36447</c:v>
                </c:pt>
                <c:pt idx="584">
                  <c:v>36448</c:v>
                </c:pt>
                <c:pt idx="585">
                  <c:v>36451</c:v>
                </c:pt>
                <c:pt idx="586">
                  <c:v>36452</c:v>
                </c:pt>
                <c:pt idx="587">
                  <c:v>36453</c:v>
                </c:pt>
                <c:pt idx="588">
                  <c:v>36454</c:v>
                </c:pt>
                <c:pt idx="589">
                  <c:v>36455</c:v>
                </c:pt>
                <c:pt idx="590">
                  <c:v>36458</c:v>
                </c:pt>
                <c:pt idx="591">
                  <c:v>36459</c:v>
                </c:pt>
                <c:pt idx="592">
                  <c:v>36460</c:v>
                </c:pt>
                <c:pt idx="593">
                  <c:v>36461</c:v>
                </c:pt>
                <c:pt idx="594">
                  <c:v>36462</c:v>
                </c:pt>
                <c:pt idx="595">
                  <c:v>36464</c:v>
                </c:pt>
                <c:pt idx="596">
                  <c:v>36465</c:v>
                </c:pt>
                <c:pt idx="597">
                  <c:v>36466</c:v>
                </c:pt>
                <c:pt idx="598">
                  <c:v>36467</c:v>
                </c:pt>
                <c:pt idx="599">
                  <c:v>36468</c:v>
                </c:pt>
                <c:pt idx="600">
                  <c:v>36469</c:v>
                </c:pt>
                <c:pt idx="601">
                  <c:v>36472</c:v>
                </c:pt>
                <c:pt idx="602">
                  <c:v>36473</c:v>
                </c:pt>
                <c:pt idx="603">
                  <c:v>36474</c:v>
                </c:pt>
                <c:pt idx="604">
                  <c:v>36475</c:v>
                </c:pt>
                <c:pt idx="605">
                  <c:v>36476</c:v>
                </c:pt>
                <c:pt idx="606">
                  <c:v>36479</c:v>
                </c:pt>
                <c:pt idx="607">
                  <c:v>36480</c:v>
                </c:pt>
                <c:pt idx="608">
                  <c:v>36481</c:v>
                </c:pt>
                <c:pt idx="609">
                  <c:v>36482</c:v>
                </c:pt>
                <c:pt idx="610">
                  <c:v>36483</c:v>
                </c:pt>
                <c:pt idx="611">
                  <c:v>36486</c:v>
                </c:pt>
                <c:pt idx="612">
                  <c:v>36487</c:v>
                </c:pt>
                <c:pt idx="613">
                  <c:v>36488</c:v>
                </c:pt>
                <c:pt idx="614">
                  <c:v>36489</c:v>
                </c:pt>
                <c:pt idx="615">
                  <c:v>36490</c:v>
                </c:pt>
                <c:pt idx="616">
                  <c:v>36493</c:v>
                </c:pt>
                <c:pt idx="617">
                  <c:v>36494</c:v>
                </c:pt>
                <c:pt idx="618">
                  <c:v>36495</c:v>
                </c:pt>
                <c:pt idx="619">
                  <c:v>36496</c:v>
                </c:pt>
                <c:pt idx="620">
                  <c:v>36497</c:v>
                </c:pt>
                <c:pt idx="621">
                  <c:v>36500</c:v>
                </c:pt>
                <c:pt idx="622">
                  <c:v>36501</c:v>
                </c:pt>
                <c:pt idx="623">
                  <c:v>36502</c:v>
                </c:pt>
                <c:pt idx="624">
                  <c:v>36503</c:v>
                </c:pt>
                <c:pt idx="625">
                  <c:v>36504</c:v>
                </c:pt>
                <c:pt idx="626">
                  <c:v>36507</c:v>
                </c:pt>
                <c:pt idx="627">
                  <c:v>36508</c:v>
                </c:pt>
                <c:pt idx="628">
                  <c:v>36509</c:v>
                </c:pt>
                <c:pt idx="629">
                  <c:v>36510</c:v>
                </c:pt>
                <c:pt idx="630">
                  <c:v>36511</c:v>
                </c:pt>
                <c:pt idx="631">
                  <c:v>36514</c:v>
                </c:pt>
                <c:pt idx="632">
                  <c:v>36515</c:v>
                </c:pt>
                <c:pt idx="633">
                  <c:v>36516</c:v>
                </c:pt>
                <c:pt idx="634">
                  <c:v>36517</c:v>
                </c:pt>
                <c:pt idx="635">
                  <c:v>36518</c:v>
                </c:pt>
                <c:pt idx="636">
                  <c:v>36521</c:v>
                </c:pt>
                <c:pt idx="637">
                  <c:v>36522</c:v>
                </c:pt>
                <c:pt idx="638">
                  <c:v>36523</c:v>
                </c:pt>
                <c:pt idx="639">
                  <c:v>36524</c:v>
                </c:pt>
                <c:pt idx="640">
                  <c:v>36525</c:v>
                </c:pt>
                <c:pt idx="641">
                  <c:v>36528</c:v>
                </c:pt>
                <c:pt idx="642">
                  <c:v>36529</c:v>
                </c:pt>
                <c:pt idx="643">
                  <c:v>36530</c:v>
                </c:pt>
                <c:pt idx="644">
                  <c:v>36531</c:v>
                </c:pt>
                <c:pt idx="645">
                  <c:v>36532</c:v>
                </c:pt>
                <c:pt idx="646">
                  <c:v>36535</c:v>
                </c:pt>
                <c:pt idx="647">
                  <c:v>36536</c:v>
                </c:pt>
                <c:pt idx="648">
                  <c:v>36537</c:v>
                </c:pt>
                <c:pt idx="649">
                  <c:v>36538</c:v>
                </c:pt>
                <c:pt idx="650">
                  <c:v>36539</c:v>
                </c:pt>
                <c:pt idx="651">
                  <c:v>36542</c:v>
                </c:pt>
                <c:pt idx="652">
                  <c:v>36543</c:v>
                </c:pt>
                <c:pt idx="653">
                  <c:v>36544</c:v>
                </c:pt>
                <c:pt idx="654">
                  <c:v>36545</c:v>
                </c:pt>
                <c:pt idx="655">
                  <c:v>36546</c:v>
                </c:pt>
                <c:pt idx="656">
                  <c:v>36549</c:v>
                </c:pt>
                <c:pt idx="657">
                  <c:v>36550</c:v>
                </c:pt>
                <c:pt idx="658">
                  <c:v>36551</c:v>
                </c:pt>
                <c:pt idx="659">
                  <c:v>36552</c:v>
                </c:pt>
                <c:pt idx="660">
                  <c:v>36553</c:v>
                </c:pt>
                <c:pt idx="661">
                  <c:v>36556</c:v>
                </c:pt>
                <c:pt idx="662">
                  <c:v>36557</c:v>
                </c:pt>
                <c:pt idx="663">
                  <c:v>36558</c:v>
                </c:pt>
                <c:pt idx="664">
                  <c:v>36559</c:v>
                </c:pt>
                <c:pt idx="665">
                  <c:v>36560</c:v>
                </c:pt>
                <c:pt idx="666">
                  <c:v>36563</c:v>
                </c:pt>
                <c:pt idx="667">
                  <c:v>36564</c:v>
                </c:pt>
                <c:pt idx="668">
                  <c:v>36565</c:v>
                </c:pt>
                <c:pt idx="669">
                  <c:v>36566</c:v>
                </c:pt>
                <c:pt idx="670">
                  <c:v>36567</c:v>
                </c:pt>
                <c:pt idx="671">
                  <c:v>36570</c:v>
                </c:pt>
                <c:pt idx="672">
                  <c:v>36571</c:v>
                </c:pt>
                <c:pt idx="673">
                  <c:v>36572</c:v>
                </c:pt>
                <c:pt idx="674">
                  <c:v>36573</c:v>
                </c:pt>
                <c:pt idx="675">
                  <c:v>36574</c:v>
                </c:pt>
                <c:pt idx="676">
                  <c:v>36577</c:v>
                </c:pt>
                <c:pt idx="677">
                  <c:v>36578</c:v>
                </c:pt>
                <c:pt idx="678">
                  <c:v>36579</c:v>
                </c:pt>
                <c:pt idx="679">
                  <c:v>36580</c:v>
                </c:pt>
                <c:pt idx="680">
                  <c:v>36581</c:v>
                </c:pt>
                <c:pt idx="681">
                  <c:v>36584</c:v>
                </c:pt>
                <c:pt idx="682">
                  <c:v>36585</c:v>
                </c:pt>
                <c:pt idx="683">
                  <c:v>36586</c:v>
                </c:pt>
                <c:pt idx="684">
                  <c:v>36587</c:v>
                </c:pt>
                <c:pt idx="685">
                  <c:v>36588</c:v>
                </c:pt>
                <c:pt idx="686">
                  <c:v>36591</c:v>
                </c:pt>
                <c:pt idx="687">
                  <c:v>36592</c:v>
                </c:pt>
                <c:pt idx="688">
                  <c:v>36593</c:v>
                </c:pt>
                <c:pt idx="689">
                  <c:v>36594</c:v>
                </c:pt>
                <c:pt idx="690">
                  <c:v>36595</c:v>
                </c:pt>
                <c:pt idx="691">
                  <c:v>36598</c:v>
                </c:pt>
                <c:pt idx="692">
                  <c:v>36599</c:v>
                </c:pt>
                <c:pt idx="693">
                  <c:v>36600</c:v>
                </c:pt>
                <c:pt idx="694">
                  <c:v>36601</c:v>
                </c:pt>
                <c:pt idx="695">
                  <c:v>36602</c:v>
                </c:pt>
                <c:pt idx="696">
                  <c:v>36605</c:v>
                </c:pt>
                <c:pt idx="697">
                  <c:v>36606</c:v>
                </c:pt>
                <c:pt idx="698">
                  <c:v>36607</c:v>
                </c:pt>
                <c:pt idx="699">
                  <c:v>36608</c:v>
                </c:pt>
                <c:pt idx="700">
                  <c:v>36609</c:v>
                </c:pt>
                <c:pt idx="701">
                  <c:v>36612</c:v>
                </c:pt>
                <c:pt idx="702">
                  <c:v>36613</c:v>
                </c:pt>
                <c:pt idx="703">
                  <c:v>36614</c:v>
                </c:pt>
                <c:pt idx="704">
                  <c:v>36615</c:v>
                </c:pt>
                <c:pt idx="705">
                  <c:v>36616</c:v>
                </c:pt>
                <c:pt idx="706">
                  <c:v>36619</c:v>
                </c:pt>
                <c:pt idx="707">
                  <c:v>36620</c:v>
                </c:pt>
                <c:pt idx="708">
                  <c:v>36621</c:v>
                </c:pt>
                <c:pt idx="709">
                  <c:v>36622</c:v>
                </c:pt>
                <c:pt idx="710">
                  <c:v>36623</c:v>
                </c:pt>
                <c:pt idx="711">
                  <c:v>36626</c:v>
                </c:pt>
                <c:pt idx="712">
                  <c:v>36627</c:v>
                </c:pt>
                <c:pt idx="713">
                  <c:v>36628</c:v>
                </c:pt>
                <c:pt idx="714">
                  <c:v>36629</c:v>
                </c:pt>
                <c:pt idx="715">
                  <c:v>36630</c:v>
                </c:pt>
                <c:pt idx="716">
                  <c:v>36633</c:v>
                </c:pt>
                <c:pt idx="717">
                  <c:v>36634</c:v>
                </c:pt>
                <c:pt idx="718">
                  <c:v>36635</c:v>
                </c:pt>
                <c:pt idx="719">
                  <c:v>36636</c:v>
                </c:pt>
                <c:pt idx="720">
                  <c:v>36637</c:v>
                </c:pt>
                <c:pt idx="721">
                  <c:v>36640</c:v>
                </c:pt>
                <c:pt idx="722">
                  <c:v>36641</c:v>
                </c:pt>
                <c:pt idx="723">
                  <c:v>36642</c:v>
                </c:pt>
                <c:pt idx="724">
                  <c:v>36643</c:v>
                </c:pt>
                <c:pt idx="725">
                  <c:v>36644</c:v>
                </c:pt>
                <c:pt idx="726">
                  <c:v>36646</c:v>
                </c:pt>
                <c:pt idx="727">
                  <c:v>36647</c:v>
                </c:pt>
                <c:pt idx="728">
                  <c:v>36648</c:v>
                </c:pt>
                <c:pt idx="729">
                  <c:v>36649</c:v>
                </c:pt>
                <c:pt idx="730">
                  <c:v>36650</c:v>
                </c:pt>
                <c:pt idx="731">
                  <c:v>36651</c:v>
                </c:pt>
                <c:pt idx="732">
                  <c:v>36654</c:v>
                </c:pt>
                <c:pt idx="733">
                  <c:v>36655</c:v>
                </c:pt>
                <c:pt idx="734">
                  <c:v>36656</c:v>
                </c:pt>
                <c:pt idx="735">
                  <c:v>36657</c:v>
                </c:pt>
                <c:pt idx="736">
                  <c:v>36658</c:v>
                </c:pt>
                <c:pt idx="737">
                  <c:v>36661</c:v>
                </c:pt>
                <c:pt idx="738">
                  <c:v>36662</c:v>
                </c:pt>
                <c:pt idx="739">
                  <c:v>36663</c:v>
                </c:pt>
                <c:pt idx="740">
                  <c:v>36664</c:v>
                </c:pt>
                <c:pt idx="741">
                  <c:v>36665</c:v>
                </c:pt>
                <c:pt idx="742">
                  <c:v>36668</c:v>
                </c:pt>
                <c:pt idx="743">
                  <c:v>36669</c:v>
                </c:pt>
                <c:pt idx="744">
                  <c:v>36670</c:v>
                </c:pt>
                <c:pt idx="745">
                  <c:v>36671</c:v>
                </c:pt>
                <c:pt idx="746">
                  <c:v>36672</c:v>
                </c:pt>
                <c:pt idx="747">
                  <c:v>36675</c:v>
                </c:pt>
                <c:pt idx="748">
                  <c:v>36676</c:v>
                </c:pt>
                <c:pt idx="749">
                  <c:v>36677</c:v>
                </c:pt>
                <c:pt idx="750">
                  <c:v>36678</c:v>
                </c:pt>
                <c:pt idx="751">
                  <c:v>36679</c:v>
                </c:pt>
                <c:pt idx="752">
                  <c:v>36682</c:v>
                </c:pt>
                <c:pt idx="753">
                  <c:v>36683</c:v>
                </c:pt>
                <c:pt idx="754">
                  <c:v>36684</c:v>
                </c:pt>
                <c:pt idx="755">
                  <c:v>36685</c:v>
                </c:pt>
                <c:pt idx="756">
                  <c:v>36686</c:v>
                </c:pt>
                <c:pt idx="757">
                  <c:v>36689</c:v>
                </c:pt>
                <c:pt idx="758">
                  <c:v>36690</c:v>
                </c:pt>
                <c:pt idx="759">
                  <c:v>36691</c:v>
                </c:pt>
                <c:pt idx="760">
                  <c:v>36692</c:v>
                </c:pt>
                <c:pt idx="761">
                  <c:v>36693</c:v>
                </c:pt>
                <c:pt idx="762">
                  <c:v>36696</c:v>
                </c:pt>
                <c:pt idx="763">
                  <c:v>36697</c:v>
                </c:pt>
                <c:pt idx="764">
                  <c:v>36698</c:v>
                </c:pt>
                <c:pt idx="765">
                  <c:v>36699</c:v>
                </c:pt>
                <c:pt idx="766">
                  <c:v>36700</c:v>
                </c:pt>
                <c:pt idx="767">
                  <c:v>36703</c:v>
                </c:pt>
                <c:pt idx="768">
                  <c:v>36704</c:v>
                </c:pt>
                <c:pt idx="769">
                  <c:v>36705</c:v>
                </c:pt>
                <c:pt idx="770">
                  <c:v>36706</c:v>
                </c:pt>
                <c:pt idx="771">
                  <c:v>36707</c:v>
                </c:pt>
                <c:pt idx="772">
                  <c:v>36710</c:v>
                </c:pt>
                <c:pt idx="773">
                  <c:v>36711</c:v>
                </c:pt>
                <c:pt idx="774">
                  <c:v>36712</c:v>
                </c:pt>
                <c:pt idx="775">
                  <c:v>36713</c:v>
                </c:pt>
                <c:pt idx="776">
                  <c:v>36714</c:v>
                </c:pt>
                <c:pt idx="777">
                  <c:v>36717</c:v>
                </c:pt>
                <c:pt idx="778">
                  <c:v>36718</c:v>
                </c:pt>
                <c:pt idx="779">
                  <c:v>36719</c:v>
                </c:pt>
                <c:pt idx="780">
                  <c:v>36720</c:v>
                </c:pt>
                <c:pt idx="781">
                  <c:v>36721</c:v>
                </c:pt>
                <c:pt idx="782">
                  <c:v>36724</c:v>
                </c:pt>
                <c:pt idx="783">
                  <c:v>36725</c:v>
                </c:pt>
                <c:pt idx="784">
                  <c:v>36726</c:v>
                </c:pt>
                <c:pt idx="785">
                  <c:v>36727</c:v>
                </c:pt>
                <c:pt idx="786">
                  <c:v>36728</c:v>
                </c:pt>
                <c:pt idx="787">
                  <c:v>36731</c:v>
                </c:pt>
                <c:pt idx="788">
                  <c:v>36732</c:v>
                </c:pt>
                <c:pt idx="789">
                  <c:v>36733</c:v>
                </c:pt>
                <c:pt idx="790">
                  <c:v>36734</c:v>
                </c:pt>
                <c:pt idx="791">
                  <c:v>36735</c:v>
                </c:pt>
                <c:pt idx="792">
                  <c:v>36738</c:v>
                </c:pt>
                <c:pt idx="793">
                  <c:v>36739</c:v>
                </c:pt>
                <c:pt idx="794">
                  <c:v>36740</c:v>
                </c:pt>
                <c:pt idx="795">
                  <c:v>36741</c:v>
                </c:pt>
                <c:pt idx="796">
                  <c:v>36742</c:v>
                </c:pt>
                <c:pt idx="797">
                  <c:v>36745</c:v>
                </c:pt>
                <c:pt idx="798">
                  <c:v>36746</c:v>
                </c:pt>
                <c:pt idx="799">
                  <c:v>36747</c:v>
                </c:pt>
                <c:pt idx="800">
                  <c:v>36748</c:v>
                </c:pt>
                <c:pt idx="801">
                  <c:v>36749</c:v>
                </c:pt>
                <c:pt idx="802">
                  <c:v>36752</c:v>
                </c:pt>
                <c:pt idx="803">
                  <c:v>36753</c:v>
                </c:pt>
                <c:pt idx="804">
                  <c:v>36754</c:v>
                </c:pt>
                <c:pt idx="805">
                  <c:v>36755</c:v>
                </c:pt>
                <c:pt idx="806">
                  <c:v>36756</c:v>
                </c:pt>
                <c:pt idx="807">
                  <c:v>36759</c:v>
                </c:pt>
                <c:pt idx="808">
                  <c:v>36760</c:v>
                </c:pt>
                <c:pt idx="809">
                  <c:v>36761</c:v>
                </c:pt>
                <c:pt idx="810">
                  <c:v>36762</c:v>
                </c:pt>
                <c:pt idx="811">
                  <c:v>36763</c:v>
                </c:pt>
                <c:pt idx="812">
                  <c:v>36766</c:v>
                </c:pt>
                <c:pt idx="813">
                  <c:v>36767</c:v>
                </c:pt>
                <c:pt idx="814">
                  <c:v>36768</c:v>
                </c:pt>
                <c:pt idx="815">
                  <c:v>36769</c:v>
                </c:pt>
                <c:pt idx="816">
                  <c:v>36770</c:v>
                </c:pt>
                <c:pt idx="817">
                  <c:v>36773</c:v>
                </c:pt>
                <c:pt idx="818">
                  <c:v>36774</c:v>
                </c:pt>
                <c:pt idx="819">
                  <c:v>36775</c:v>
                </c:pt>
                <c:pt idx="820">
                  <c:v>36776</c:v>
                </c:pt>
                <c:pt idx="821">
                  <c:v>36777</c:v>
                </c:pt>
                <c:pt idx="822">
                  <c:v>36780</c:v>
                </c:pt>
                <c:pt idx="823">
                  <c:v>36781</c:v>
                </c:pt>
                <c:pt idx="824">
                  <c:v>36782</c:v>
                </c:pt>
                <c:pt idx="825">
                  <c:v>36783</c:v>
                </c:pt>
                <c:pt idx="826">
                  <c:v>36784</c:v>
                </c:pt>
                <c:pt idx="827">
                  <c:v>36787</c:v>
                </c:pt>
                <c:pt idx="828">
                  <c:v>36788</c:v>
                </c:pt>
                <c:pt idx="829">
                  <c:v>36789</c:v>
                </c:pt>
                <c:pt idx="830">
                  <c:v>36790</c:v>
                </c:pt>
                <c:pt idx="831">
                  <c:v>36791</c:v>
                </c:pt>
                <c:pt idx="832">
                  <c:v>36794</c:v>
                </c:pt>
                <c:pt idx="833">
                  <c:v>36795</c:v>
                </c:pt>
                <c:pt idx="834">
                  <c:v>36796</c:v>
                </c:pt>
                <c:pt idx="835">
                  <c:v>36797</c:v>
                </c:pt>
                <c:pt idx="836">
                  <c:v>36798</c:v>
                </c:pt>
                <c:pt idx="837">
                  <c:v>36799</c:v>
                </c:pt>
                <c:pt idx="838">
                  <c:v>36801</c:v>
                </c:pt>
                <c:pt idx="839">
                  <c:v>36802</c:v>
                </c:pt>
                <c:pt idx="840">
                  <c:v>36803</c:v>
                </c:pt>
                <c:pt idx="841">
                  <c:v>36804</c:v>
                </c:pt>
                <c:pt idx="842">
                  <c:v>36805</c:v>
                </c:pt>
                <c:pt idx="843">
                  <c:v>36808</c:v>
                </c:pt>
                <c:pt idx="844">
                  <c:v>36809</c:v>
                </c:pt>
                <c:pt idx="845">
                  <c:v>36810</c:v>
                </c:pt>
                <c:pt idx="846">
                  <c:v>36811</c:v>
                </c:pt>
                <c:pt idx="847">
                  <c:v>36812</c:v>
                </c:pt>
                <c:pt idx="848">
                  <c:v>36815</c:v>
                </c:pt>
                <c:pt idx="849">
                  <c:v>36816</c:v>
                </c:pt>
                <c:pt idx="850">
                  <c:v>36817</c:v>
                </c:pt>
                <c:pt idx="851">
                  <c:v>36818</c:v>
                </c:pt>
                <c:pt idx="852">
                  <c:v>36819</c:v>
                </c:pt>
                <c:pt idx="853">
                  <c:v>36822</c:v>
                </c:pt>
                <c:pt idx="854">
                  <c:v>36823</c:v>
                </c:pt>
                <c:pt idx="855">
                  <c:v>36824</c:v>
                </c:pt>
                <c:pt idx="856">
                  <c:v>36825</c:v>
                </c:pt>
                <c:pt idx="857">
                  <c:v>36826</c:v>
                </c:pt>
                <c:pt idx="858">
                  <c:v>36829</c:v>
                </c:pt>
                <c:pt idx="859">
                  <c:v>36830</c:v>
                </c:pt>
                <c:pt idx="860">
                  <c:v>36831</c:v>
                </c:pt>
                <c:pt idx="861">
                  <c:v>36832</c:v>
                </c:pt>
                <c:pt idx="862">
                  <c:v>36833</c:v>
                </c:pt>
                <c:pt idx="863">
                  <c:v>36836</c:v>
                </c:pt>
                <c:pt idx="864">
                  <c:v>36837</c:v>
                </c:pt>
                <c:pt idx="865">
                  <c:v>36838</c:v>
                </c:pt>
                <c:pt idx="866">
                  <c:v>36839</c:v>
                </c:pt>
                <c:pt idx="867">
                  <c:v>36840</c:v>
                </c:pt>
                <c:pt idx="868">
                  <c:v>36843</c:v>
                </c:pt>
                <c:pt idx="869">
                  <c:v>36844</c:v>
                </c:pt>
                <c:pt idx="870">
                  <c:v>36845</c:v>
                </c:pt>
                <c:pt idx="871">
                  <c:v>36846</c:v>
                </c:pt>
                <c:pt idx="872">
                  <c:v>36847</c:v>
                </c:pt>
                <c:pt idx="873">
                  <c:v>36850</c:v>
                </c:pt>
                <c:pt idx="874">
                  <c:v>36851</c:v>
                </c:pt>
                <c:pt idx="875">
                  <c:v>36852</c:v>
                </c:pt>
                <c:pt idx="876">
                  <c:v>36853</c:v>
                </c:pt>
                <c:pt idx="877">
                  <c:v>36854</c:v>
                </c:pt>
                <c:pt idx="878">
                  <c:v>36857</c:v>
                </c:pt>
                <c:pt idx="879">
                  <c:v>36858</c:v>
                </c:pt>
                <c:pt idx="880">
                  <c:v>36859</c:v>
                </c:pt>
                <c:pt idx="881">
                  <c:v>36860</c:v>
                </c:pt>
                <c:pt idx="882">
                  <c:v>36861</c:v>
                </c:pt>
                <c:pt idx="883">
                  <c:v>36864</c:v>
                </c:pt>
                <c:pt idx="884">
                  <c:v>36865</c:v>
                </c:pt>
                <c:pt idx="885">
                  <c:v>36866</c:v>
                </c:pt>
                <c:pt idx="886">
                  <c:v>36867</c:v>
                </c:pt>
                <c:pt idx="887">
                  <c:v>36868</c:v>
                </c:pt>
                <c:pt idx="888">
                  <c:v>36871</c:v>
                </c:pt>
                <c:pt idx="889">
                  <c:v>36872</c:v>
                </c:pt>
                <c:pt idx="890">
                  <c:v>36873</c:v>
                </c:pt>
                <c:pt idx="891">
                  <c:v>36874</c:v>
                </c:pt>
                <c:pt idx="892">
                  <c:v>36875</c:v>
                </c:pt>
                <c:pt idx="893">
                  <c:v>36878</c:v>
                </c:pt>
                <c:pt idx="894">
                  <c:v>36879</c:v>
                </c:pt>
                <c:pt idx="895">
                  <c:v>36880</c:v>
                </c:pt>
                <c:pt idx="896">
                  <c:v>36881</c:v>
                </c:pt>
                <c:pt idx="897">
                  <c:v>36882</c:v>
                </c:pt>
                <c:pt idx="898">
                  <c:v>36885</c:v>
                </c:pt>
                <c:pt idx="899">
                  <c:v>36886</c:v>
                </c:pt>
                <c:pt idx="900">
                  <c:v>36887</c:v>
                </c:pt>
                <c:pt idx="901">
                  <c:v>36888</c:v>
                </c:pt>
                <c:pt idx="902">
                  <c:v>36889</c:v>
                </c:pt>
                <c:pt idx="903">
                  <c:v>36891</c:v>
                </c:pt>
                <c:pt idx="904">
                  <c:v>36892</c:v>
                </c:pt>
                <c:pt idx="905">
                  <c:v>36893</c:v>
                </c:pt>
                <c:pt idx="906">
                  <c:v>36894</c:v>
                </c:pt>
                <c:pt idx="907">
                  <c:v>36895</c:v>
                </c:pt>
                <c:pt idx="908">
                  <c:v>36896</c:v>
                </c:pt>
                <c:pt idx="909">
                  <c:v>36899</c:v>
                </c:pt>
                <c:pt idx="910">
                  <c:v>36900</c:v>
                </c:pt>
                <c:pt idx="911">
                  <c:v>36901</c:v>
                </c:pt>
                <c:pt idx="912">
                  <c:v>36902</c:v>
                </c:pt>
                <c:pt idx="913">
                  <c:v>36903</c:v>
                </c:pt>
                <c:pt idx="914">
                  <c:v>36906</c:v>
                </c:pt>
                <c:pt idx="915">
                  <c:v>36907</c:v>
                </c:pt>
                <c:pt idx="916">
                  <c:v>36908</c:v>
                </c:pt>
                <c:pt idx="917">
                  <c:v>36909</c:v>
                </c:pt>
                <c:pt idx="918">
                  <c:v>36910</c:v>
                </c:pt>
                <c:pt idx="919">
                  <c:v>36913</c:v>
                </c:pt>
                <c:pt idx="920">
                  <c:v>36914</c:v>
                </c:pt>
                <c:pt idx="921">
                  <c:v>36915</c:v>
                </c:pt>
                <c:pt idx="922">
                  <c:v>36916</c:v>
                </c:pt>
                <c:pt idx="923">
                  <c:v>36917</c:v>
                </c:pt>
                <c:pt idx="924">
                  <c:v>36920</c:v>
                </c:pt>
                <c:pt idx="925">
                  <c:v>36921</c:v>
                </c:pt>
                <c:pt idx="926">
                  <c:v>36922</c:v>
                </c:pt>
                <c:pt idx="927">
                  <c:v>36923</c:v>
                </c:pt>
                <c:pt idx="928">
                  <c:v>36924</c:v>
                </c:pt>
                <c:pt idx="929">
                  <c:v>36927</c:v>
                </c:pt>
                <c:pt idx="930">
                  <c:v>36928</c:v>
                </c:pt>
                <c:pt idx="931">
                  <c:v>36929</c:v>
                </c:pt>
                <c:pt idx="932">
                  <c:v>36930</c:v>
                </c:pt>
                <c:pt idx="933">
                  <c:v>36931</c:v>
                </c:pt>
                <c:pt idx="934">
                  <c:v>36934</c:v>
                </c:pt>
                <c:pt idx="935">
                  <c:v>36935</c:v>
                </c:pt>
                <c:pt idx="936">
                  <c:v>36936</c:v>
                </c:pt>
                <c:pt idx="937">
                  <c:v>36937</c:v>
                </c:pt>
                <c:pt idx="938">
                  <c:v>36938</c:v>
                </c:pt>
                <c:pt idx="939">
                  <c:v>36941</c:v>
                </c:pt>
                <c:pt idx="940">
                  <c:v>36942</c:v>
                </c:pt>
                <c:pt idx="941">
                  <c:v>36943</c:v>
                </c:pt>
                <c:pt idx="942">
                  <c:v>36944</c:v>
                </c:pt>
                <c:pt idx="943">
                  <c:v>36945</c:v>
                </c:pt>
                <c:pt idx="944">
                  <c:v>36948</c:v>
                </c:pt>
                <c:pt idx="945">
                  <c:v>36949</c:v>
                </c:pt>
                <c:pt idx="946">
                  <c:v>36950</c:v>
                </c:pt>
                <c:pt idx="947">
                  <c:v>36951</c:v>
                </c:pt>
                <c:pt idx="948">
                  <c:v>36952</c:v>
                </c:pt>
                <c:pt idx="949">
                  <c:v>36955</c:v>
                </c:pt>
                <c:pt idx="950">
                  <c:v>36956</c:v>
                </c:pt>
                <c:pt idx="951">
                  <c:v>36957</c:v>
                </c:pt>
                <c:pt idx="952">
                  <c:v>36958</c:v>
                </c:pt>
                <c:pt idx="953">
                  <c:v>36959</c:v>
                </c:pt>
                <c:pt idx="954">
                  <c:v>36962</c:v>
                </c:pt>
                <c:pt idx="955">
                  <c:v>36963</c:v>
                </c:pt>
                <c:pt idx="956">
                  <c:v>36964</c:v>
                </c:pt>
                <c:pt idx="957">
                  <c:v>36965</c:v>
                </c:pt>
                <c:pt idx="958">
                  <c:v>36966</c:v>
                </c:pt>
                <c:pt idx="959">
                  <c:v>36969</c:v>
                </c:pt>
                <c:pt idx="960">
                  <c:v>36970</c:v>
                </c:pt>
                <c:pt idx="961">
                  <c:v>36971</c:v>
                </c:pt>
                <c:pt idx="962">
                  <c:v>36972</c:v>
                </c:pt>
                <c:pt idx="963">
                  <c:v>36973</c:v>
                </c:pt>
                <c:pt idx="964">
                  <c:v>36976</c:v>
                </c:pt>
                <c:pt idx="965">
                  <c:v>36977</c:v>
                </c:pt>
                <c:pt idx="966">
                  <c:v>36978</c:v>
                </c:pt>
                <c:pt idx="967">
                  <c:v>36979</c:v>
                </c:pt>
                <c:pt idx="968">
                  <c:v>36980</c:v>
                </c:pt>
                <c:pt idx="969">
                  <c:v>36981</c:v>
                </c:pt>
                <c:pt idx="970">
                  <c:v>36983</c:v>
                </c:pt>
                <c:pt idx="971">
                  <c:v>36984</c:v>
                </c:pt>
                <c:pt idx="972">
                  <c:v>36985</c:v>
                </c:pt>
                <c:pt idx="973">
                  <c:v>36986</c:v>
                </c:pt>
                <c:pt idx="974">
                  <c:v>36987</c:v>
                </c:pt>
                <c:pt idx="975">
                  <c:v>36990</c:v>
                </c:pt>
                <c:pt idx="976">
                  <c:v>36991</c:v>
                </c:pt>
                <c:pt idx="977">
                  <c:v>36992</c:v>
                </c:pt>
                <c:pt idx="978">
                  <c:v>36993</c:v>
                </c:pt>
                <c:pt idx="979">
                  <c:v>36994</c:v>
                </c:pt>
                <c:pt idx="980">
                  <c:v>36997</c:v>
                </c:pt>
                <c:pt idx="981">
                  <c:v>36998</c:v>
                </c:pt>
                <c:pt idx="982">
                  <c:v>36999</c:v>
                </c:pt>
                <c:pt idx="983">
                  <c:v>37000</c:v>
                </c:pt>
                <c:pt idx="984">
                  <c:v>37001</c:v>
                </c:pt>
                <c:pt idx="985">
                  <c:v>37004</c:v>
                </c:pt>
                <c:pt idx="986">
                  <c:v>37005</c:v>
                </c:pt>
                <c:pt idx="987">
                  <c:v>37006</c:v>
                </c:pt>
                <c:pt idx="988">
                  <c:v>37007</c:v>
                </c:pt>
                <c:pt idx="989">
                  <c:v>37008</c:v>
                </c:pt>
                <c:pt idx="990">
                  <c:v>37011</c:v>
                </c:pt>
                <c:pt idx="991">
                  <c:v>37012</c:v>
                </c:pt>
                <c:pt idx="992">
                  <c:v>37013</c:v>
                </c:pt>
                <c:pt idx="993">
                  <c:v>37014</c:v>
                </c:pt>
                <c:pt idx="994">
                  <c:v>37015</c:v>
                </c:pt>
                <c:pt idx="995">
                  <c:v>37018</c:v>
                </c:pt>
                <c:pt idx="996">
                  <c:v>37019</c:v>
                </c:pt>
                <c:pt idx="997">
                  <c:v>37020</c:v>
                </c:pt>
                <c:pt idx="998">
                  <c:v>37021</c:v>
                </c:pt>
                <c:pt idx="999">
                  <c:v>37022</c:v>
                </c:pt>
                <c:pt idx="1000">
                  <c:v>37025</c:v>
                </c:pt>
                <c:pt idx="1001">
                  <c:v>37026</c:v>
                </c:pt>
                <c:pt idx="1002">
                  <c:v>37027</c:v>
                </c:pt>
                <c:pt idx="1003">
                  <c:v>37028</c:v>
                </c:pt>
                <c:pt idx="1004">
                  <c:v>37029</c:v>
                </c:pt>
                <c:pt idx="1005">
                  <c:v>37032</c:v>
                </c:pt>
                <c:pt idx="1006">
                  <c:v>37033</c:v>
                </c:pt>
                <c:pt idx="1007">
                  <c:v>37034</c:v>
                </c:pt>
                <c:pt idx="1008">
                  <c:v>37035</c:v>
                </c:pt>
                <c:pt idx="1009">
                  <c:v>37036</c:v>
                </c:pt>
                <c:pt idx="1010">
                  <c:v>37039</c:v>
                </c:pt>
                <c:pt idx="1011">
                  <c:v>37040</c:v>
                </c:pt>
                <c:pt idx="1012">
                  <c:v>37041</c:v>
                </c:pt>
                <c:pt idx="1013">
                  <c:v>37042</c:v>
                </c:pt>
                <c:pt idx="1014">
                  <c:v>37043</c:v>
                </c:pt>
                <c:pt idx="1015">
                  <c:v>37046</c:v>
                </c:pt>
                <c:pt idx="1016">
                  <c:v>37047</c:v>
                </c:pt>
                <c:pt idx="1017">
                  <c:v>37048</c:v>
                </c:pt>
                <c:pt idx="1018">
                  <c:v>37049</c:v>
                </c:pt>
                <c:pt idx="1019">
                  <c:v>37050</c:v>
                </c:pt>
                <c:pt idx="1020">
                  <c:v>37053</c:v>
                </c:pt>
                <c:pt idx="1021">
                  <c:v>37054</c:v>
                </c:pt>
                <c:pt idx="1022">
                  <c:v>37055</c:v>
                </c:pt>
                <c:pt idx="1023">
                  <c:v>37056</c:v>
                </c:pt>
                <c:pt idx="1024">
                  <c:v>37057</c:v>
                </c:pt>
                <c:pt idx="1025">
                  <c:v>37060</c:v>
                </c:pt>
                <c:pt idx="1026">
                  <c:v>37061</c:v>
                </c:pt>
                <c:pt idx="1027">
                  <c:v>37062</c:v>
                </c:pt>
                <c:pt idx="1028">
                  <c:v>37063</c:v>
                </c:pt>
                <c:pt idx="1029">
                  <c:v>37064</c:v>
                </c:pt>
                <c:pt idx="1030">
                  <c:v>37067</c:v>
                </c:pt>
                <c:pt idx="1031">
                  <c:v>37068</c:v>
                </c:pt>
                <c:pt idx="1032">
                  <c:v>37069</c:v>
                </c:pt>
                <c:pt idx="1033">
                  <c:v>37070</c:v>
                </c:pt>
                <c:pt idx="1034">
                  <c:v>37071</c:v>
                </c:pt>
                <c:pt idx="1035">
                  <c:v>37072</c:v>
                </c:pt>
                <c:pt idx="1036">
                  <c:v>37074</c:v>
                </c:pt>
                <c:pt idx="1037">
                  <c:v>37075</c:v>
                </c:pt>
                <c:pt idx="1038">
                  <c:v>37076</c:v>
                </c:pt>
                <c:pt idx="1039">
                  <c:v>37077</c:v>
                </c:pt>
                <c:pt idx="1040">
                  <c:v>37078</c:v>
                </c:pt>
                <c:pt idx="1041">
                  <c:v>37081</c:v>
                </c:pt>
                <c:pt idx="1042">
                  <c:v>37082</c:v>
                </c:pt>
                <c:pt idx="1043">
                  <c:v>37083</c:v>
                </c:pt>
                <c:pt idx="1044">
                  <c:v>37084</c:v>
                </c:pt>
                <c:pt idx="1045">
                  <c:v>37085</c:v>
                </c:pt>
                <c:pt idx="1046">
                  <c:v>37088</c:v>
                </c:pt>
                <c:pt idx="1047">
                  <c:v>37089</c:v>
                </c:pt>
                <c:pt idx="1048">
                  <c:v>37090</c:v>
                </c:pt>
                <c:pt idx="1049">
                  <c:v>37091</c:v>
                </c:pt>
                <c:pt idx="1050">
                  <c:v>37092</c:v>
                </c:pt>
                <c:pt idx="1051">
                  <c:v>37095</c:v>
                </c:pt>
                <c:pt idx="1052">
                  <c:v>37096</c:v>
                </c:pt>
                <c:pt idx="1053">
                  <c:v>37097</c:v>
                </c:pt>
                <c:pt idx="1054">
                  <c:v>37098</c:v>
                </c:pt>
                <c:pt idx="1055">
                  <c:v>37099</c:v>
                </c:pt>
                <c:pt idx="1056">
                  <c:v>37102</c:v>
                </c:pt>
                <c:pt idx="1057">
                  <c:v>37103</c:v>
                </c:pt>
                <c:pt idx="1058">
                  <c:v>37104</c:v>
                </c:pt>
                <c:pt idx="1059">
                  <c:v>37105</c:v>
                </c:pt>
                <c:pt idx="1060">
                  <c:v>37106</c:v>
                </c:pt>
                <c:pt idx="1061">
                  <c:v>37109</c:v>
                </c:pt>
                <c:pt idx="1062">
                  <c:v>37110</c:v>
                </c:pt>
                <c:pt idx="1063">
                  <c:v>37111</c:v>
                </c:pt>
                <c:pt idx="1064">
                  <c:v>37112</c:v>
                </c:pt>
                <c:pt idx="1065">
                  <c:v>37113</c:v>
                </c:pt>
                <c:pt idx="1066">
                  <c:v>37116</c:v>
                </c:pt>
                <c:pt idx="1067">
                  <c:v>37117</c:v>
                </c:pt>
                <c:pt idx="1068">
                  <c:v>37118</c:v>
                </c:pt>
                <c:pt idx="1069">
                  <c:v>37119</c:v>
                </c:pt>
                <c:pt idx="1070">
                  <c:v>37120</c:v>
                </c:pt>
                <c:pt idx="1071">
                  <c:v>37123</c:v>
                </c:pt>
                <c:pt idx="1072">
                  <c:v>37124</c:v>
                </c:pt>
                <c:pt idx="1073">
                  <c:v>37125</c:v>
                </c:pt>
                <c:pt idx="1074">
                  <c:v>37126</c:v>
                </c:pt>
                <c:pt idx="1075">
                  <c:v>37127</c:v>
                </c:pt>
                <c:pt idx="1076">
                  <c:v>37130</c:v>
                </c:pt>
                <c:pt idx="1077">
                  <c:v>37131</c:v>
                </c:pt>
                <c:pt idx="1078">
                  <c:v>37132</c:v>
                </c:pt>
                <c:pt idx="1079">
                  <c:v>37133</c:v>
                </c:pt>
                <c:pt idx="1080">
                  <c:v>37134</c:v>
                </c:pt>
                <c:pt idx="1081">
                  <c:v>37137</c:v>
                </c:pt>
                <c:pt idx="1082">
                  <c:v>37138</c:v>
                </c:pt>
                <c:pt idx="1083">
                  <c:v>37139</c:v>
                </c:pt>
                <c:pt idx="1084">
                  <c:v>37140</c:v>
                </c:pt>
                <c:pt idx="1085">
                  <c:v>37141</c:v>
                </c:pt>
                <c:pt idx="1086">
                  <c:v>37144</c:v>
                </c:pt>
                <c:pt idx="1087">
                  <c:v>37145</c:v>
                </c:pt>
                <c:pt idx="1088">
                  <c:v>37146</c:v>
                </c:pt>
                <c:pt idx="1089">
                  <c:v>37147</c:v>
                </c:pt>
                <c:pt idx="1090">
                  <c:v>37148</c:v>
                </c:pt>
                <c:pt idx="1091">
                  <c:v>37151</c:v>
                </c:pt>
                <c:pt idx="1092">
                  <c:v>37152</c:v>
                </c:pt>
                <c:pt idx="1093">
                  <c:v>37153</c:v>
                </c:pt>
                <c:pt idx="1094">
                  <c:v>37154</c:v>
                </c:pt>
                <c:pt idx="1095">
                  <c:v>37155</c:v>
                </c:pt>
                <c:pt idx="1096">
                  <c:v>37158</c:v>
                </c:pt>
                <c:pt idx="1097">
                  <c:v>37159</c:v>
                </c:pt>
                <c:pt idx="1098">
                  <c:v>37160</c:v>
                </c:pt>
                <c:pt idx="1099">
                  <c:v>37161</c:v>
                </c:pt>
                <c:pt idx="1100">
                  <c:v>37162</c:v>
                </c:pt>
                <c:pt idx="1101">
                  <c:v>37164</c:v>
                </c:pt>
                <c:pt idx="1102">
                  <c:v>37165</c:v>
                </c:pt>
                <c:pt idx="1103">
                  <c:v>37166</c:v>
                </c:pt>
                <c:pt idx="1104">
                  <c:v>37167</c:v>
                </c:pt>
                <c:pt idx="1105">
                  <c:v>37168</c:v>
                </c:pt>
                <c:pt idx="1106">
                  <c:v>37169</c:v>
                </c:pt>
                <c:pt idx="1107">
                  <c:v>37172</c:v>
                </c:pt>
                <c:pt idx="1108">
                  <c:v>37173</c:v>
                </c:pt>
                <c:pt idx="1109">
                  <c:v>37174</c:v>
                </c:pt>
                <c:pt idx="1110">
                  <c:v>37175</c:v>
                </c:pt>
                <c:pt idx="1111">
                  <c:v>37176</c:v>
                </c:pt>
                <c:pt idx="1112">
                  <c:v>37179</c:v>
                </c:pt>
                <c:pt idx="1113">
                  <c:v>37180</c:v>
                </c:pt>
                <c:pt idx="1114">
                  <c:v>37181</c:v>
                </c:pt>
                <c:pt idx="1115">
                  <c:v>37182</c:v>
                </c:pt>
                <c:pt idx="1116">
                  <c:v>37183</c:v>
                </c:pt>
                <c:pt idx="1117">
                  <c:v>37186</c:v>
                </c:pt>
                <c:pt idx="1118">
                  <c:v>37187</c:v>
                </c:pt>
                <c:pt idx="1119">
                  <c:v>37188</c:v>
                </c:pt>
                <c:pt idx="1120">
                  <c:v>37189</c:v>
                </c:pt>
                <c:pt idx="1121">
                  <c:v>37190</c:v>
                </c:pt>
                <c:pt idx="1122">
                  <c:v>37193</c:v>
                </c:pt>
                <c:pt idx="1123">
                  <c:v>37194</c:v>
                </c:pt>
                <c:pt idx="1124">
                  <c:v>37195</c:v>
                </c:pt>
                <c:pt idx="1125">
                  <c:v>37196</c:v>
                </c:pt>
                <c:pt idx="1126">
                  <c:v>37197</c:v>
                </c:pt>
                <c:pt idx="1127">
                  <c:v>37200</c:v>
                </c:pt>
                <c:pt idx="1128">
                  <c:v>37201</c:v>
                </c:pt>
                <c:pt idx="1129">
                  <c:v>37202</c:v>
                </c:pt>
                <c:pt idx="1130">
                  <c:v>37203</c:v>
                </c:pt>
                <c:pt idx="1131">
                  <c:v>37204</c:v>
                </c:pt>
                <c:pt idx="1132">
                  <c:v>37207</c:v>
                </c:pt>
                <c:pt idx="1133">
                  <c:v>37208</c:v>
                </c:pt>
                <c:pt idx="1134">
                  <c:v>37209</c:v>
                </c:pt>
                <c:pt idx="1135">
                  <c:v>37210</c:v>
                </c:pt>
                <c:pt idx="1136">
                  <c:v>37211</c:v>
                </c:pt>
                <c:pt idx="1137">
                  <c:v>37214</c:v>
                </c:pt>
                <c:pt idx="1138">
                  <c:v>37215</c:v>
                </c:pt>
                <c:pt idx="1139">
                  <c:v>37216</c:v>
                </c:pt>
                <c:pt idx="1140">
                  <c:v>37217</c:v>
                </c:pt>
                <c:pt idx="1141">
                  <c:v>37218</c:v>
                </c:pt>
                <c:pt idx="1142">
                  <c:v>37221</c:v>
                </c:pt>
                <c:pt idx="1143">
                  <c:v>37222</c:v>
                </c:pt>
                <c:pt idx="1144">
                  <c:v>37223</c:v>
                </c:pt>
                <c:pt idx="1145">
                  <c:v>37224</c:v>
                </c:pt>
                <c:pt idx="1146">
                  <c:v>37225</c:v>
                </c:pt>
                <c:pt idx="1147">
                  <c:v>37228</c:v>
                </c:pt>
                <c:pt idx="1148">
                  <c:v>37229</c:v>
                </c:pt>
                <c:pt idx="1149">
                  <c:v>37230</c:v>
                </c:pt>
                <c:pt idx="1150">
                  <c:v>37231</c:v>
                </c:pt>
                <c:pt idx="1151">
                  <c:v>37232</c:v>
                </c:pt>
                <c:pt idx="1152">
                  <c:v>37235</c:v>
                </c:pt>
                <c:pt idx="1153">
                  <c:v>37236</c:v>
                </c:pt>
                <c:pt idx="1154">
                  <c:v>37237</c:v>
                </c:pt>
                <c:pt idx="1155">
                  <c:v>37238</c:v>
                </c:pt>
                <c:pt idx="1156">
                  <c:v>37239</c:v>
                </c:pt>
                <c:pt idx="1157">
                  <c:v>37242</c:v>
                </c:pt>
                <c:pt idx="1158">
                  <c:v>37243</c:v>
                </c:pt>
                <c:pt idx="1159">
                  <c:v>37244</c:v>
                </c:pt>
                <c:pt idx="1160">
                  <c:v>37245</c:v>
                </c:pt>
                <c:pt idx="1161">
                  <c:v>37246</c:v>
                </c:pt>
                <c:pt idx="1162">
                  <c:v>37249</c:v>
                </c:pt>
                <c:pt idx="1163">
                  <c:v>37250</c:v>
                </c:pt>
                <c:pt idx="1164">
                  <c:v>37251</c:v>
                </c:pt>
                <c:pt idx="1165">
                  <c:v>37252</c:v>
                </c:pt>
                <c:pt idx="1166">
                  <c:v>37253</c:v>
                </c:pt>
                <c:pt idx="1167">
                  <c:v>37256</c:v>
                </c:pt>
                <c:pt idx="1168">
                  <c:v>37257</c:v>
                </c:pt>
                <c:pt idx="1169">
                  <c:v>37258</c:v>
                </c:pt>
                <c:pt idx="1170">
                  <c:v>37259</c:v>
                </c:pt>
                <c:pt idx="1171">
                  <c:v>37260</c:v>
                </c:pt>
                <c:pt idx="1172">
                  <c:v>37263</c:v>
                </c:pt>
                <c:pt idx="1173">
                  <c:v>37264</c:v>
                </c:pt>
                <c:pt idx="1174">
                  <c:v>37265</c:v>
                </c:pt>
                <c:pt idx="1175">
                  <c:v>37266</c:v>
                </c:pt>
                <c:pt idx="1176">
                  <c:v>37267</c:v>
                </c:pt>
                <c:pt idx="1177">
                  <c:v>37270</c:v>
                </c:pt>
                <c:pt idx="1178">
                  <c:v>37271</c:v>
                </c:pt>
                <c:pt idx="1179">
                  <c:v>37272</c:v>
                </c:pt>
                <c:pt idx="1180">
                  <c:v>37273</c:v>
                </c:pt>
                <c:pt idx="1181">
                  <c:v>37274</c:v>
                </c:pt>
                <c:pt idx="1182">
                  <c:v>37277</c:v>
                </c:pt>
                <c:pt idx="1183">
                  <c:v>37278</c:v>
                </c:pt>
                <c:pt idx="1184">
                  <c:v>37279</c:v>
                </c:pt>
                <c:pt idx="1185">
                  <c:v>37280</c:v>
                </c:pt>
                <c:pt idx="1186">
                  <c:v>37281</c:v>
                </c:pt>
                <c:pt idx="1187">
                  <c:v>37284</c:v>
                </c:pt>
                <c:pt idx="1188">
                  <c:v>37285</c:v>
                </c:pt>
                <c:pt idx="1189">
                  <c:v>37286</c:v>
                </c:pt>
                <c:pt idx="1190">
                  <c:v>37287</c:v>
                </c:pt>
                <c:pt idx="1191">
                  <c:v>37288</c:v>
                </c:pt>
                <c:pt idx="1192">
                  <c:v>37291</c:v>
                </c:pt>
                <c:pt idx="1193">
                  <c:v>37292</c:v>
                </c:pt>
                <c:pt idx="1194">
                  <c:v>37293</c:v>
                </c:pt>
                <c:pt idx="1195">
                  <c:v>37294</c:v>
                </c:pt>
                <c:pt idx="1196">
                  <c:v>37295</c:v>
                </c:pt>
                <c:pt idx="1197">
                  <c:v>37298</c:v>
                </c:pt>
                <c:pt idx="1198">
                  <c:v>37299</c:v>
                </c:pt>
                <c:pt idx="1199">
                  <c:v>37300</c:v>
                </c:pt>
                <c:pt idx="1200">
                  <c:v>37301</c:v>
                </c:pt>
                <c:pt idx="1201">
                  <c:v>37302</c:v>
                </c:pt>
                <c:pt idx="1202">
                  <c:v>37305</c:v>
                </c:pt>
                <c:pt idx="1203">
                  <c:v>37306</c:v>
                </c:pt>
                <c:pt idx="1204">
                  <c:v>37307</c:v>
                </c:pt>
                <c:pt idx="1205">
                  <c:v>37308</c:v>
                </c:pt>
                <c:pt idx="1206">
                  <c:v>37309</c:v>
                </c:pt>
                <c:pt idx="1207">
                  <c:v>37312</c:v>
                </c:pt>
                <c:pt idx="1208">
                  <c:v>37313</c:v>
                </c:pt>
                <c:pt idx="1209">
                  <c:v>37314</c:v>
                </c:pt>
                <c:pt idx="1210">
                  <c:v>37315</c:v>
                </c:pt>
                <c:pt idx="1211">
                  <c:v>37316</c:v>
                </c:pt>
                <c:pt idx="1212">
                  <c:v>37319</c:v>
                </c:pt>
                <c:pt idx="1213">
                  <c:v>37320</c:v>
                </c:pt>
                <c:pt idx="1214">
                  <c:v>37321</c:v>
                </c:pt>
                <c:pt idx="1215">
                  <c:v>37322</c:v>
                </c:pt>
                <c:pt idx="1216">
                  <c:v>37323</c:v>
                </c:pt>
                <c:pt idx="1217">
                  <c:v>37326</c:v>
                </c:pt>
                <c:pt idx="1218">
                  <c:v>37327</c:v>
                </c:pt>
                <c:pt idx="1219">
                  <c:v>37328</c:v>
                </c:pt>
                <c:pt idx="1220">
                  <c:v>37329</c:v>
                </c:pt>
                <c:pt idx="1221">
                  <c:v>37330</c:v>
                </c:pt>
                <c:pt idx="1222">
                  <c:v>37333</c:v>
                </c:pt>
                <c:pt idx="1223">
                  <c:v>37334</c:v>
                </c:pt>
                <c:pt idx="1224">
                  <c:v>37335</c:v>
                </c:pt>
                <c:pt idx="1225">
                  <c:v>37336</c:v>
                </c:pt>
                <c:pt idx="1226">
                  <c:v>37337</c:v>
                </c:pt>
                <c:pt idx="1227">
                  <c:v>37340</c:v>
                </c:pt>
                <c:pt idx="1228">
                  <c:v>37341</c:v>
                </c:pt>
                <c:pt idx="1229">
                  <c:v>37342</c:v>
                </c:pt>
                <c:pt idx="1230">
                  <c:v>37343</c:v>
                </c:pt>
                <c:pt idx="1231">
                  <c:v>37344</c:v>
                </c:pt>
                <c:pt idx="1232">
                  <c:v>37346</c:v>
                </c:pt>
                <c:pt idx="1233">
                  <c:v>37347</c:v>
                </c:pt>
                <c:pt idx="1234">
                  <c:v>37348</c:v>
                </c:pt>
                <c:pt idx="1235">
                  <c:v>37349</c:v>
                </c:pt>
                <c:pt idx="1236">
                  <c:v>37350</c:v>
                </c:pt>
                <c:pt idx="1237">
                  <c:v>37351</c:v>
                </c:pt>
                <c:pt idx="1238">
                  <c:v>37354</c:v>
                </c:pt>
                <c:pt idx="1239">
                  <c:v>37355</c:v>
                </c:pt>
                <c:pt idx="1240">
                  <c:v>37356</c:v>
                </c:pt>
                <c:pt idx="1241">
                  <c:v>37357</c:v>
                </c:pt>
                <c:pt idx="1242">
                  <c:v>37358</c:v>
                </c:pt>
                <c:pt idx="1243">
                  <c:v>37361</c:v>
                </c:pt>
                <c:pt idx="1244">
                  <c:v>37362</c:v>
                </c:pt>
                <c:pt idx="1245">
                  <c:v>37363</c:v>
                </c:pt>
                <c:pt idx="1246">
                  <c:v>37364</c:v>
                </c:pt>
                <c:pt idx="1247">
                  <c:v>37365</c:v>
                </c:pt>
                <c:pt idx="1248">
                  <c:v>37368</c:v>
                </c:pt>
                <c:pt idx="1249">
                  <c:v>37369</c:v>
                </c:pt>
                <c:pt idx="1250">
                  <c:v>37370</c:v>
                </c:pt>
                <c:pt idx="1251">
                  <c:v>37371</c:v>
                </c:pt>
                <c:pt idx="1252">
                  <c:v>37372</c:v>
                </c:pt>
                <c:pt idx="1253">
                  <c:v>37375</c:v>
                </c:pt>
                <c:pt idx="1254">
                  <c:v>37376</c:v>
                </c:pt>
                <c:pt idx="1255">
                  <c:v>37377</c:v>
                </c:pt>
                <c:pt idx="1256">
                  <c:v>37378</c:v>
                </c:pt>
                <c:pt idx="1257">
                  <c:v>37379</c:v>
                </c:pt>
                <c:pt idx="1258">
                  <c:v>37382</c:v>
                </c:pt>
                <c:pt idx="1259">
                  <c:v>37383</c:v>
                </c:pt>
                <c:pt idx="1260">
                  <c:v>37384</c:v>
                </c:pt>
                <c:pt idx="1261">
                  <c:v>37385</c:v>
                </c:pt>
                <c:pt idx="1262">
                  <c:v>37386</c:v>
                </c:pt>
                <c:pt idx="1263">
                  <c:v>37389</c:v>
                </c:pt>
                <c:pt idx="1264">
                  <c:v>37390</c:v>
                </c:pt>
                <c:pt idx="1265">
                  <c:v>37391</c:v>
                </c:pt>
                <c:pt idx="1266">
                  <c:v>37392</c:v>
                </c:pt>
                <c:pt idx="1267">
                  <c:v>37393</c:v>
                </c:pt>
                <c:pt idx="1268">
                  <c:v>37396</c:v>
                </c:pt>
                <c:pt idx="1269">
                  <c:v>37397</c:v>
                </c:pt>
                <c:pt idx="1270">
                  <c:v>37398</c:v>
                </c:pt>
                <c:pt idx="1271">
                  <c:v>37399</c:v>
                </c:pt>
                <c:pt idx="1272">
                  <c:v>37400</c:v>
                </c:pt>
                <c:pt idx="1273">
                  <c:v>37403</c:v>
                </c:pt>
                <c:pt idx="1274">
                  <c:v>37404</c:v>
                </c:pt>
                <c:pt idx="1275">
                  <c:v>37405</c:v>
                </c:pt>
                <c:pt idx="1276">
                  <c:v>37406</c:v>
                </c:pt>
                <c:pt idx="1277">
                  <c:v>37407</c:v>
                </c:pt>
                <c:pt idx="1278">
                  <c:v>37410</c:v>
                </c:pt>
                <c:pt idx="1279">
                  <c:v>37411</c:v>
                </c:pt>
                <c:pt idx="1280">
                  <c:v>37412</c:v>
                </c:pt>
                <c:pt idx="1281">
                  <c:v>37413</c:v>
                </c:pt>
                <c:pt idx="1282">
                  <c:v>37414</c:v>
                </c:pt>
                <c:pt idx="1283">
                  <c:v>37417</c:v>
                </c:pt>
                <c:pt idx="1284">
                  <c:v>37418</c:v>
                </c:pt>
                <c:pt idx="1285">
                  <c:v>37419</c:v>
                </c:pt>
                <c:pt idx="1286">
                  <c:v>37420</c:v>
                </c:pt>
                <c:pt idx="1287">
                  <c:v>37421</c:v>
                </c:pt>
                <c:pt idx="1288">
                  <c:v>37424</c:v>
                </c:pt>
                <c:pt idx="1289">
                  <c:v>37425</c:v>
                </c:pt>
                <c:pt idx="1290">
                  <c:v>37426</c:v>
                </c:pt>
                <c:pt idx="1291">
                  <c:v>37427</c:v>
                </c:pt>
                <c:pt idx="1292">
                  <c:v>37428</c:v>
                </c:pt>
                <c:pt idx="1293">
                  <c:v>37431</c:v>
                </c:pt>
                <c:pt idx="1294">
                  <c:v>37432</c:v>
                </c:pt>
                <c:pt idx="1295">
                  <c:v>37433</c:v>
                </c:pt>
                <c:pt idx="1296">
                  <c:v>37434</c:v>
                </c:pt>
                <c:pt idx="1297">
                  <c:v>37435</c:v>
                </c:pt>
                <c:pt idx="1298">
                  <c:v>37437</c:v>
                </c:pt>
                <c:pt idx="1299">
                  <c:v>37438</c:v>
                </c:pt>
                <c:pt idx="1300">
                  <c:v>37439</c:v>
                </c:pt>
                <c:pt idx="1301">
                  <c:v>37440</c:v>
                </c:pt>
                <c:pt idx="1302">
                  <c:v>37441</c:v>
                </c:pt>
                <c:pt idx="1303">
                  <c:v>37442</c:v>
                </c:pt>
                <c:pt idx="1304">
                  <c:v>37445</c:v>
                </c:pt>
                <c:pt idx="1305">
                  <c:v>37446</c:v>
                </c:pt>
                <c:pt idx="1306">
                  <c:v>37447</c:v>
                </c:pt>
                <c:pt idx="1307">
                  <c:v>37448</c:v>
                </c:pt>
                <c:pt idx="1308">
                  <c:v>37449</c:v>
                </c:pt>
                <c:pt idx="1309">
                  <c:v>37452</c:v>
                </c:pt>
                <c:pt idx="1310">
                  <c:v>37453</c:v>
                </c:pt>
                <c:pt idx="1311">
                  <c:v>37454</c:v>
                </c:pt>
                <c:pt idx="1312">
                  <c:v>37455</c:v>
                </c:pt>
                <c:pt idx="1313">
                  <c:v>37456</c:v>
                </c:pt>
                <c:pt idx="1314">
                  <c:v>37459</c:v>
                </c:pt>
                <c:pt idx="1315">
                  <c:v>37460</c:v>
                </c:pt>
                <c:pt idx="1316">
                  <c:v>37461</c:v>
                </c:pt>
                <c:pt idx="1317">
                  <c:v>37462</c:v>
                </c:pt>
                <c:pt idx="1318">
                  <c:v>37463</c:v>
                </c:pt>
                <c:pt idx="1319">
                  <c:v>37466</c:v>
                </c:pt>
                <c:pt idx="1320">
                  <c:v>37467</c:v>
                </c:pt>
                <c:pt idx="1321">
                  <c:v>37468</c:v>
                </c:pt>
                <c:pt idx="1322">
                  <c:v>37469</c:v>
                </c:pt>
                <c:pt idx="1323">
                  <c:v>37470</c:v>
                </c:pt>
                <c:pt idx="1324">
                  <c:v>37473</c:v>
                </c:pt>
                <c:pt idx="1325">
                  <c:v>37474</c:v>
                </c:pt>
                <c:pt idx="1326">
                  <c:v>37475</c:v>
                </c:pt>
                <c:pt idx="1327">
                  <c:v>37476</c:v>
                </c:pt>
                <c:pt idx="1328">
                  <c:v>37477</c:v>
                </c:pt>
                <c:pt idx="1329">
                  <c:v>37480</c:v>
                </c:pt>
                <c:pt idx="1330">
                  <c:v>37481</c:v>
                </c:pt>
                <c:pt idx="1331">
                  <c:v>37482</c:v>
                </c:pt>
                <c:pt idx="1332">
                  <c:v>37483</c:v>
                </c:pt>
                <c:pt idx="1333">
                  <c:v>37484</c:v>
                </c:pt>
                <c:pt idx="1334">
                  <c:v>37487</c:v>
                </c:pt>
                <c:pt idx="1335">
                  <c:v>37488</c:v>
                </c:pt>
                <c:pt idx="1336">
                  <c:v>37489</c:v>
                </c:pt>
                <c:pt idx="1337">
                  <c:v>37490</c:v>
                </c:pt>
                <c:pt idx="1338">
                  <c:v>37491</c:v>
                </c:pt>
                <c:pt idx="1339">
                  <c:v>37494</c:v>
                </c:pt>
                <c:pt idx="1340">
                  <c:v>37495</c:v>
                </c:pt>
                <c:pt idx="1341">
                  <c:v>37496</c:v>
                </c:pt>
                <c:pt idx="1342">
                  <c:v>37497</c:v>
                </c:pt>
                <c:pt idx="1343">
                  <c:v>37498</c:v>
                </c:pt>
                <c:pt idx="1344">
                  <c:v>37499</c:v>
                </c:pt>
                <c:pt idx="1345">
                  <c:v>37501</c:v>
                </c:pt>
                <c:pt idx="1346">
                  <c:v>37502</c:v>
                </c:pt>
                <c:pt idx="1347">
                  <c:v>37503</c:v>
                </c:pt>
                <c:pt idx="1348">
                  <c:v>37504</c:v>
                </c:pt>
                <c:pt idx="1349">
                  <c:v>37505</c:v>
                </c:pt>
                <c:pt idx="1350">
                  <c:v>37508</c:v>
                </c:pt>
                <c:pt idx="1351">
                  <c:v>37509</c:v>
                </c:pt>
                <c:pt idx="1352">
                  <c:v>37510</c:v>
                </c:pt>
                <c:pt idx="1353">
                  <c:v>37511</c:v>
                </c:pt>
                <c:pt idx="1354">
                  <c:v>37512</c:v>
                </c:pt>
                <c:pt idx="1355">
                  <c:v>37515</c:v>
                </c:pt>
                <c:pt idx="1356">
                  <c:v>37516</c:v>
                </c:pt>
                <c:pt idx="1357">
                  <c:v>37517</c:v>
                </c:pt>
                <c:pt idx="1358">
                  <c:v>37518</c:v>
                </c:pt>
                <c:pt idx="1359">
                  <c:v>37519</c:v>
                </c:pt>
                <c:pt idx="1360">
                  <c:v>37522</c:v>
                </c:pt>
                <c:pt idx="1361">
                  <c:v>37523</c:v>
                </c:pt>
                <c:pt idx="1362">
                  <c:v>37524</c:v>
                </c:pt>
                <c:pt idx="1363">
                  <c:v>37525</c:v>
                </c:pt>
                <c:pt idx="1364">
                  <c:v>37526</c:v>
                </c:pt>
                <c:pt idx="1365">
                  <c:v>37529</c:v>
                </c:pt>
                <c:pt idx="1366">
                  <c:v>37530</c:v>
                </c:pt>
                <c:pt idx="1367">
                  <c:v>37531</c:v>
                </c:pt>
                <c:pt idx="1368">
                  <c:v>37532</c:v>
                </c:pt>
                <c:pt idx="1369">
                  <c:v>37533</c:v>
                </c:pt>
                <c:pt idx="1370">
                  <c:v>37536</c:v>
                </c:pt>
                <c:pt idx="1371">
                  <c:v>37537</c:v>
                </c:pt>
                <c:pt idx="1372">
                  <c:v>37538</c:v>
                </c:pt>
                <c:pt idx="1373">
                  <c:v>37539</c:v>
                </c:pt>
                <c:pt idx="1374">
                  <c:v>37540</c:v>
                </c:pt>
                <c:pt idx="1375">
                  <c:v>37543</c:v>
                </c:pt>
                <c:pt idx="1376">
                  <c:v>37544</c:v>
                </c:pt>
                <c:pt idx="1377">
                  <c:v>37545</c:v>
                </c:pt>
                <c:pt idx="1378">
                  <c:v>37546</c:v>
                </c:pt>
                <c:pt idx="1379">
                  <c:v>37547</c:v>
                </c:pt>
                <c:pt idx="1380">
                  <c:v>37550</c:v>
                </c:pt>
                <c:pt idx="1381">
                  <c:v>37551</c:v>
                </c:pt>
                <c:pt idx="1382">
                  <c:v>37552</c:v>
                </c:pt>
                <c:pt idx="1383">
                  <c:v>37553</c:v>
                </c:pt>
                <c:pt idx="1384">
                  <c:v>37554</c:v>
                </c:pt>
                <c:pt idx="1385">
                  <c:v>37557</c:v>
                </c:pt>
                <c:pt idx="1386">
                  <c:v>37558</c:v>
                </c:pt>
                <c:pt idx="1387">
                  <c:v>37559</c:v>
                </c:pt>
                <c:pt idx="1388">
                  <c:v>37560</c:v>
                </c:pt>
                <c:pt idx="1389">
                  <c:v>37561</c:v>
                </c:pt>
                <c:pt idx="1390">
                  <c:v>37564</c:v>
                </c:pt>
                <c:pt idx="1391">
                  <c:v>37565</c:v>
                </c:pt>
                <c:pt idx="1392">
                  <c:v>37566</c:v>
                </c:pt>
                <c:pt idx="1393">
                  <c:v>37567</c:v>
                </c:pt>
                <c:pt idx="1394">
                  <c:v>37568</c:v>
                </c:pt>
                <c:pt idx="1395">
                  <c:v>37571</c:v>
                </c:pt>
                <c:pt idx="1396">
                  <c:v>37572</c:v>
                </c:pt>
                <c:pt idx="1397">
                  <c:v>37573</c:v>
                </c:pt>
                <c:pt idx="1398">
                  <c:v>37574</c:v>
                </c:pt>
                <c:pt idx="1399">
                  <c:v>37575</c:v>
                </c:pt>
                <c:pt idx="1400">
                  <c:v>37578</c:v>
                </c:pt>
                <c:pt idx="1401">
                  <c:v>37579</c:v>
                </c:pt>
                <c:pt idx="1402">
                  <c:v>37580</c:v>
                </c:pt>
                <c:pt idx="1403">
                  <c:v>37581</c:v>
                </c:pt>
                <c:pt idx="1404">
                  <c:v>37582</c:v>
                </c:pt>
                <c:pt idx="1405">
                  <c:v>37585</c:v>
                </c:pt>
                <c:pt idx="1406">
                  <c:v>37586</c:v>
                </c:pt>
                <c:pt idx="1407">
                  <c:v>37587</c:v>
                </c:pt>
                <c:pt idx="1408">
                  <c:v>37588</c:v>
                </c:pt>
                <c:pt idx="1409">
                  <c:v>37589</c:v>
                </c:pt>
                <c:pt idx="1410">
                  <c:v>37590</c:v>
                </c:pt>
                <c:pt idx="1411">
                  <c:v>37592</c:v>
                </c:pt>
                <c:pt idx="1412">
                  <c:v>37593</c:v>
                </c:pt>
                <c:pt idx="1413">
                  <c:v>37594</c:v>
                </c:pt>
                <c:pt idx="1414">
                  <c:v>37595</c:v>
                </c:pt>
                <c:pt idx="1415">
                  <c:v>37596</c:v>
                </c:pt>
                <c:pt idx="1416">
                  <c:v>37599</c:v>
                </c:pt>
                <c:pt idx="1417">
                  <c:v>37600</c:v>
                </c:pt>
                <c:pt idx="1418">
                  <c:v>37601</c:v>
                </c:pt>
                <c:pt idx="1419">
                  <c:v>37602</c:v>
                </c:pt>
                <c:pt idx="1420">
                  <c:v>37603</c:v>
                </c:pt>
                <c:pt idx="1421">
                  <c:v>37606</c:v>
                </c:pt>
                <c:pt idx="1422">
                  <c:v>37607</c:v>
                </c:pt>
                <c:pt idx="1423">
                  <c:v>37608</c:v>
                </c:pt>
                <c:pt idx="1424">
                  <c:v>37609</c:v>
                </c:pt>
                <c:pt idx="1425">
                  <c:v>37610</c:v>
                </c:pt>
                <c:pt idx="1426">
                  <c:v>37613</c:v>
                </c:pt>
                <c:pt idx="1427">
                  <c:v>37614</c:v>
                </c:pt>
                <c:pt idx="1428">
                  <c:v>37615</c:v>
                </c:pt>
                <c:pt idx="1429">
                  <c:v>37616</c:v>
                </c:pt>
                <c:pt idx="1430">
                  <c:v>37617</c:v>
                </c:pt>
                <c:pt idx="1431">
                  <c:v>37620</c:v>
                </c:pt>
                <c:pt idx="1432">
                  <c:v>37621</c:v>
                </c:pt>
                <c:pt idx="1433">
                  <c:v>37622</c:v>
                </c:pt>
                <c:pt idx="1434">
                  <c:v>37623</c:v>
                </c:pt>
                <c:pt idx="1435">
                  <c:v>37624</c:v>
                </c:pt>
                <c:pt idx="1436">
                  <c:v>37627</c:v>
                </c:pt>
                <c:pt idx="1437">
                  <c:v>37628</c:v>
                </c:pt>
                <c:pt idx="1438">
                  <c:v>37629</c:v>
                </c:pt>
                <c:pt idx="1439">
                  <c:v>37630</c:v>
                </c:pt>
                <c:pt idx="1440">
                  <c:v>37631</c:v>
                </c:pt>
                <c:pt idx="1441">
                  <c:v>37634</c:v>
                </c:pt>
                <c:pt idx="1442">
                  <c:v>37635</c:v>
                </c:pt>
                <c:pt idx="1443">
                  <c:v>37636</c:v>
                </c:pt>
                <c:pt idx="1444">
                  <c:v>37637</c:v>
                </c:pt>
                <c:pt idx="1445">
                  <c:v>37638</c:v>
                </c:pt>
                <c:pt idx="1446">
                  <c:v>37641</c:v>
                </c:pt>
                <c:pt idx="1447">
                  <c:v>37642</c:v>
                </c:pt>
                <c:pt idx="1448">
                  <c:v>37643</c:v>
                </c:pt>
                <c:pt idx="1449">
                  <c:v>37644</c:v>
                </c:pt>
                <c:pt idx="1450">
                  <c:v>37645</c:v>
                </c:pt>
                <c:pt idx="1451">
                  <c:v>37648</c:v>
                </c:pt>
                <c:pt idx="1452">
                  <c:v>37649</c:v>
                </c:pt>
                <c:pt idx="1453">
                  <c:v>37650</c:v>
                </c:pt>
                <c:pt idx="1454">
                  <c:v>37651</c:v>
                </c:pt>
                <c:pt idx="1455">
                  <c:v>37652</c:v>
                </c:pt>
                <c:pt idx="1456">
                  <c:v>37655</c:v>
                </c:pt>
                <c:pt idx="1457">
                  <c:v>37656</c:v>
                </c:pt>
                <c:pt idx="1458">
                  <c:v>37657</c:v>
                </c:pt>
                <c:pt idx="1459">
                  <c:v>37658</c:v>
                </c:pt>
                <c:pt idx="1460">
                  <c:v>37659</c:v>
                </c:pt>
                <c:pt idx="1461">
                  <c:v>37662</c:v>
                </c:pt>
                <c:pt idx="1462">
                  <c:v>37663</c:v>
                </c:pt>
                <c:pt idx="1463">
                  <c:v>37664</c:v>
                </c:pt>
                <c:pt idx="1464">
                  <c:v>37665</c:v>
                </c:pt>
                <c:pt idx="1465">
                  <c:v>37666</c:v>
                </c:pt>
                <c:pt idx="1466">
                  <c:v>37669</c:v>
                </c:pt>
                <c:pt idx="1467">
                  <c:v>37670</c:v>
                </c:pt>
                <c:pt idx="1468">
                  <c:v>37671</c:v>
                </c:pt>
                <c:pt idx="1469">
                  <c:v>37672</c:v>
                </c:pt>
                <c:pt idx="1470">
                  <c:v>37673</c:v>
                </c:pt>
                <c:pt idx="1471">
                  <c:v>37676</c:v>
                </c:pt>
                <c:pt idx="1472">
                  <c:v>37677</c:v>
                </c:pt>
                <c:pt idx="1473">
                  <c:v>37678</c:v>
                </c:pt>
                <c:pt idx="1474">
                  <c:v>37679</c:v>
                </c:pt>
                <c:pt idx="1475">
                  <c:v>37680</c:v>
                </c:pt>
                <c:pt idx="1476">
                  <c:v>37683</c:v>
                </c:pt>
                <c:pt idx="1477">
                  <c:v>37684</c:v>
                </c:pt>
                <c:pt idx="1478">
                  <c:v>37685</c:v>
                </c:pt>
                <c:pt idx="1479">
                  <c:v>37686</c:v>
                </c:pt>
                <c:pt idx="1480">
                  <c:v>37687</c:v>
                </c:pt>
                <c:pt idx="1481">
                  <c:v>37690</c:v>
                </c:pt>
                <c:pt idx="1482">
                  <c:v>37691</c:v>
                </c:pt>
                <c:pt idx="1483">
                  <c:v>37692</c:v>
                </c:pt>
                <c:pt idx="1484">
                  <c:v>37693</c:v>
                </c:pt>
                <c:pt idx="1485">
                  <c:v>37694</c:v>
                </c:pt>
                <c:pt idx="1486">
                  <c:v>37697</c:v>
                </c:pt>
                <c:pt idx="1487">
                  <c:v>37698</c:v>
                </c:pt>
                <c:pt idx="1488">
                  <c:v>37699</c:v>
                </c:pt>
                <c:pt idx="1489">
                  <c:v>37700</c:v>
                </c:pt>
                <c:pt idx="1490">
                  <c:v>37701</c:v>
                </c:pt>
                <c:pt idx="1491">
                  <c:v>37704</c:v>
                </c:pt>
                <c:pt idx="1492">
                  <c:v>37705</c:v>
                </c:pt>
                <c:pt idx="1493">
                  <c:v>37706</c:v>
                </c:pt>
                <c:pt idx="1494">
                  <c:v>37707</c:v>
                </c:pt>
                <c:pt idx="1495">
                  <c:v>37708</c:v>
                </c:pt>
                <c:pt idx="1496">
                  <c:v>37711</c:v>
                </c:pt>
                <c:pt idx="1497">
                  <c:v>37712</c:v>
                </c:pt>
                <c:pt idx="1498">
                  <c:v>37713</c:v>
                </c:pt>
                <c:pt idx="1499">
                  <c:v>37714</c:v>
                </c:pt>
                <c:pt idx="1500">
                  <c:v>37715</c:v>
                </c:pt>
                <c:pt idx="1501">
                  <c:v>37718</c:v>
                </c:pt>
                <c:pt idx="1502">
                  <c:v>37719</c:v>
                </c:pt>
                <c:pt idx="1503">
                  <c:v>37720</c:v>
                </c:pt>
                <c:pt idx="1504">
                  <c:v>37721</c:v>
                </c:pt>
                <c:pt idx="1505">
                  <c:v>37722</c:v>
                </c:pt>
                <c:pt idx="1506">
                  <c:v>37725</c:v>
                </c:pt>
                <c:pt idx="1507">
                  <c:v>37726</c:v>
                </c:pt>
                <c:pt idx="1508">
                  <c:v>37727</c:v>
                </c:pt>
                <c:pt idx="1509">
                  <c:v>37728</c:v>
                </c:pt>
                <c:pt idx="1510">
                  <c:v>37729</c:v>
                </c:pt>
                <c:pt idx="1511">
                  <c:v>37732</c:v>
                </c:pt>
                <c:pt idx="1512">
                  <c:v>37733</c:v>
                </c:pt>
                <c:pt idx="1513">
                  <c:v>37734</c:v>
                </c:pt>
                <c:pt idx="1514">
                  <c:v>37735</c:v>
                </c:pt>
                <c:pt idx="1515">
                  <c:v>37736</c:v>
                </c:pt>
                <c:pt idx="1516">
                  <c:v>37739</c:v>
                </c:pt>
                <c:pt idx="1517">
                  <c:v>37740</c:v>
                </c:pt>
                <c:pt idx="1518">
                  <c:v>37741</c:v>
                </c:pt>
                <c:pt idx="1519">
                  <c:v>37742</c:v>
                </c:pt>
                <c:pt idx="1520">
                  <c:v>37743</c:v>
                </c:pt>
                <c:pt idx="1521">
                  <c:v>37746</c:v>
                </c:pt>
                <c:pt idx="1522">
                  <c:v>37747</c:v>
                </c:pt>
                <c:pt idx="1523">
                  <c:v>37748</c:v>
                </c:pt>
                <c:pt idx="1524">
                  <c:v>37749</c:v>
                </c:pt>
                <c:pt idx="1525">
                  <c:v>37750</c:v>
                </c:pt>
                <c:pt idx="1526">
                  <c:v>37753</c:v>
                </c:pt>
                <c:pt idx="1527">
                  <c:v>37754</c:v>
                </c:pt>
                <c:pt idx="1528">
                  <c:v>37755</c:v>
                </c:pt>
                <c:pt idx="1529">
                  <c:v>37756</c:v>
                </c:pt>
                <c:pt idx="1530">
                  <c:v>37757</c:v>
                </c:pt>
                <c:pt idx="1531">
                  <c:v>37760</c:v>
                </c:pt>
                <c:pt idx="1532">
                  <c:v>37761</c:v>
                </c:pt>
                <c:pt idx="1533">
                  <c:v>37762</c:v>
                </c:pt>
                <c:pt idx="1534">
                  <c:v>37763</c:v>
                </c:pt>
                <c:pt idx="1535">
                  <c:v>37764</c:v>
                </c:pt>
                <c:pt idx="1536">
                  <c:v>37767</c:v>
                </c:pt>
                <c:pt idx="1537">
                  <c:v>37768</c:v>
                </c:pt>
                <c:pt idx="1538">
                  <c:v>37769</c:v>
                </c:pt>
                <c:pt idx="1539">
                  <c:v>37770</c:v>
                </c:pt>
                <c:pt idx="1540">
                  <c:v>37771</c:v>
                </c:pt>
                <c:pt idx="1541">
                  <c:v>37772</c:v>
                </c:pt>
                <c:pt idx="1542">
                  <c:v>37774</c:v>
                </c:pt>
                <c:pt idx="1543">
                  <c:v>37775</c:v>
                </c:pt>
                <c:pt idx="1544">
                  <c:v>37776</c:v>
                </c:pt>
                <c:pt idx="1545">
                  <c:v>37777</c:v>
                </c:pt>
                <c:pt idx="1546">
                  <c:v>37778</c:v>
                </c:pt>
                <c:pt idx="1547">
                  <c:v>37781</c:v>
                </c:pt>
                <c:pt idx="1548">
                  <c:v>37782</c:v>
                </c:pt>
                <c:pt idx="1549">
                  <c:v>37783</c:v>
                </c:pt>
                <c:pt idx="1550">
                  <c:v>37784</c:v>
                </c:pt>
                <c:pt idx="1551">
                  <c:v>37785</c:v>
                </c:pt>
                <c:pt idx="1552">
                  <c:v>37788</c:v>
                </c:pt>
                <c:pt idx="1553">
                  <c:v>37789</c:v>
                </c:pt>
                <c:pt idx="1554">
                  <c:v>37790</c:v>
                </c:pt>
                <c:pt idx="1555">
                  <c:v>37791</c:v>
                </c:pt>
                <c:pt idx="1556">
                  <c:v>37792</c:v>
                </c:pt>
                <c:pt idx="1557">
                  <c:v>37795</c:v>
                </c:pt>
                <c:pt idx="1558">
                  <c:v>37796</c:v>
                </c:pt>
                <c:pt idx="1559">
                  <c:v>37797</c:v>
                </c:pt>
                <c:pt idx="1560">
                  <c:v>37798</c:v>
                </c:pt>
                <c:pt idx="1561">
                  <c:v>37799</c:v>
                </c:pt>
                <c:pt idx="1562">
                  <c:v>37802</c:v>
                </c:pt>
                <c:pt idx="1563">
                  <c:v>37803</c:v>
                </c:pt>
                <c:pt idx="1564">
                  <c:v>37804</c:v>
                </c:pt>
                <c:pt idx="1565">
                  <c:v>37805</c:v>
                </c:pt>
                <c:pt idx="1566">
                  <c:v>37806</c:v>
                </c:pt>
                <c:pt idx="1567">
                  <c:v>37809</c:v>
                </c:pt>
                <c:pt idx="1568">
                  <c:v>37810</c:v>
                </c:pt>
                <c:pt idx="1569">
                  <c:v>37811</c:v>
                </c:pt>
                <c:pt idx="1570">
                  <c:v>37812</c:v>
                </c:pt>
                <c:pt idx="1571">
                  <c:v>37813</c:v>
                </c:pt>
                <c:pt idx="1572">
                  <c:v>37816</c:v>
                </c:pt>
                <c:pt idx="1573">
                  <c:v>37817</c:v>
                </c:pt>
                <c:pt idx="1574">
                  <c:v>37818</c:v>
                </c:pt>
                <c:pt idx="1575">
                  <c:v>37819</c:v>
                </c:pt>
                <c:pt idx="1576">
                  <c:v>37820</c:v>
                </c:pt>
                <c:pt idx="1577">
                  <c:v>37823</c:v>
                </c:pt>
                <c:pt idx="1578">
                  <c:v>37824</c:v>
                </c:pt>
                <c:pt idx="1579">
                  <c:v>37825</c:v>
                </c:pt>
                <c:pt idx="1580">
                  <c:v>37826</c:v>
                </c:pt>
                <c:pt idx="1581">
                  <c:v>37827</c:v>
                </c:pt>
                <c:pt idx="1582">
                  <c:v>37830</c:v>
                </c:pt>
                <c:pt idx="1583">
                  <c:v>37831</c:v>
                </c:pt>
                <c:pt idx="1584">
                  <c:v>37832</c:v>
                </c:pt>
                <c:pt idx="1585">
                  <c:v>37833</c:v>
                </c:pt>
                <c:pt idx="1586">
                  <c:v>37834</c:v>
                </c:pt>
                <c:pt idx="1587">
                  <c:v>37837</c:v>
                </c:pt>
                <c:pt idx="1588">
                  <c:v>37838</c:v>
                </c:pt>
                <c:pt idx="1589">
                  <c:v>37839</c:v>
                </c:pt>
                <c:pt idx="1590">
                  <c:v>37840</c:v>
                </c:pt>
                <c:pt idx="1591">
                  <c:v>37841</c:v>
                </c:pt>
                <c:pt idx="1592">
                  <c:v>37844</c:v>
                </c:pt>
                <c:pt idx="1593">
                  <c:v>37845</c:v>
                </c:pt>
                <c:pt idx="1594">
                  <c:v>37846</c:v>
                </c:pt>
                <c:pt idx="1595">
                  <c:v>37847</c:v>
                </c:pt>
                <c:pt idx="1596">
                  <c:v>37848</c:v>
                </c:pt>
                <c:pt idx="1597">
                  <c:v>37851</c:v>
                </c:pt>
                <c:pt idx="1598">
                  <c:v>37852</c:v>
                </c:pt>
                <c:pt idx="1599">
                  <c:v>37853</c:v>
                </c:pt>
                <c:pt idx="1600">
                  <c:v>37854</c:v>
                </c:pt>
                <c:pt idx="1601">
                  <c:v>37855</c:v>
                </c:pt>
                <c:pt idx="1602">
                  <c:v>37858</c:v>
                </c:pt>
                <c:pt idx="1603">
                  <c:v>37859</c:v>
                </c:pt>
                <c:pt idx="1604">
                  <c:v>37860</c:v>
                </c:pt>
                <c:pt idx="1605">
                  <c:v>37861</c:v>
                </c:pt>
                <c:pt idx="1606">
                  <c:v>37862</c:v>
                </c:pt>
                <c:pt idx="1607">
                  <c:v>37864</c:v>
                </c:pt>
                <c:pt idx="1608">
                  <c:v>37865</c:v>
                </c:pt>
                <c:pt idx="1609">
                  <c:v>37866</c:v>
                </c:pt>
                <c:pt idx="1610">
                  <c:v>37867</c:v>
                </c:pt>
                <c:pt idx="1611">
                  <c:v>37868</c:v>
                </c:pt>
                <c:pt idx="1612">
                  <c:v>37869</c:v>
                </c:pt>
                <c:pt idx="1613">
                  <c:v>37872</c:v>
                </c:pt>
                <c:pt idx="1614">
                  <c:v>37873</c:v>
                </c:pt>
                <c:pt idx="1615">
                  <c:v>37874</c:v>
                </c:pt>
                <c:pt idx="1616">
                  <c:v>37875</c:v>
                </c:pt>
                <c:pt idx="1617">
                  <c:v>37876</c:v>
                </c:pt>
                <c:pt idx="1618">
                  <c:v>37879</c:v>
                </c:pt>
                <c:pt idx="1619">
                  <c:v>37880</c:v>
                </c:pt>
                <c:pt idx="1620">
                  <c:v>37881</c:v>
                </c:pt>
                <c:pt idx="1621">
                  <c:v>37882</c:v>
                </c:pt>
                <c:pt idx="1622">
                  <c:v>37883</c:v>
                </c:pt>
                <c:pt idx="1623">
                  <c:v>37886</c:v>
                </c:pt>
                <c:pt idx="1624">
                  <c:v>37887</c:v>
                </c:pt>
                <c:pt idx="1625">
                  <c:v>37888</c:v>
                </c:pt>
                <c:pt idx="1626">
                  <c:v>37889</c:v>
                </c:pt>
                <c:pt idx="1627">
                  <c:v>37890</c:v>
                </c:pt>
                <c:pt idx="1628">
                  <c:v>37893</c:v>
                </c:pt>
                <c:pt idx="1629">
                  <c:v>37894</c:v>
                </c:pt>
                <c:pt idx="1630">
                  <c:v>37895</c:v>
                </c:pt>
                <c:pt idx="1631">
                  <c:v>37896</c:v>
                </c:pt>
                <c:pt idx="1632">
                  <c:v>37897</c:v>
                </c:pt>
                <c:pt idx="1633">
                  <c:v>37900</c:v>
                </c:pt>
                <c:pt idx="1634">
                  <c:v>37901</c:v>
                </c:pt>
                <c:pt idx="1635">
                  <c:v>37902</c:v>
                </c:pt>
                <c:pt idx="1636">
                  <c:v>37903</c:v>
                </c:pt>
                <c:pt idx="1637">
                  <c:v>37904</c:v>
                </c:pt>
                <c:pt idx="1638">
                  <c:v>37907</c:v>
                </c:pt>
                <c:pt idx="1639">
                  <c:v>37908</c:v>
                </c:pt>
                <c:pt idx="1640">
                  <c:v>37909</c:v>
                </c:pt>
                <c:pt idx="1641">
                  <c:v>37910</c:v>
                </c:pt>
                <c:pt idx="1642">
                  <c:v>37911</c:v>
                </c:pt>
                <c:pt idx="1643">
                  <c:v>37914</c:v>
                </c:pt>
                <c:pt idx="1644">
                  <c:v>37915</c:v>
                </c:pt>
                <c:pt idx="1645">
                  <c:v>37916</c:v>
                </c:pt>
                <c:pt idx="1646">
                  <c:v>37917</c:v>
                </c:pt>
                <c:pt idx="1647">
                  <c:v>37918</c:v>
                </c:pt>
                <c:pt idx="1648">
                  <c:v>37921</c:v>
                </c:pt>
                <c:pt idx="1649">
                  <c:v>37922</c:v>
                </c:pt>
                <c:pt idx="1650">
                  <c:v>37923</c:v>
                </c:pt>
                <c:pt idx="1651">
                  <c:v>37924</c:v>
                </c:pt>
                <c:pt idx="1652">
                  <c:v>37925</c:v>
                </c:pt>
                <c:pt idx="1653">
                  <c:v>37928</c:v>
                </c:pt>
                <c:pt idx="1654">
                  <c:v>37929</c:v>
                </c:pt>
                <c:pt idx="1655">
                  <c:v>37930</c:v>
                </c:pt>
                <c:pt idx="1656">
                  <c:v>37931</c:v>
                </c:pt>
                <c:pt idx="1657">
                  <c:v>37932</c:v>
                </c:pt>
                <c:pt idx="1658">
                  <c:v>37935</c:v>
                </c:pt>
                <c:pt idx="1659">
                  <c:v>37936</c:v>
                </c:pt>
                <c:pt idx="1660">
                  <c:v>37937</c:v>
                </c:pt>
                <c:pt idx="1661">
                  <c:v>37938</c:v>
                </c:pt>
                <c:pt idx="1662">
                  <c:v>37939</c:v>
                </c:pt>
                <c:pt idx="1663">
                  <c:v>37942</c:v>
                </c:pt>
                <c:pt idx="1664">
                  <c:v>37943</c:v>
                </c:pt>
                <c:pt idx="1665">
                  <c:v>37944</c:v>
                </c:pt>
                <c:pt idx="1666">
                  <c:v>37945</c:v>
                </c:pt>
                <c:pt idx="1667">
                  <c:v>37946</c:v>
                </c:pt>
                <c:pt idx="1668">
                  <c:v>37949</c:v>
                </c:pt>
                <c:pt idx="1669">
                  <c:v>37950</c:v>
                </c:pt>
                <c:pt idx="1670">
                  <c:v>37951</c:v>
                </c:pt>
                <c:pt idx="1671">
                  <c:v>37952</c:v>
                </c:pt>
                <c:pt idx="1672">
                  <c:v>37953</c:v>
                </c:pt>
                <c:pt idx="1673">
                  <c:v>37955</c:v>
                </c:pt>
                <c:pt idx="1674">
                  <c:v>37956</c:v>
                </c:pt>
                <c:pt idx="1675">
                  <c:v>37957</c:v>
                </c:pt>
                <c:pt idx="1676">
                  <c:v>37958</c:v>
                </c:pt>
                <c:pt idx="1677">
                  <c:v>37959</c:v>
                </c:pt>
                <c:pt idx="1678">
                  <c:v>37960</c:v>
                </c:pt>
                <c:pt idx="1679">
                  <c:v>37963</c:v>
                </c:pt>
                <c:pt idx="1680">
                  <c:v>37964</c:v>
                </c:pt>
                <c:pt idx="1681">
                  <c:v>37965</c:v>
                </c:pt>
                <c:pt idx="1682">
                  <c:v>37966</c:v>
                </c:pt>
                <c:pt idx="1683">
                  <c:v>37967</c:v>
                </c:pt>
                <c:pt idx="1684">
                  <c:v>37970</c:v>
                </c:pt>
                <c:pt idx="1685">
                  <c:v>37971</c:v>
                </c:pt>
                <c:pt idx="1686">
                  <c:v>37972</c:v>
                </c:pt>
                <c:pt idx="1687">
                  <c:v>37973</c:v>
                </c:pt>
                <c:pt idx="1688">
                  <c:v>37974</c:v>
                </c:pt>
                <c:pt idx="1689">
                  <c:v>37977</c:v>
                </c:pt>
                <c:pt idx="1690">
                  <c:v>37978</c:v>
                </c:pt>
                <c:pt idx="1691">
                  <c:v>37979</c:v>
                </c:pt>
                <c:pt idx="1692">
                  <c:v>37980</c:v>
                </c:pt>
                <c:pt idx="1693">
                  <c:v>37981</c:v>
                </c:pt>
                <c:pt idx="1694">
                  <c:v>37984</c:v>
                </c:pt>
                <c:pt idx="1695">
                  <c:v>37985</c:v>
                </c:pt>
                <c:pt idx="1696">
                  <c:v>37986</c:v>
                </c:pt>
                <c:pt idx="1697">
                  <c:v>37987</c:v>
                </c:pt>
                <c:pt idx="1698">
                  <c:v>37988</c:v>
                </c:pt>
                <c:pt idx="1699">
                  <c:v>37991</c:v>
                </c:pt>
                <c:pt idx="1700">
                  <c:v>37992</c:v>
                </c:pt>
                <c:pt idx="1701">
                  <c:v>37993</c:v>
                </c:pt>
                <c:pt idx="1702">
                  <c:v>37994</c:v>
                </c:pt>
                <c:pt idx="1703">
                  <c:v>37995</c:v>
                </c:pt>
                <c:pt idx="1704">
                  <c:v>37998</c:v>
                </c:pt>
                <c:pt idx="1705">
                  <c:v>37999</c:v>
                </c:pt>
                <c:pt idx="1706">
                  <c:v>38000</c:v>
                </c:pt>
                <c:pt idx="1707">
                  <c:v>38001</c:v>
                </c:pt>
                <c:pt idx="1708">
                  <c:v>38002</c:v>
                </c:pt>
                <c:pt idx="1709">
                  <c:v>38005</c:v>
                </c:pt>
                <c:pt idx="1710">
                  <c:v>38006</c:v>
                </c:pt>
                <c:pt idx="1711">
                  <c:v>38007</c:v>
                </c:pt>
                <c:pt idx="1712">
                  <c:v>38008</c:v>
                </c:pt>
                <c:pt idx="1713">
                  <c:v>38009</c:v>
                </c:pt>
                <c:pt idx="1714">
                  <c:v>38012</c:v>
                </c:pt>
                <c:pt idx="1715">
                  <c:v>38013</c:v>
                </c:pt>
                <c:pt idx="1716">
                  <c:v>38014</c:v>
                </c:pt>
                <c:pt idx="1717">
                  <c:v>38015</c:v>
                </c:pt>
                <c:pt idx="1718">
                  <c:v>38016</c:v>
                </c:pt>
                <c:pt idx="1719">
                  <c:v>38017</c:v>
                </c:pt>
                <c:pt idx="1720">
                  <c:v>38019</c:v>
                </c:pt>
                <c:pt idx="1721">
                  <c:v>38020</c:v>
                </c:pt>
                <c:pt idx="1722">
                  <c:v>38021</c:v>
                </c:pt>
                <c:pt idx="1723">
                  <c:v>38022</c:v>
                </c:pt>
                <c:pt idx="1724">
                  <c:v>38023</c:v>
                </c:pt>
                <c:pt idx="1725">
                  <c:v>38026</c:v>
                </c:pt>
                <c:pt idx="1726">
                  <c:v>38027</c:v>
                </c:pt>
                <c:pt idx="1727">
                  <c:v>38028</c:v>
                </c:pt>
                <c:pt idx="1728">
                  <c:v>38029</c:v>
                </c:pt>
                <c:pt idx="1729">
                  <c:v>38030</c:v>
                </c:pt>
                <c:pt idx="1730">
                  <c:v>38033</c:v>
                </c:pt>
                <c:pt idx="1731">
                  <c:v>38034</c:v>
                </c:pt>
                <c:pt idx="1732">
                  <c:v>38035</c:v>
                </c:pt>
                <c:pt idx="1733">
                  <c:v>38036</c:v>
                </c:pt>
                <c:pt idx="1734">
                  <c:v>38037</c:v>
                </c:pt>
                <c:pt idx="1735">
                  <c:v>38040</c:v>
                </c:pt>
                <c:pt idx="1736">
                  <c:v>38041</c:v>
                </c:pt>
                <c:pt idx="1737">
                  <c:v>38042</c:v>
                </c:pt>
                <c:pt idx="1738">
                  <c:v>38043</c:v>
                </c:pt>
                <c:pt idx="1739">
                  <c:v>38044</c:v>
                </c:pt>
                <c:pt idx="1740">
                  <c:v>38046</c:v>
                </c:pt>
                <c:pt idx="1741">
                  <c:v>38047</c:v>
                </c:pt>
                <c:pt idx="1742">
                  <c:v>38048</c:v>
                </c:pt>
                <c:pt idx="1743">
                  <c:v>38049</c:v>
                </c:pt>
                <c:pt idx="1744">
                  <c:v>38050</c:v>
                </c:pt>
                <c:pt idx="1745">
                  <c:v>38051</c:v>
                </c:pt>
                <c:pt idx="1746">
                  <c:v>38054</c:v>
                </c:pt>
                <c:pt idx="1747">
                  <c:v>38055</c:v>
                </c:pt>
                <c:pt idx="1748">
                  <c:v>38056</c:v>
                </c:pt>
                <c:pt idx="1749">
                  <c:v>38057</c:v>
                </c:pt>
                <c:pt idx="1750">
                  <c:v>38058</c:v>
                </c:pt>
                <c:pt idx="1751">
                  <c:v>38061</c:v>
                </c:pt>
                <c:pt idx="1752">
                  <c:v>38062</c:v>
                </c:pt>
                <c:pt idx="1753">
                  <c:v>38063</c:v>
                </c:pt>
                <c:pt idx="1754">
                  <c:v>38064</c:v>
                </c:pt>
                <c:pt idx="1755">
                  <c:v>38065</c:v>
                </c:pt>
                <c:pt idx="1756">
                  <c:v>38068</c:v>
                </c:pt>
                <c:pt idx="1757">
                  <c:v>38069</c:v>
                </c:pt>
                <c:pt idx="1758">
                  <c:v>38070</c:v>
                </c:pt>
                <c:pt idx="1759">
                  <c:v>38071</c:v>
                </c:pt>
                <c:pt idx="1760">
                  <c:v>38072</c:v>
                </c:pt>
                <c:pt idx="1761">
                  <c:v>38075</c:v>
                </c:pt>
                <c:pt idx="1762">
                  <c:v>38076</c:v>
                </c:pt>
                <c:pt idx="1763">
                  <c:v>38077</c:v>
                </c:pt>
                <c:pt idx="1764">
                  <c:v>38078</c:v>
                </c:pt>
                <c:pt idx="1765">
                  <c:v>38079</c:v>
                </c:pt>
                <c:pt idx="1766">
                  <c:v>38082</c:v>
                </c:pt>
                <c:pt idx="1767">
                  <c:v>38083</c:v>
                </c:pt>
                <c:pt idx="1768">
                  <c:v>38084</c:v>
                </c:pt>
                <c:pt idx="1769">
                  <c:v>38085</c:v>
                </c:pt>
                <c:pt idx="1770">
                  <c:v>38086</c:v>
                </c:pt>
                <c:pt idx="1771">
                  <c:v>38089</c:v>
                </c:pt>
                <c:pt idx="1772">
                  <c:v>38090</c:v>
                </c:pt>
                <c:pt idx="1773">
                  <c:v>38091</c:v>
                </c:pt>
                <c:pt idx="1774">
                  <c:v>38092</c:v>
                </c:pt>
                <c:pt idx="1775">
                  <c:v>38093</c:v>
                </c:pt>
                <c:pt idx="1776">
                  <c:v>38096</c:v>
                </c:pt>
                <c:pt idx="1777">
                  <c:v>38097</c:v>
                </c:pt>
                <c:pt idx="1778">
                  <c:v>38098</c:v>
                </c:pt>
                <c:pt idx="1779">
                  <c:v>38099</c:v>
                </c:pt>
                <c:pt idx="1780">
                  <c:v>38100</c:v>
                </c:pt>
                <c:pt idx="1781">
                  <c:v>38103</c:v>
                </c:pt>
                <c:pt idx="1782">
                  <c:v>38104</c:v>
                </c:pt>
                <c:pt idx="1783">
                  <c:v>38105</c:v>
                </c:pt>
                <c:pt idx="1784">
                  <c:v>38106</c:v>
                </c:pt>
                <c:pt idx="1785">
                  <c:v>38107</c:v>
                </c:pt>
                <c:pt idx="1786">
                  <c:v>38110</c:v>
                </c:pt>
                <c:pt idx="1787">
                  <c:v>38111</c:v>
                </c:pt>
                <c:pt idx="1788">
                  <c:v>38112</c:v>
                </c:pt>
                <c:pt idx="1789">
                  <c:v>38113</c:v>
                </c:pt>
                <c:pt idx="1790">
                  <c:v>38114</c:v>
                </c:pt>
                <c:pt idx="1791">
                  <c:v>38117</c:v>
                </c:pt>
                <c:pt idx="1792">
                  <c:v>38118</c:v>
                </c:pt>
                <c:pt idx="1793">
                  <c:v>38119</c:v>
                </c:pt>
                <c:pt idx="1794">
                  <c:v>38120</c:v>
                </c:pt>
                <c:pt idx="1795">
                  <c:v>38121</c:v>
                </c:pt>
                <c:pt idx="1796">
                  <c:v>38124</c:v>
                </c:pt>
                <c:pt idx="1797">
                  <c:v>38125</c:v>
                </c:pt>
                <c:pt idx="1798">
                  <c:v>38126</c:v>
                </c:pt>
                <c:pt idx="1799">
                  <c:v>38127</c:v>
                </c:pt>
                <c:pt idx="1800">
                  <c:v>38128</c:v>
                </c:pt>
                <c:pt idx="1801">
                  <c:v>38131</c:v>
                </c:pt>
                <c:pt idx="1802">
                  <c:v>38132</c:v>
                </c:pt>
                <c:pt idx="1803">
                  <c:v>38133</c:v>
                </c:pt>
                <c:pt idx="1804">
                  <c:v>38134</c:v>
                </c:pt>
                <c:pt idx="1805">
                  <c:v>38135</c:v>
                </c:pt>
                <c:pt idx="1806">
                  <c:v>38138</c:v>
                </c:pt>
                <c:pt idx="1807">
                  <c:v>38139</c:v>
                </c:pt>
                <c:pt idx="1808">
                  <c:v>38140</c:v>
                </c:pt>
                <c:pt idx="1809">
                  <c:v>38141</c:v>
                </c:pt>
                <c:pt idx="1810">
                  <c:v>38142</c:v>
                </c:pt>
                <c:pt idx="1811">
                  <c:v>38145</c:v>
                </c:pt>
                <c:pt idx="1812">
                  <c:v>38146</c:v>
                </c:pt>
                <c:pt idx="1813">
                  <c:v>38147</c:v>
                </c:pt>
                <c:pt idx="1814">
                  <c:v>38148</c:v>
                </c:pt>
                <c:pt idx="1815">
                  <c:v>38149</c:v>
                </c:pt>
                <c:pt idx="1816">
                  <c:v>38152</c:v>
                </c:pt>
                <c:pt idx="1817">
                  <c:v>38153</c:v>
                </c:pt>
                <c:pt idx="1818">
                  <c:v>38154</c:v>
                </c:pt>
                <c:pt idx="1819">
                  <c:v>38155</c:v>
                </c:pt>
                <c:pt idx="1820">
                  <c:v>38156</c:v>
                </c:pt>
                <c:pt idx="1821">
                  <c:v>38159</c:v>
                </c:pt>
                <c:pt idx="1822">
                  <c:v>38160</c:v>
                </c:pt>
                <c:pt idx="1823">
                  <c:v>38161</c:v>
                </c:pt>
                <c:pt idx="1824">
                  <c:v>38162</c:v>
                </c:pt>
                <c:pt idx="1825">
                  <c:v>38163</c:v>
                </c:pt>
                <c:pt idx="1826">
                  <c:v>38166</c:v>
                </c:pt>
                <c:pt idx="1827">
                  <c:v>38167</c:v>
                </c:pt>
                <c:pt idx="1828">
                  <c:v>38168</c:v>
                </c:pt>
                <c:pt idx="1829">
                  <c:v>38169</c:v>
                </c:pt>
                <c:pt idx="1830">
                  <c:v>38170</c:v>
                </c:pt>
                <c:pt idx="1831">
                  <c:v>38173</c:v>
                </c:pt>
                <c:pt idx="1832">
                  <c:v>38174</c:v>
                </c:pt>
                <c:pt idx="1833">
                  <c:v>38175</c:v>
                </c:pt>
                <c:pt idx="1834">
                  <c:v>38176</c:v>
                </c:pt>
                <c:pt idx="1835">
                  <c:v>38177</c:v>
                </c:pt>
                <c:pt idx="1836">
                  <c:v>38180</c:v>
                </c:pt>
                <c:pt idx="1837">
                  <c:v>38181</c:v>
                </c:pt>
                <c:pt idx="1838">
                  <c:v>38182</c:v>
                </c:pt>
                <c:pt idx="1839">
                  <c:v>38183</c:v>
                </c:pt>
                <c:pt idx="1840">
                  <c:v>38184</c:v>
                </c:pt>
                <c:pt idx="1841">
                  <c:v>38187</c:v>
                </c:pt>
                <c:pt idx="1842">
                  <c:v>38188</c:v>
                </c:pt>
                <c:pt idx="1843">
                  <c:v>38189</c:v>
                </c:pt>
                <c:pt idx="1844">
                  <c:v>38190</c:v>
                </c:pt>
                <c:pt idx="1845">
                  <c:v>38191</c:v>
                </c:pt>
                <c:pt idx="1846">
                  <c:v>38194</c:v>
                </c:pt>
                <c:pt idx="1847">
                  <c:v>38195</c:v>
                </c:pt>
                <c:pt idx="1848">
                  <c:v>38196</c:v>
                </c:pt>
                <c:pt idx="1849">
                  <c:v>38197</c:v>
                </c:pt>
                <c:pt idx="1850">
                  <c:v>38198</c:v>
                </c:pt>
                <c:pt idx="1851">
                  <c:v>38199</c:v>
                </c:pt>
                <c:pt idx="1852">
                  <c:v>38201</c:v>
                </c:pt>
                <c:pt idx="1853">
                  <c:v>38202</c:v>
                </c:pt>
                <c:pt idx="1854">
                  <c:v>38203</c:v>
                </c:pt>
                <c:pt idx="1855">
                  <c:v>38204</c:v>
                </c:pt>
                <c:pt idx="1856">
                  <c:v>38205</c:v>
                </c:pt>
                <c:pt idx="1857">
                  <c:v>38208</c:v>
                </c:pt>
                <c:pt idx="1858">
                  <c:v>38209</c:v>
                </c:pt>
                <c:pt idx="1859">
                  <c:v>38210</c:v>
                </c:pt>
                <c:pt idx="1860">
                  <c:v>38211</c:v>
                </c:pt>
                <c:pt idx="1861">
                  <c:v>38212</c:v>
                </c:pt>
                <c:pt idx="1862">
                  <c:v>38215</c:v>
                </c:pt>
                <c:pt idx="1863">
                  <c:v>38216</c:v>
                </c:pt>
                <c:pt idx="1864">
                  <c:v>38217</c:v>
                </c:pt>
                <c:pt idx="1865">
                  <c:v>38218</c:v>
                </c:pt>
                <c:pt idx="1866">
                  <c:v>38219</c:v>
                </c:pt>
                <c:pt idx="1867">
                  <c:v>38222</c:v>
                </c:pt>
                <c:pt idx="1868">
                  <c:v>38223</c:v>
                </c:pt>
                <c:pt idx="1869">
                  <c:v>38224</c:v>
                </c:pt>
                <c:pt idx="1870">
                  <c:v>38225</c:v>
                </c:pt>
                <c:pt idx="1871">
                  <c:v>38226</c:v>
                </c:pt>
                <c:pt idx="1872">
                  <c:v>38229</c:v>
                </c:pt>
                <c:pt idx="1873">
                  <c:v>38230</c:v>
                </c:pt>
                <c:pt idx="1874">
                  <c:v>38231</c:v>
                </c:pt>
                <c:pt idx="1875">
                  <c:v>38232</c:v>
                </c:pt>
                <c:pt idx="1876">
                  <c:v>38233</c:v>
                </c:pt>
                <c:pt idx="1877">
                  <c:v>38236</c:v>
                </c:pt>
                <c:pt idx="1878">
                  <c:v>38237</c:v>
                </c:pt>
                <c:pt idx="1879">
                  <c:v>38238</c:v>
                </c:pt>
                <c:pt idx="1880">
                  <c:v>38239</c:v>
                </c:pt>
                <c:pt idx="1881">
                  <c:v>38240</c:v>
                </c:pt>
                <c:pt idx="1882">
                  <c:v>38243</c:v>
                </c:pt>
                <c:pt idx="1883">
                  <c:v>38244</c:v>
                </c:pt>
                <c:pt idx="1884">
                  <c:v>38245</c:v>
                </c:pt>
                <c:pt idx="1885">
                  <c:v>38246</c:v>
                </c:pt>
                <c:pt idx="1886">
                  <c:v>38247</c:v>
                </c:pt>
                <c:pt idx="1887">
                  <c:v>38250</c:v>
                </c:pt>
                <c:pt idx="1888">
                  <c:v>38251</c:v>
                </c:pt>
                <c:pt idx="1889">
                  <c:v>38252</c:v>
                </c:pt>
                <c:pt idx="1890">
                  <c:v>38253</c:v>
                </c:pt>
                <c:pt idx="1891">
                  <c:v>38254</c:v>
                </c:pt>
                <c:pt idx="1892">
                  <c:v>38257</c:v>
                </c:pt>
                <c:pt idx="1893">
                  <c:v>38258</c:v>
                </c:pt>
                <c:pt idx="1894">
                  <c:v>38259</c:v>
                </c:pt>
                <c:pt idx="1895">
                  <c:v>38260</c:v>
                </c:pt>
                <c:pt idx="1896">
                  <c:v>38261</c:v>
                </c:pt>
                <c:pt idx="1897">
                  <c:v>38264</c:v>
                </c:pt>
                <c:pt idx="1898">
                  <c:v>38265</c:v>
                </c:pt>
                <c:pt idx="1899">
                  <c:v>38266</c:v>
                </c:pt>
                <c:pt idx="1900">
                  <c:v>38267</c:v>
                </c:pt>
                <c:pt idx="1901">
                  <c:v>38268</c:v>
                </c:pt>
                <c:pt idx="1902">
                  <c:v>38271</c:v>
                </c:pt>
                <c:pt idx="1903">
                  <c:v>38272</c:v>
                </c:pt>
                <c:pt idx="1904">
                  <c:v>38273</c:v>
                </c:pt>
                <c:pt idx="1905">
                  <c:v>38274</c:v>
                </c:pt>
                <c:pt idx="1906">
                  <c:v>38275</c:v>
                </c:pt>
                <c:pt idx="1907">
                  <c:v>38278</c:v>
                </c:pt>
                <c:pt idx="1908">
                  <c:v>38279</c:v>
                </c:pt>
                <c:pt idx="1909">
                  <c:v>38280</c:v>
                </c:pt>
                <c:pt idx="1910">
                  <c:v>38281</c:v>
                </c:pt>
                <c:pt idx="1911">
                  <c:v>38282</c:v>
                </c:pt>
                <c:pt idx="1912">
                  <c:v>38285</c:v>
                </c:pt>
                <c:pt idx="1913">
                  <c:v>38286</c:v>
                </c:pt>
                <c:pt idx="1914">
                  <c:v>38287</c:v>
                </c:pt>
                <c:pt idx="1915">
                  <c:v>38288</c:v>
                </c:pt>
                <c:pt idx="1916">
                  <c:v>38289</c:v>
                </c:pt>
                <c:pt idx="1917">
                  <c:v>38291</c:v>
                </c:pt>
                <c:pt idx="1918">
                  <c:v>38292</c:v>
                </c:pt>
                <c:pt idx="1919">
                  <c:v>38293</c:v>
                </c:pt>
                <c:pt idx="1920">
                  <c:v>38294</c:v>
                </c:pt>
                <c:pt idx="1921">
                  <c:v>38295</c:v>
                </c:pt>
                <c:pt idx="1922">
                  <c:v>38296</c:v>
                </c:pt>
                <c:pt idx="1923">
                  <c:v>38299</c:v>
                </c:pt>
                <c:pt idx="1924">
                  <c:v>38300</c:v>
                </c:pt>
                <c:pt idx="1925">
                  <c:v>38301</c:v>
                </c:pt>
                <c:pt idx="1926">
                  <c:v>38302</c:v>
                </c:pt>
                <c:pt idx="1927">
                  <c:v>38303</c:v>
                </c:pt>
                <c:pt idx="1928">
                  <c:v>38306</c:v>
                </c:pt>
                <c:pt idx="1929">
                  <c:v>38307</c:v>
                </c:pt>
                <c:pt idx="1930">
                  <c:v>38308</c:v>
                </c:pt>
                <c:pt idx="1931">
                  <c:v>38309</c:v>
                </c:pt>
                <c:pt idx="1932">
                  <c:v>38310</c:v>
                </c:pt>
                <c:pt idx="1933">
                  <c:v>38313</c:v>
                </c:pt>
                <c:pt idx="1934">
                  <c:v>38314</c:v>
                </c:pt>
                <c:pt idx="1935">
                  <c:v>38315</c:v>
                </c:pt>
                <c:pt idx="1936">
                  <c:v>38316</c:v>
                </c:pt>
                <c:pt idx="1937">
                  <c:v>38317</c:v>
                </c:pt>
                <c:pt idx="1938">
                  <c:v>38320</c:v>
                </c:pt>
                <c:pt idx="1939">
                  <c:v>38321</c:v>
                </c:pt>
                <c:pt idx="1940">
                  <c:v>38322</c:v>
                </c:pt>
                <c:pt idx="1941">
                  <c:v>38323</c:v>
                </c:pt>
                <c:pt idx="1942">
                  <c:v>38324</c:v>
                </c:pt>
                <c:pt idx="1943">
                  <c:v>38327</c:v>
                </c:pt>
                <c:pt idx="1944">
                  <c:v>38328</c:v>
                </c:pt>
                <c:pt idx="1945">
                  <c:v>38329</c:v>
                </c:pt>
                <c:pt idx="1946">
                  <c:v>38330</c:v>
                </c:pt>
                <c:pt idx="1947">
                  <c:v>38331</c:v>
                </c:pt>
                <c:pt idx="1948">
                  <c:v>38334</c:v>
                </c:pt>
                <c:pt idx="1949">
                  <c:v>38335</c:v>
                </c:pt>
                <c:pt idx="1950">
                  <c:v>38336</c:v>
                </c:pt>
                <c:pt idx="1951">
                  <c:v>38337</c:v>
                </c:pt>
                <c:pt idx="1952">
                  <c:v>38338</c:v>
                </c:pt>
                <c:pt idx="1953">
                  <c:v>38341</c:v>
                </c:pt>
                <c:pt idx="1954">
                  <c:v>38342</c:v>
                </c:pt>
                <c:pt idx="1955">
                  <c:v>38343</c:v>
                </c:pt>
                <c:pt idx="1956">
                  <c:v>38344</c:v>
                </c:pt>
                <c:pt idx="1957">
                  <c:v>38345</c:v>
                </c:pt>
                <c:pt idx="1958">
                  <c:v>38348</c:v>
                </c:pt>
                <c:pt idx="1959">
                  <c:v>38349</c:v>
                </c:pt>
                <c:pt idx="1960">
                  <c:v>38350</c:v>
                </c:pt>
                <c:pt idx="1961">
                  <c:v>38351</c:v>
                </c:pt>
                <c:pt idx="1962">
                  <c:v>38352</c:v>
                </c:pt>
                <c:pt idx="1963">
                  <c:v>38355</c:v>
                </c:pt>
                <c:pt idx="1964">
                  <c:v>38356</c:v>
                </c:pt>
                <c:pt idx="1965">
                  <c:v>38357</c:v>
                </c:pt>
                <c:pt idx="1966">
                  <c:v>38358</c:v>
                </c:pt>
                <c:pt idx="1967">
                  <c:v>38359</c:v>
                </c:pt>
                <c:pt idx="1968">
                  <c:v>38362</c:v>
                </c:pt>
                <c:pt idx="1969">
                  <c:v>38363</c:v>
                </c:pt>
                <c:pt idx="1970">
                  <c:v>38364</c:v>
                </c:pt>
                <c:pt idx="1971">
                  <c:v>38365</c:v>
                </c:pt>
                <c:pt idx="1972">
                  <c:v>38366</c:v>
                </c:pt>
                <c:pt idx="1973">
                  <c:v>38369</c:v>
                </c:pt>
                <c:pt idx="1974">
                  <c:v>38370</c:v>
                </c:pt>
                <c:pt idx="1975">
                  <c:v>38371</c:v>
                </c:pt>
                <c:pt idx="1976">
                  <c:v>38372</c:v>
                </c:pt>
                <c:pt idx="1977">
                  <c:v>38373</c:v>
                </c:pt>
                <c:pt idx="1978">
                  <c:v>38376</c:v>
                </c:pt>
                <c:pt idx="1979">
                  <c:v>38377</c:v>
                </c:pt>
                <c:pt idx="1980">
                  <c:v>38378</c:v>
                </c:pt>
                <c:pt idx="1981">
                  <c:v>38379</c:v>
                </c:pt>
                <c:pt idx="1982">
                  <c:v>38380</c:v>
                </c:pt>
                <c:pt idx="1983">
                  <c:v>38383</c:v>
                </c:pt>
                <c:pt idx="1984">
                  <c:v>38384</c:v>
                </c:pt>
                <c:pt idx="1985">
                  <c:v>38385</c:v>
                </c:pt>
                <c:pt idx="1986">
                  <c:v>38386</c:v>
                </c:pt>
                <c:pt idx="1987">
                  <c:v>38387</c:v>
                </c:pt>
                <c:pt idx="1988">
                  <c:v>38390</c:v>
                </c:pt>
                <c:pt idx="1989">
                  <c:v>38391</c:v>
                </c:pt>
                <c:pt idx="1990">
                  <c:v>38392</c:v>
                </c:pt>
                <c:pt idx="1991">
                  <c:v>38393</c:v>
                </c:pt>
                <c:pt idx="1992">
                  <c:v>38394</c:v>
                </c:pt>
                <c:pt idx="1993">
                  <c:v>38397</c:v>
                </c:pt>
                <c:pt idx="1994">
                  <c:v>38398</c:v>
                </c:pt>
                <c:pt idx="1995">
                  <c:v>38399</c:v>
                </c:pt>
                <c:pt idx="1996">
                  <c:v>38400</c:v>
                </c:pt>
                <c:pt idx="1997">
                  <c:v>38401</c:v>
                </c:pt>
                <c:pt idx="1998">
                  <c:v>38404</c:v>
                </c:pt>
                <c:pt idx="1999">
                  <c:v>38405</c:v>
                </c:pt>
                <c:pt idx="2000">
                  <c:v>38406</c:v>
                </c:pt>
                <c:pt idx="2001">
                  <c:v>38407</c:v>
                </c:pt>
                <c:pt idx="2002">
                  <c:v>38408</c:v>
                </c:pt>
                <c:pt idx="2003">
                  <c:v>38411</c:v>
                </c:pt>
                <c:pt idx="2004">
                  <c:v>38412</c:v>
                </c:pt>
                <c:pt idx="2005">
                  <c:v>38413</c:v>
                </c:pt>
                <c:pt idx="2006">
                  <c:v>38414</c:v>
                </c:pt>
                <c:pt idx="2007">
                  <c:v>38415</c:v>
                </c:pt>
                <c:pt idx="2008">
                  <c:v>38418</c:v>
                </c:pt>
                <c:pt idx="2009">
                  <c:v>38419</c:v>
                </c:pt>
                <c:pt idx="2010">
                  <c:v>38420</c:v>
                </c:pt>
                <c:pt idx="2011">
                  <c:v>38421</c:v>
                </c:pt>
                <c:pt idx="2012">
                  <c:v>38422</c:v>
                </c:pt>
                <c:pt idx="2013">
                  <c:v>38425</c:v>
                </c:pt>
                <c:pt idx="2014">
                  <c:v>38426</c:v>
                </c:pt>
                <c:pt idx="2015">
                  <c:v>38427</c:v>
                </c:pt>
                <c:pt idx="2016">
                  <c:v>38428</c:v>
                </c:pt>
                <c:pt idx="2017">
                  <c:v>38429</c:v>
                </c:pt>
                <c:pt idx="2018">
                  <c:v>38432</c:v>
                </c:pt>
                <c:pt idx="2019">
                  <c:v>38433</c:v>
                </c:pt>
                <c:pt idx="2020">
                  <c:v>38434</c:v>
                </c:pt>
                <c:pt idx="2021">
                  <c:v>38435</c:v>
                </c:pt>
                <c:pt idx="2022">
                  <c:v>38436</c:v>
                </c:pt>
                <c:pt idx="2023">
                  <c:v>38439</c:v>
                </c:pt>
                <c:pt idx="2024">
                  <c:v>38440</c:v>
                </c:pt>
                <c:pt idx="2025">
                  <c:v>38441</c:v>
                </c:pt>
                <c:pt idx="2026">
                  <c:v>38442</c:v>
                </c:pt>
                <c:pt idx="2027">
                  <c:v>38443</c:v>
                </c:pt>
                <c:pt idx="2028">
                  <c:v>38446</c:v>
                </c:pt>
                <c:pt idx="2029">
                  <c:v>38447</c:v>
                </c:pt>
                <c:pt idx="2030">
                  <c:v>38448</c:v>
                </c:pt>
                <c:pt idx="2031">
                  <c:v>38449</c:v>
                </c:pt>
                <c:pt idx="2032">
                  <c:v>38450</c:v>
                </c:pt>
                <c:pt idx="2033">
                  <c:v>38453</c:v>
                </c:pt>
                <c:pt idx="2034">
                  <c:v>38454</c:v>
                </c:pt>
                <c:pt idx="2035">
                  <c:v>38455</c:v>
                </c:pt>
                <c:pt idx="2036">
                  <c:v>38456</c:v>
                </c:pt>
                <c:pt idx="2037">
                  <c:v>38457</c:v>
                </c:pt>
                <c:pt idx="2038">
                  <c:v>38460</c:v>
                </c:pt>
                <c:pt idx="2039">
                  <c:v>38461</c:v>
                </c:pt>
                <c:pt idx="2040">
                  <c:v>38462</c:v>
                </c:pt>
                <c:pt idx="2041">
                  <c:v>38463</c:v>
                </c:pt>
                <c:pt idx="2042">
                  <c:v>38464</c:v>
                </c:pt>
                <c:pt idx="2043">
                  <c:v>38467</c:v>
                </c:pt>
                <c:pt idx="2044">
                  <c:v>38468</c:v>
                </c:pt>
                <c:pt idx="2045">
                  <c:v>38469</c:v>
                </c:pt>
                <c:pt idx="2046">
                  <c:v>38470</c:v>
                </c:pt>
                <c:pt idx="2047">
                  <c:v>38471</c:v>
                </c:pt>
                <c:pt idx="2048">
                  <c:v>38472</c:v>
                </c:pt>
                <c:pt idx="2049">
                  <c:v>38474</c:v>
                </c:pt>
                <c:pt idx="2050">
                  <c:v>38475</c:v>
                </c:pt>
                <c:pt idx="2051">
                  <c:v>38476</c:v>
                </c:pt>
                <c:pt idx="2052">
                  <c:v>38477</c:v>
                </c:pt>
                <c:pt idx="2053">
                  <c:v>38478</c:v>
                </c:pt>
                <c:pt idx="2054">
                  <c:v>38481</c:v>
                </c:pt>
                <c:pt idx="2055">
                  <c:v>38482</c:v>
                </c:pt>
                <c:pt idx="2056">
                  <c:v>38483</c:v>
                </c:pt>
                <c:pt idx="2057">
                  <c:v>38484</c:v>
                </c:pt>
                <c:pt idx="2058">
                  <c:v>38485</c:v>
                </c:pt>
                <c:pt idx="2059">
                  <c:v>38488</c:v>
                </c:pt>
                <c:pt idx="2060">
                  <c:v>38489</c:v>
                </c:pt>
                <c:pt idx="2061">
                  <c:v>38490</c:v>
                </c:pt>
                <c:pt idx="2062">
                  <c:v>38491</c:v>
                </c:pt>
                <c:pt idx="2063">
                  <c:v>38492</c:v>
                </c:pt>
                <c:pt idx="2064">
                  <c:v>38495</c:v>
                </c:pt>
                <c:pt idx="2065">
                  <c:v>38496</c:v>
                </c:pt>
                <c:pt idx="2066">
                  <c:v>38497</c:v>
                </c:pt>
                <c:pt idx="2067">
                  <c:v>38498</c:v>
                </c:pt>
                <c:pt idx="2068">
                  <c:v>38499</c:v>
                </c:pt>
                <c:pt idx="2069">
                  <c:v>38502</c:v>
                </c:pt>
                <c:pt idx="2070">
                  <c:v>38503</c:v>
                </c:pt>
                <c:pt idx="2071">
                  <c:v>38504</c:v>
                </c:pt>
                <c:pt idx="2072">
                  <c:v>38505</c:v>
                </c:pt>
                <c:pt idx="2073">
                  <c:v>38506</c:v>
                </c:pt>
                <c:pt idx="2074">
                  <c:v>38509</c:v>
                </c:pt>
                <c:pt idx="2075">
                  <c:v>38510</c:v>
                </c:pt>
                <c:pt idx="2076">
                  <c:v>38511</c:v>
                </c:pt>
                <c:pt idx="2077">
                  <c:v>38512</c:v>
                </c:pt>
                <c:pt idx="2078">
                  <c:v>38513</c:v>
                </c:pt>
                <c:pt idx="2079">
                  <c:v>38516</c:v>
                </c:pt>
                <c:pt idx="2080">
                  <c:v>38517</c:v>
                </c:pt>
                <c:pt idx="2081">
                  <c:v>38518</c:v>
                </c:pt>
                <c:pt idx="2082">
                  <c:v>38519</c:v>
                </c:pt>
                <c:pt idx="2083">
                  <c:v>38520</c:v>
                </c:pt>
                <c:pt idx="2084">
                  <c:v>38523</c:v>
                </c:pt>
                <c:pt idx="2085">
                  <c:v>38524</c:v>
                </c:pt>
                <c:pt idx="2086">
                  <c:v>38525</c:v>
                </c:pt>
                <c:pt idx="2087">
                  <c:v>38526</c:v>
                </c:pt>
                <c:pt idx="2088">
                  <c:v>38527</c:v>
                </c:pt>
                <c:pt idx="2089">
                  <c:v>38530</c:v>
                </c:pt>
                <c:pt idx="2090">
                  <c:v>38531</c:v>
                </c:pt>
                <c:pt idx="2091">
                  <c:v>38532</c:v>
                </c:pt>
                <c:pt idx="2092">
                  <c:v>38533</c:v>
                </c:pt>
                <c:pt idx="2093">
                  <c:v>38534</c:v>
                </c:pt>
                <c:pt idx="2094">
                  <c:v>38537</c:v>
                </c:pt>
                <c:pt idx="2095">
                  <c:v>38538</c:v>
                </c:pt>
                <c:pt idx="2096">
                  <c:v>38539</c:v>
                </c:pt>
                <c:pt idx="2097">
                  <c:v>38540</c:v>
                </c:pt>
                <c:pt idx="2098">
                  <c:v>38541</c:v>
                </c:pt>
                <c:pt idx="2099">
                  <c:v>38544</c:v>
                </c:pt>
                <c:pt idx="2100">
                  <c:v>38545</c:v>
                </c:pt>
                <c:pt idx="2101">
                  <c:v>38546</c:v>
                </c:pt>
                <c:pt idx="2102">
                  <c:v>38547</c:v>
                </c:pt>
                <c:pt idx="2103">
                  <c:v>38548</c:v>
                </c:pt>
                <c:pt idx="2104">
                  <c:v>38551</c:v>
                </c:pt>
                <c:pt idx="2105">
                  <c:v>38552</c:v>
                </c:pt>
                <c:pt idx="2106">
                  <c:v>38553</c:v>
                </c:pt>
                <c:pt idx="2107">
                  <c:v>38554</c:v>
                </c:pt>
                <c:pt idx="2108">
                  <c:v>38555</c:v>
                </c:pt>
                <c:pt idx="2109">
                  <c:v>38558</c:v>
                </c:pt>
                <c:pt idx="2110">
                  <c:v>38559</c:v>
                </c:pt>
                <c:pt idx="2111">
                  <c:v>38560</c:v>
                </c:pt>
                <c:pt idx="2112">
                  <c:v>38561</c:v>
                </c:pt>
                <c:pt idx="2113">
                  <c:v>38562</c:v>
                </c:pt>
                <c:pt idx="2114">
                  <c:v>38564</c:v>
                </c:pt>
                <c:pt idx="2115">
                  <c:v>38565</c:v>
                </c:pt>
                <c:pt idx="2116">
                  <c:v>38566</c:v>
                </c:pt>
                <c:pt idx="2117">
                  <c:v>38567</c:v>
                </c:pt>
                <c:pt idx="2118">
                  <c:v>38568</c:v>
                </c:pt>
                <c:pt idx="2119">
                  <c:v>38569</c:v>
                </c:pt>
                <c:pt idx="2120">
                  <c:v>38572</c:v>
                </c:pt>
                <c:pt idx="2121">
                  <c:v>38573</c:v>
                </c:pt>
                <c:pt idx="2122">
                  <c:v>38574</c:v>
                </c:pt>
                <c:pt idx="2123">
                  <c:v>38575</c:v>
                </c:pt>
                <c:pt idx="2124">
                  <c:v>38576</c:v>
                </c:pt>
                <c:pt idx="2125">
                  <c:v>38579</c:v>
                </c:pt>
                <c:pt idx="2126">
                  <c:v>38580</c:v>
                </c:pt>
                <c:pt idx="2127">
                  <c:v>38581</c:v>
                </c:pt>
                <c:pt idx="2128">
                  <c:v>38582</c:v>
                </c:pt>
                <c:pt idx="2129">
                  <c:v>38583</c:v>
                </c:pt>
                <c:pt idx="2130">
                  <c:v>38586</c:v>
                </c:pt>
                <c:pt idx="2131">
                  <c:v>38587</c:v>
                </c:pt>
                <c:pt idx="2132">
                  <c:v>38588</c:v>
                </c:pt>
                <c:pt idx="2133">
                  <c:v>38589</c:v>
                </c:pt>
                <c:pt idx="2134">
                  <c:v>38590</c:v>
                </c:pt>
                <c:pt idx="2135">
                  <c:v>38593</c:v>
                </c:pt>
                <c:pt idx="2136">
                  <c:v>38594</c:v>
                </c:pt>
                <c:pt idx="2137">
                  <c:v>38595</c:v>
                </c:pt>
                <c:pt idx="2138">
                  <c:v>38596</c:v>
                </c:pt>
                <c:pt idx="2139">
                  <c:v>38597</c:v>
                </c:pt>
                <c:pt idx="2140">
                  <c:v>38600</c:v>
                </c:pt>
                <c:pt idx="2141">
                  <c:v>38601</c:v>
                </c:pt>
                <c:pt idx="2142">
                  <c:v>38602</c:v>
                </c:pt>
                <c:pt idx="2143">
                  <c:v>38603</c:v>
                </c:pt>
                <c:pt idx="2144">
                  <c:v>38604</c:v>
                </c:pt>
                <c:pt idx="2145">
                  <c:v>38607</c:v>
                </c:pt>
                <c:pt idx="2146">
                  <c:v>38608</c:v>
                </c:pt>
                <c:pt idx="2147">
                  <c:v>38609</c:v>
                </c:pt>
                <c:pt idx="2148">
                  <c:v>38610</c:v>
                </c:pt>
                <c:pt idx="2149">
                  <c:v>38611</c:v>
                </c:pt>
                <c:pt idx="2150">
                  <c:v>38614</c:v>
                </c:pt>
                <c:pt idx="2151">
                  <c:v>38615</c:v>
                </c:pt>
                <c:pt idx="2152">
                  <c:v>38616</c:v>
                </c:pt>
                <c:pt idx="2153">
                  <c:v>38617</c:v>
                </c:pt>
                <c:pt idx="2154">
                  <c:v>38618</c:v>
                </c:pt>
                <c:pt idx="2155">
                  <c:v>38621</c:v>
                </c:pt>
                <c:pt idx="2156">
                  <c:v>38622</c:v>
                </c:pt>
                <c:pt idx="2157">
                  <c:v>38623</c:v>
                </c:pt>
                <c:pt idx="2158">
                  <c:v>38624</c:v>
                </c:pt>
                <c:pt idx="2159">
                  <c:v>38625</c:v>
                </c:pt>
                <c:pt idx="2160">
                  <c:v>38628</c:v>
                </c:pt>
                <c:pt idx="2161">
                  <c:v>38629</c:v>
                </c:pt>
                <c:pt idx="2162">
                  <c:v>38630</c:v>
                </c:pt>
                <c:pt idx="2163">
                  <c:v>38631</c:v>
                </c:pt>
                <c:pt idx="2164">
                  <c:v>38632</c:v>
                </c:pt>
                <c:pt idx="2165">
                  <c:v>38635</c:v>
                </c:pt>
                <c:pt idx="2166">
                  <c:v>38636</c:v>
                </c:pt>
                <c:pt idx="2167">
                  <c:v>38637</c:v>
                </c:pt>
                <c:pt idx="2168">
                  <c:v>38638</c:v>
                </c:pt>
                <c:pt idx="2169">
                  <c:v>38639</c:v>
                </c:pt>
                <c:pt idx="2170">
                  <c:v>38642</c:v>
                </c:pt>
                <c:pt idx="2171">
                  <c:v>38643</c:v>
                </c:pt>
                <c:pt idx="2172">
                  <c:v>38644</c:v>
                </c:pt>
                <c:pt idx="2173">
                  <c:v>38645</c:v>
                </c:pt>
                <c:pt idx="2174">
                  <c:v>38646</c:v>
                </c:pt>
                <c:pt idx="2175">
                  <c:v>38649</c:v>
                </c:pt>
                <c:pt idx="2176">
                  <c:v>38650</c:v>
                </c:pt>
                <c:pt idx="2177">
                  <c:v>38651</c:v>
                </c:pt>
                <c:pt idx="2178">
                  <c:v>38652</c:v>
                </c:pt>
                <c:pt idx="2179">
                  <c:v>38653</c:v>
                </c:pt>
                <c:pt idx="2180">
                  <c:v>38656</c:v>
                </c:pt>
                <c:pt idx="2181">
                  <c:v>38657</c:v>
                </c:pt>
                <c:pt idx="2182">
                  <c:v>38658</c:v>
                </c:pt>
                <c:pt idx="2183">
                  <c:v>38659</c:v>
                </c:pt>
                <c:pt idx="2184">
                  <c:v>38660</c:v>
                </c:pt>
                <c:pt idx="2185">
                  <c:v>38663</c:v>
                </c:pt>
                <c:pt idx="2186">
                  <c:v>38664</c:v>
                </c:pt>
                <c:pt idx="2187">
                  <c:v>38665</c:v>
                </c:pt>
                <c:pt idx="2188">
                  <c:v>38666</c:v>
                </c:pt>
                <c:pt idx="2189">
                  <c:v>38667</c:v>
                </c:pt>
                <c:pt idx="2190">
                  <c:v>38670</c:v>
                </c:pt>
                <c:pt idx="2191">
                  <c:v>38671</c:v>
                </c:pt>
                <c:pt idx="2192">
                  <c:v>38672</c:v>
                </c:pt>
                <c:pt idx="2193">
                  <c:v>38673</c:v>
                </c:pt>
                <c:pt idx="2194">
                  <c:v>38674</c:v>
                </c:pt>
                <c:pt idx="2195">
                  <c:v>38677</c:v>
                </c:pt>
                <c:pt idx="2196">
                  <c:v>38678</c:v>
                </c:pt>
                <c:pt idx="2197">
                  <c:v>38679</c:v>
                </c:pt>
                <c:pt idx="2198">
                  <c:v>38680</c:v>
                </c:pt>
                <c:pt idx="2199">
                  <c:v>38681</c:v>
                </c:pt>
                <c:pt idx="2200">
                  <c:v>38684</c:v>
                </c:pt>
                <c:pt idx="2201">
                  <c:v>38685</c:v>
                </c:pt>
                <c:pt idx="2202">
                  <c:v>38686</c:v>
                </c:pt>
                <c:pt idx="2203">
                  <c:v>38687</c:v>
                </c:pt>
                <c:pt idx="2204">
                  <c:v>38688</c:v>
                </c:pt>
                <c:pt idx="2205">
                  <c:v>38691</c:v>
                </c:pt>
                <c:pt idx="2206">
                  <c:v>38692</c:v>
                </c:pt>
                <c:pt idx="2207">
                  <c:v>38693</c:v>
                </c:pt>
                <c:pt idx="2208">
                  <c:v>38694</c:v>
                </c:pt>
                <c:pt idx="2209">
                  <c:v>38695</c:v>
                </c:pt>
                <c:pt idx="2210">
                  <c:v>38698</c:v>
                </c:pt>
                <c:pt idx="2211">
                  <c:v>38699</c:v>
                </c:pt>
                <c:pt idx="2212">
                  <c:v>38700</c:v>
                </c:pt>
                <c:pt idx="2213">
                  <c:v>38701</c:v>
                </c:pt>
                <c:pt idx="2214">
                  <c:v>38702</c:v>
                </c:pt>
                <c:pt idx="2215">
                  <c:v>38705</c:v>
                </c:pt>
                <c:pt idx="2216">
                  <c:v>38706</c:v>
                </c:pt>
                <c:pt idx="2217">
                  <c:v>38707</c:v>
                </c:pt>
                <c:pt idx="2218">
                  <c:v>38708</c:v>
                </c:pt>
                <c:pt idx="2219">
                  <c:v>38709</c:v>
                </c:pt>
                <c:pt idx="2220">
                  <c:v>38712</c:v>
                </c:pt>
                <c:pt idx="2221">
                  <c:v>38713</c:v>
                </c:pt>
                <c:pt idx="2222">
                  <c:v>38714</c:v>
                </c:pt>
                <c:pt idx="2223">
                  <c:v>38715</c:v>
                </c:pt>
                <c:pt idx="2224">
                  <c:v>38716</c:v>
                </c:pt>
                <c:pt idx="2225">
                  <c:v>38717</c:v>
                </c:pt>
                <c:pt idx="2226">
                  <c:v>38719</c:v>
                </c:pt>
                <c:pt idx="2227">
                  <c:v>38720</c:v>
                </c:pt>
                <c:pt idx="2228">
                  <c:v>38721</c:v>
                </c:pt>
                <c:pt idx="2229">
                  <c:v>38722</c:v>
                </c:pt>
                <c:pt idx="2230">
                  <c:v>38723</c:v>
                </c:pt>
                <c:pt idx="2231">
                  <c:v>38726</c:v>
                </c:pt>
                <c:pt idx="2232">
                  <c:v>38727</c:v>
                </c:pt>
                <c:pt idx="2233">
                  <c:v>38728</c:v>
                </c:pt>
                <c:pt idx="2234">
                  <c:v>38729</c:v>
                </c:pt>
                <c:pt idx="2235">
                  <c:v>38730</c:v>
                </c:pt>
                <c:pt idx="2236">
                  <c:v>38733</c:v>
                </c:pt>
                <c:pt idx="2237">
                  <c:v>38734</c:v>
                </c:pt>
                <c:pt idx="2238">
                  <c:v>38735</c:v>
                </c:pt>
                <c:pt idx="2239">
                  <c:v>38736</c:v>
                </c:pt>
                <c:pt idx="2240">
                  <c:v>38737</c:v>
                </c:pt>
                <c:pt idx="2241">
                  <c:v>38740</c:v>
                </c:pt>
                <c:pt idx="2242">
                  <c:v>38741</c:v>
                </c:pt>
                <c:pt idx="2243">
                  <c:v>38742</c:v>
                </c:pt>
                <c:pt idx="2244">
                  <c:v>38743</c:v>
                </c:pt>
                <c:pt idx="2245">
                  <c:v>38744</c:v>
                </c:pt>
                <c:pt idx="2246">
                  <c:v>38747</c:v>
                </c:pt>
                <c:pt idx="2247">
                  <c:v>38748</c:v>
                </c:pt>
                <c:pt idx="2248">
                  <c:v>38749</c:v>
                </c:pt>
                <c:pt idx="2249">
                  <c:v>38750</c:v>
                </c:pt>
                <c:pt idx="2250">
                  <c:v>38751</c:v>
                </c:pt>
                <c:pt idx="2251">
                  <c:v>38754</c:v>
                </c:pt>
                <c:pt idx="2252">
                  <c:v>38755</c:v>
                </c:pt>
                <c:pt idx="2253">
                  <c:v>38756</c:v>
                </c:pt>
                <c:pt idx="2254">
                  <c:v>38757</c:v>
                </c:pt>
                <c:pt idx="2255">
                  <c:v>38758</c:v>
                </c:pt>
                <c:pt idx="2256">
                  <c:v>38761</c:v>
                </c:pt>
                <c:pt idx="2257">
                  <c:v>38762</c:v>
                </c:pt>
                <c:pt idx="2258">
                  <c:v>38763</c:v>
                </c:pt>
                <c:pt idx="2259">
                  <c:v>38764</c:v>
                </c:pt>
                <c:pt idx="2260">
                  <c:v>38765</c:v>
                </c:pt>
                <c:pt idx="2261">
                  <c:v>38768</c:v>
                </c:pt>
                <c:pt idx="2262">
                  <c:v>38769</c:v>
                </c:pt>
                <c:pt idx="2263">
                  <c:v>38770</c:v>
                </c:pt>
                <c:pt idx="2264">
                  <c:v>38771</c:v>
                </c:pt>
                <c:pt idx="2265">
                  <c:v>38772</c:v>
                </c:pt>
                <c:pt idx="2266">
                  <c:v>38775</c:v>
                </c:pt>
                <c:pt idx="2267">
                  <c:v>38776</c:v>
                </c:pt>
                <c:pt idx="2268">
                  <c:v>38777</c:v>
                </c:pt>
                <c:pt idx="2269">
                  <c:v>38778</c:v>
                </c:pt>
                <c:pt idx="2270">
                  <c:v>38779</c:v>
                </c:pt>
                <c:pt idx="2271">
                  <c:v>38782</c:v>
                </c:pt>
                <c:pt idx="2272">
                  <c:v>38783</c:v>
                </c:pt>
                <c:pt idx="2273">
                  <c:v>38784</c:v>
                </c:pt>
                <c:pt idx="2274">
                  <c:v>38785</c:v>
                </c:pt>
                <c:pt idx="2275">
                  <c:v>38786</c:v>
                </c:pt>
                <c:pt idx="2276">
                  <c:v>38789</c:v>
                </c:pt>
                <c:pt idx="2277">
                  <c:v>38790</c:v>
                </c:pt>
                <c:pt idx="2278">
                  <c:v>38791</c:v>
                </c:pt>
                <c:pt idx="2279">
                  <c:v>38792</c:v>
                </c:pt>
                <c:pt idx="2280">
                  <c:v>38793</c:v>
                </c:pt>
                <c:pt idx="2281">
                  <c:v>38796</c:v>
                </c:pt>
                <c:pt idx="2282">
                  <c:v>38797</c:v>
                </c:pt>
                <c:pt idx="2283">
                  <c:v>38798</c:v>
                </c:pt>
                <c:pt idx="2284">
                  <c:v>38799</c:v>
                </c:pt>
                <c:pt idx="2285">
                  <c:v>38800</c:v>
                </c:pt>
                <c:pt idx="2286">
                  <c:v>38803</c:v>
                </c:pt>
                <c:pt idx="2287">
                  <c:v>38804</c:v>
                </c:pt>
                <c:pt idx="2288">
                  <c:v>38805</c:v>
                </c:pt>
                <c:pt idx="2289">
                  <c:v>38806</c:v>
                </c:pt>
                <c:pt idx="2290">
                  <c:v>38807</c:v>
                </c:pt>
                <c:pt idx="2291">
                  <c:v>38810</c:v>
                </c:pt>
                <c:pt idx="2292">
                  <c:v>38811</c:v>
                </c:pt>
                <c:pt idx="2293">
                  <c:v>38812</c:v>
                </c:pt>
                <c:pt idx="2294">
                  <c:v>38813</c:v>
                </c:pt>
                <c:pt idx="2295">
                  <c:v>38814</c:v>
                </c:pt>
                <c:pt idx="2296">
                  <c:v>38817</c:v>
                </c:pt>
                <c:pt idx="2297">
                  <c:v>38818</c:v>
                </c:pt>
                <c:pt idx="2298">
                  <c:v>38819</c:v>
                </c:pt>
                <c:pt idx="2299">
                  <c:v>38820</c:v>
                </c:pt>
                <c:pt idx="2300">
                  <c:v>38821</c:v>
                </c:pt>
                <c:pt idx="2301">
                  <c:v>38824</c:v>
                </c:pt>
                <c:pt idx="2302">
                  <c:v>38825</c:v>
                </c:pt>
                <c:pt idx="2303">
                  <c:v>38826</c:v>
                </c:pt>
                <c:pt idx="2304">
                  <c:v>38827</c:v>
                </c:pt>
                <c:pt idx="2305">
                  <c:v>38828</c:v>
                </c:pt>
                <c:pt idx="2306">
                  <c:v>38831</c:v>
                </c:pt>
                <c:pt idx="2307">
                  <c:v>38832</c:v>
                </c:pt>
                <c:pt idx="2308">
                  <c:v>38833</c:v>
                </c:pt>
                <c:pt idx="2309">
                  <c:v>38834</c:v>
                </c:pt>
                <c:pt idx="2310">
                  <c:v>38835</c:v>
                </c:pt>
                <c:pt idx="2311">
                  <c:v>38837</c:v>
                </c:pt>
                <c:pt idx="2312">
                  <c:v>38838</c:v>
                </c:pt>
                <c:pt idx="2313">
                  <c:v>38839</c:v>
                </c:pt>
                <c:pt idx="2314">
                  <c:v>38840</c:v>
                </c:pt>
                <c:pt idx="2315">
                  <c:v>38841</c:v>
                </c:pt>
                <c:pt idx="2316">
                  <c:v>38842</c:v>
                </c:pt>
                <c:pt idx="2317">
                  <c:v>38845</c:v>
                </c:pt>
                <c:pt idx="2318">
                  <c:v>38846</c:v>
                </c:pt>
                <c:pt idx="2319">
                  <c:v>38847</c:v>
                </c:pt>
                <c:pt idx="2320">
                  <c:v>38848</c:v>
                </c:pt>
                <c:pt idx="2321">
                  <c:v>38849</c:v>
                </c:pt>
                <c:pt idx="2322">
                  <c:v>38852</c:v>
                </c:pt>
                <c:pt idx="2323">
                  <c:v>38853</c:v>
                </c:pt>
                <c:pt idx="2324">
                  <c:v>38854</c:v>
                </c:pt>
                <c:pt idx="2325">
                  <c:v>38855</c:v>
                </c:pt>
                <c:pt idx="2326">
                  <c:v>38856</c:v>
                </c:pt>
                <c:pt idx="2327">
                  <c:v>38859</c:v>
                </c:pt>
                <c:pt idx="2328">
                  <c:v>38860</c:v>
                </c:pt>
                <c:pt idx="2329">
                  <c:v>38861</c:v>
                </c:pt>
                <c:pt idx="2330">
                  <c:v>38862</c:v>
                </c:pt>
                <c:pt idx="2331">
                  <c:v>38863</c:v>
                </c:pt>
                <c:pt idx="2332">
                  <c:v>38866</c:v>
                </c:pt>
                <c:pt idx="2333">
                  <c:v>38867</c:v>
                </c:pt>
                <c:pt idx="2334">
                  <c:v>38868</c:v>
                </c:pt>
                <c:pt idx="2335">
                  <c:v>38869</c:v>
                </c:pt>
                <c:pt idx="2336">
                  <c:v>38870</c:v>
                </c:pt>
                <c:pt idx="2337">
                  <c:v>38873</c:v>
                </c:pt>
                <c:pt idx="2338">
                  <c:v>38874</c:v>
                </c:pt>
                <c:pt idx="2339">
                  <c:v>38875</c:v>
                </c:pt>
                <c:pt idx="2340">
                  <c:v>38876</c:v>
                </c:pt>
                <c:pt idx="2341">
                  <c:v>38877</c:v>
                </c:pt>
                <c:pt idx="2342">
                  <c:v>38880</c:v>
                </c:pt>
                <c:pt idx="2343">
                  <c:v>38881</c:v>
                </c:pt>
                <c:pt idx="2344">
                  <c:v>38882</c:v>
                </c:pt>
                <c:pt idx="2345">
                  <c:v>38883</c:v>
                </c:pt>
                <c:pt idx="2346">
                  <c:v>38884</c:v>
                </c:pt>
                <c:pt idx="2347">
                  <c:v>38887</c:v>
                </c:pt>
                <c:pt idx="2348">
                  <c:v>38888</c:v>
                </c:pt>
                <c:pt idx="2349">
                  <c:v>38889</c:v>
                </c:pt>
                <c:pt idx="2350">
                  <c:v>38890</c:v>
                </c:pt>
                <c:pt idx="2351">
                  <c:v>38891</c:v>
                </c:pt>
                <c:pt idx="2352">
                  <c:v>38894</c:v>
                </c:pt>
                <c:pt idx="2353">
                  <c:v>38895</c:v>
                </c:pt>
                <c:pt idx="2354">
                  <c:v>38896</c:v>
                </c:pt>
                <c:pt idx="2355">
                  <c:v>38897</c:v>
                </c:pt>
                <c:pt idx="2356">
                  <c:v>38898</c:v>
                </c:pt>
                <c:pt idx="2357">
                  <c:v>38901</c:v>
                </c:pt>
                <c:pt idx="2358">
                  <c:v>38902</c:v>
                </c:pt>
                <c:pt idx="2359">
                  <c:v>38903</c:v>
                </c:pt>
                <c:pt idx="2360">
                  <c:v>38904</c:v>
                </c:pt>
                <c:pt idx="2361">
                  <c:v>38905</c:v>
                </c:pt>
                <c:pt idx="2362">
                  <c:v>38908</c:v>
                </c:pt>
                <c:pt idx="2363">
                  <c:v>38909</c:v>
                </c:pt>
                <c:pt idx="2364">
                  <c:v>38910</c:v>
                </c:pt>
                <c:pt idx="2365">
                  <c:v>38911</c:v>
                </c:pt>
                <c:pt idx="2366">
                  <c:v>38912</c:v>
                </c:pt>
                <c:pt idx="2367">
                  <c:v>38915</c:v>
                </c:pt>
                <c:pt idx="2368">
                  <c:v>38916</c:v>
                </c:pt>
                <c:pt idx="2369">
                  <c:v>38917</c:v>
                </c:pt>
                <c:pt idx="2370">
                  <c:v>38918</c:v>
                </c:pt>
                <c:pt idx="2371">
                  <c:v>38919</c:v>
                </c:pt>
                <c:pt idx="2372">
                  <c:v>38922</c:v>
                </c:pt>
                <c:pt idx="2373">
                  <c:v>38923</c:v>
                </c:pt>
                <c:pt idx="2374">
                  <c:v>38924</c:v>
                </c:pt>
                <c:pt idx="2375">
                  <c:v>38925</c:v>
                </c:pt>
                <c:pt idx="2376">
                  <c:v>38926</c:v>
                </c:pt>
                <c:pt idx="2377">
                  <c:v>38929</c:v>
                </c:pt>
                <c:pt idx="2378">
                  <c:v>38930</c:v>
                </c:pt>
                <c:pt idx="2379">
                  <c:v>38931</c:v>
                </c:pt>
                <c:pt idx="2380">
                  <c:v>38932</c:v>
                </c:pt>
                <c:pt idx="2381">
                  <c:v>38933</c:v>
                </c:pt>
                <c:pt idx="2382">
                  <c:v>38936</c:v>
                </c:pt>
                <c:pt idx="2383">
                  <c:v>38937</c:v>
                </c:pt>
                <c:pt idx="2384">
                  <c:v>38938</c:v>
                </c:pt>
                <c:pt idx="2385">
                  <c:v>38939</c:v>
                </c:pt>
                <c:pt idx="2386">
                  <c:v>38940</c:v>
                </c:pt>
                <c:pt idx="2387">
                  <c:v>38943</c:v>
                </c:pt>
                <c:pt idx="2388">
                  <c:v>38944</c:v>
                </c:pt>
                <c:pt idx="2389">
                  <c:v>38945</c:v>
                </c:pt>
                <c:pt idx="2390">
                  <c:v>38946</c:v>
                </c:pt>
                <c:pt idx="2391">
                  <c:v>38947</c:v>
                </c:pt>
                <c:pt idx="2392">
                  <c:v>38950</c:v>
                </c:pt>
                <c:pt idx="2393">
                  <c:v>38951</c:v>
                </c:pt>
                <c:pt idx="2394">
                  <c:v>38952</c:v>
                </c:pt>
                <c:pt idx="2395">
                  <c:v>38953</c:v>
                </c:pt>
                <c:pt idx="2396">
                  <c:v>38954</c:v>
                </c:pt>
                <c:pt idx="2397">
                  <c:v>38957</c:v>
                </c:pt>
                <c:pt idx="2398">
                  <c:v>38958</c:v>
                </c:pt>
                <c:pt idx="2399">
                  <c:v>38959</c:v>
                </c:pt>
                <c:pt idx="2400">
                  <c:v>38960</c:v>
                </c:pt>
                <c:pt idx="2401">
                  <c:v>38961</c:v>
                </c:pt>
                <c:pt idx="2402">
                  <c:v>38964</c:v>
                </c:pt>
                <c:pt idx="2403">
                  <c:v>38965</c:v>
                </c:pt>
                <c:pt idx="2404">
                  <c:v>38966</c:v>
                </c:pt>
                <c:pt idx="2405">
                  <c:v>38967</c:v>
                </c:pt>
                <c:pt idx="2406">
                  <c:v>38968</c:v>
                </c:pt>
                <c:pt idx="2407">
                  <c:v>38971</c:v>
                </c:pt>
                <c:pt idx="2408">
                  <c:v>38972</c:v>
                </c:pt>
                <c:pt idx="2409">
                  <c:v>38973</c:v>
                </c:pt>
                <c:pt idx="2410">
                  <c:v>38974</c:v>
                </c:pt>
                <c:pt idx="2411">
                  <c:v>38975</c:v>
                </c:pt>
                <c:pt idx="2412">
                  <c:v>38978</c:v>
                </c:pt>
                <c:pt idx="2413">
                  <c:v>38979</c:v>
                </c:pt>
                <c:pt idx="2414">
                  <c:v>38980</c:v>
                </c:pt>
                <c:pt idx="2415">
                  <c:v>38981</c:v>
                </c:pt>
                <c:pt idx="2416">
                  <c:v>38982</c:v>
                </c:pt>
                <c:pt idx="2417">
                  <c:v>38985</c:v>
                </c:pt>
                <c:pt idx="2418">
                  <c:v>38986</c:v>
                </c:pt>
                <c:pt idx="2419">
                  <c:v>38987</c:v>
                </c:pt>
                <c:pt idx="2420">
                  <c:v>38988</c:v>
                </c:pt>
                <c:pt idx="2421">
                  <c:v>38989</c:v>
                </c:pt>
                <c:pt idx="2422">
                  <c:v>38990</c:v>
                </c:pt>
                <c:pt idx="2423">
                  <c:v>38992</c:v>
                </c:pt>
                <c:pt idx="2424">
                  <c:v>38993</c:v>
                </c:pt>
                <c:pt idx="2425">
                  <c:v>38994</c:v>
                </c:pt>
                <c:pt idx="2426">
                  <c:v>38995</c:v>
                </c:pt>
                <c:pt idx="2427">
                  <c:v>38996</c:v>
                </c:pt>
                <c:pt idx="2428">
                  <c:v>38999</c:v>
                </c:pt>
                <c:pt idx="2429">
                  <c:v>39000</c:v>
                </c:pt>
                <c:pt idx="2430">
                  <c:v>39001</c:v>
                </c:pt>
                <c:pt idx="2431">
                  <c:v>39002</c:v>
                </c:pt>
                <c:pt idx="2432">
                  <c:v>39003</c:v>
                </c:pt>
                <c:pt idx="2433">
                  <c:v>39006</c:v>
                </c:pt>
                <c:pt idx="2434">
                  <c:v>39007</c:v>
                </c:pt>
                <c:pt idx="2435">
                  <c:v>39008</c:v>
                </c:pt>
                <c:pt idx="2436">
                  <c:v>39009</c:v>
                </c:pt>
                <c:pt idx="2437">
                  <c:v>39010</c:v>
                </c:pt>
                <c:pt idx="2438">
                  <c:v>39013</c:v>
                </c:pt>
                <c:pt idx="2439">
                  <c:v>39014</c:v>
                </c:pt>
                <c:pt idx="2440">
                  <c:v>39015</c:v>
                </c:pt>
                <c:pt idx="2441">
                  <c:v>39016</c:v>
                </c:pt>
                <c:pt idx="2442">
                  <c:v>39017</c:v>
                </c:pt>
                <c:pt idx="2443">
                  <c:v>39020</c:v>
                </c:pt>
                <c:pt idx="2444">
                  <c:v>39021</c:v>
                </c:pt>
                <c:pt idx="2445">
                  <c:v>39022</c:v>
                </c:pt>
                <c:pt idx="2446">
                  <c:v>39023</c:v>
                </c:pt>
                <c:pt idx="2447">
                  <c:v>39024</c:v>
                </c:pt>
                <c:pt idx="2448">
                  <c:v>39027</c:v>
                </c:pt>
                <c:pt idx="2449">
                  <c:v>39028</c:v>
                </c:pt>
                <c:pt idx="2450">
                  <c:v>39029</c:v>
                </c:pt>
                <c:pt idx="2451">
                  <c:v>39030</c:v>
                </c:pt>
                <c:pt idx="2452">
                  <c:v>39031</c:v>
                </c:pt>
                <c:pt idx="2453">
                  <c:v>39034</c:v>
                </c:pt>
                <c:pt idx="2454">
                  <c:v>39035</c:v>
                </c:pt>
                <c:pt idx="2455">
                  <c:v>39036</c:v>
                </c:pt>
                <c:pt idx="2456">
                  <c:v>39037</c:v>
                </c:pt>
                <c:pt idx="2457">
                  <c:v>39038</c:v>
                </c:pt>
                <c:pt idx="2458">
                  <c:v>39041</c:v>
                </c:pt>
                <c:pt idx="2459">
                  <c:v>39042</c:v>
                </c:pt>
                <c:pt idx="2460">
                  <c:v>39043</c:v>
                </c:pt>
                <c:pt idx="2461">
                  <c:v>39044</c:v>
                </c:pt>
                <c:pt idx="2462">
                  <c:v>39045</c:v>
                </c:pt>
                <c:pt idx="2463">
                  <c:v>39048</c:v>
                </c:pt>
                <c:pt idx="2464">
                  <c:v>39049</c:v>
                </c:pt>
                <c:pt idx="2465">
                  <c:v>39050</c:v>
                </c:pt>
                <c:pt idx="2466">
                  <c:v>39051</c:v>
                </c:pt>
                <c:pt idx="2467">
                  <c:v>39052</c:v>
                </c:pt>
                <c:pt idx="2468">
                  <c:v>39055</c:v>
                </c:pt>
                <c:pt idx="2469">
                  <c:v>39056</c:v>
                </c:pt>
                <c:pt idx="2470">
                  <c:v>39057</c:v>
                </c:pt>
                <c:pt idx="2471">
                  <c:v>39058</c:v>
                </c:pt>
                <c:pt idx="2472">
                  <c:v>39059</c:v>
                </c:pt>
                <c:pt idx="2473">
                  <c:v>39062</c:v>
                </c:pt>
                <c:pt idx="2474">
                  <c:v>39063</c:v>
                </c:pt>
                <c:pt idx="2475">
                  <c:v>39064</c:v>
                </c:pt>
                <c:pt idx="2476">
                  <c:v>39065</c:v>
                </c:pt>
                <c:pt idx="2477">
                  <c:v>39066</c:v>
                </c:pt>
                <c:pt idx="2478">
                  <c:v>39069</c:v>
                </c:pt>
                <c:pt idx="2479">
                  <c:v>39070</c:v>
                </c:pt>
                <c:pt idx="2480">
                  <c:v>39071</c:v>
                </c:pt>
                <c:pt idx="2481">
                  <c:v>39072</c:v>
                </c:pt>
                <c:pt idx="2482">
                  <c:v>39073</c:v>
                </c:pt>
                <c:pt idx="2483">
                  <c:v>39076</c:v>
                </c:pt>
                <c:pt idx="2484">
                  <c:v>39077</c:v>
                </c:pt>
                <c:pt idx="2485">
                  <c:v>39078</c:v>
                </c:pt>
                <c:pt idx="2486">
                  <c:v>39079</c:v>
                </c:pt>
                <c:pt idx="2487">
                  <c:v>39080</c:v>
                </c:pt>
                <c:pt idx="2488">
                  <c:v>39082</c:v>
                </c:pt>
                <c:pt idx="2489">
                  <c:v>39083</c:v>
                </c:pt>
                <c:pt idx="2490">
                  <c:v>39084</c:v>
                </c:pt>
                <c:pt idx="2491">
                  <c:v>39085</c:v>
                </c:pt>
                <c:pt idx="2492">
                  <c:v>39086</c:v>
                </c:pt>
                <c:pt idx="2493">
                  <c:v>39087</c:v>
                </c:pt>
                <c:pt idx="2494">
                  <c:v>39090</c:v>
                </c:pt>
                <c:pt idx="2495">
                  <c:v>39091</c:v>
                </c:pt>
                <c:pt idx="2496">
                  <c:v>39092</c:v>
                </c:pt>
                <c:pt idx="2497">
                  <c:v>39093</c:v>
                </c:pt>
                <c:pt idx="2498">
                  <c:v>39094</c:v>
                </c:pt>
                <c:pt idx="2499">
                  <c:v>39097</c:v>
                </c:pt>
                <c:pt idx="2500">
                  <c:v>39098</c:v>
                </c:pt>
                <c:pt idx="2501">
                  <c:v>39099</c:v>
                </c:pt>
                <c:pt idx="2502">
                  <c:v>39100</c:v>
                </c:pt>
                <c:pt idx="2503">
                  <c:v>39101</c:v>
                </c:pt>
                <c:pt idx="2504">
                  <c:v>39104</c:v>
                </c:pt>
                <c:pt idx="2505">
                  <c:v>39105</c:v>
                </c:pt>
                <c:pt idx="2506">
                  <c:v>39106</c:v>
                </c:pt>
                <c:pt idx="2507">
                  <c:v>39107</c:v>
                </c:pt>
                <c:pt idx="2508">
                  <c:v>39108</c:v>
                </c:pt>
                <c:pt idx="2509">
                  <c:v>39111</c:v>
                </c:pt>
                <c:pt idx="2510">
                  <c:v>39112</c:v>
                </c:pt>
                <c:pt idx="2511">
                  <c:v>39113</c:v>
                </c:pt>
                <c:pt idx="2512">
                  <c:v>39114</c:v>
                </c:pt>
                <c:pt idx="2513">
                  <c:v>39115</c:v>
                </c:pt>
                <c:pt idx="2514">
                  <c:v>39118</c:v>
                </c:pt>
                <c:pt idx="2515">
                  <c:v>39119</c:v>
                </c:pt>
                <c:pt idx="2516">
                  <c:v>39120</c:v>
                </c:pt>
                <c:pt idx="2517">
                  <c:v>39121</c:v>
                </c:pt>
                <c:pt idx="2518">
                  <c:v>39122</c:v>
                </c:pt>
                <c:pt idx="2519">
                  <c:v>39125</c:v>
                </c:pt>
                <c:pt idx="2520">
                  <c:v>39126</c:v>
                </c:pt>
                <c:pt idx="2521">
                  <c:v>39127</c:v>
                </c:pt>
                <c:pt idx="2522">
                  <c:v>39128</c:v>
                </c:pt>
                <c:pt idx="2523">
                  <c:v>39129</c:v>
                </c:pt>
                <c:pt idx="2524">
                  <c:v>39132</c:v>
                </c:pt>
                <c:pt idx="2525">
                  <c:v>39133</c:v>
                </c:pt>
                <c:pt idx="2526">
                  <c:v>39134</c:v>
                </c:pt>
                <c:pt idx="2527">
                  <c:v>39135</c:v>
                </c:pt>
                <c:pt idx="2528">
                  <c:v>39136</c:v>
                </c:pt>
                <c:pt idx="2529">
                  <c:v>39139</c:v>
                </c:pt>
                <c:pt idx="2530">
                  <c:v>39140</c:v>
                </c:pt>
                <c:pt idx="2531">
                  <c:v>39141</c:v>
                </c:pt>
                <c:pt idx="2532">
                  <c:v>39142</c:v>
                </c:pt>
                <c:pt idx="2533">
                  <c:v>39143</c:v>
                </c:pt>
                <c:pt idx="2534">
                  <c:v>39146</c:v>
                </c:pt>
                <c:pt idx="2535">
                  <c:v>39147</c:v>
                </c:pt>
                <c:pt idx="2536">
                  <c:v>39148</c:v>
                </c:pt>
                <c:pt idx="2537">
                  <c:v>39149</c:v>
                </c:pt>
                <c:pt idx="2538">
                  <c:v>39150</c:v>
                </c:pt>
                <c:pt idx="2539">
                  <c:v>39153</c:v>
                </c:pt>
                <c:pt idx="2540">
                  <c:v>39154</c:v>
                </c:pt>
                <c:pt idx="2541">
                  <c:v>39155</c:v>
                </c:pt>
                <c:pt idx="2542">
                  <c:v>39156</c:v>
                </c:pt>
                <c:pt idx="2543">
                  <c:v>39157</c:v>
                </c:pt>
                <c:pt idx="2544">
                  <c:v>39160</c:v>
                </c:pt>
                <c:pt idx="2545">
                  <c:v>39161</c:v>
                </c:pt>
                <c:pt idx="2546">
                  <c:v>39162</c:v>
                </c:pt>
                <c:pt idx="2547">
                  <c:v>39163</c:v>
                </c:pt>
                <c:pt idx="2548">
                  <c:v>39164</c:v>
                </c:pt>
                <c:pt idx="2549">
                  <c:v>39167</c:v>
                </c:pt>
                <c:pt idx="2550">
                  <c:v>39168</c:v>
                </c:pt>
                <c:pt idx="2551">
                  <c:v>39169</c:v>
                </c:pt>
                <c:pt idx="2552">
                  <c:v>39170</c:v>
                </c:pt>
                <c:pt idx="2553">
                  <c:v>39171</c:v>
                </c:pt>
                <c:pt idx="2554">
                  <c:v>39172</c:v>
                </c:pt>
                <c:pt idx="2555">
                  <c:v>39174</c:v>
                </c:pt>
                <c:pt idx="2556">
                  <c:v>39175</c:v>
                </c:pt>
                <c:pt idx="2557">
                  <c:v>39176</c:v>
                </c:pt>
                <c:pt idx="2558">
                  <c:v>39177</c:v>
                </c:pt>
                <c:pt idx="2559">
                  <c:v>39178</c:v>
                </c:pt>
                <c:pt idx="2560">
                  <c:v>39181</c:v>
                </c:pt>
                <c:pt idx="2561">
                  <c:v>39182</c:v>
                </c:pt>
                <c:pt idx="2562">
                  <c:v>39183</c:v>
                </c:pt>
                <c:pt idx="2563">
                  <c:v>39184</c:v>
                </c:pt>
                <c:pt idx="2564">
                  <c:v>39185</c:v>
                </c:pt>
                <c:pt idx="2565">
                  <c:v>39188</c:v>
                </c:pt>
                <c:pt idx="2566">
                  <c:v>39189</c:v>
                </c:pt>
                <c:pt idx="2567">
                  <c:v>39190</c:v>
                </c:pt>
                <c:pt idx="2568">
                  <c:v>39191</c:v>
                </c:pt>
                <c:pt idx="2569">
                  <c:v>39192</c:v>
                </c:pt>
                <c:pt idx="2570">
                  <c:v>39195</c:v>
                </c:pt>
                <c:pt idx="2571">
                  <c:v>39196</c:v>
                </c:pt>
                <c:pt idx="2572">
                  <c:v>39197</c:v>
                </c:pt>
                <c:pt idx="2573">
                  <c:v>39198</c:v>
                </c:pt>
                <c:pt idx="2574">
                  <c:v>39199</c:v>
                </c:pt>
                <c:pt idx="2575">
                  <c:v>39202</c:v>
                </c:pt>
                <c:pt idx="2576">
                  <c:v>39203</c:v>
                </c:pt>
                <c:pt idx="2577">
                  <c:v>39204</c:v>
                </c:pt>
                <c:pt idx="2578">
                  <c:v>39205</c:v>
                </c:pt>
                <c:pt idx="2579">
                  <c:v>39206</c:v>
                </c:pt>
                <c:pt idx="2580">
                  <c:v>39209</c:v>
                </c:pt>
                <c:pt idx="2581">
                  <c:v>39210</c:v>
                </c:pt>
                <c:pt idx="2582">
                  <c:v>39211</c:v>
                </c:pt>
                <c:pt idx="2583">
                  <c:v>39212</c:v>
                </c:pt>
                <c:pt idx="2584">
                  <c:v>39213</c:v>
                </c:pt>
                <c:pt idx="2585">
                  <c:v>39216</c:v>
                </c:pt>
                <c:pt idx="2586">
                  <c:v>39217</c:v>
                </c:pt>
                <c:pt idx="2587">
                  <c:v>39218</c:v>
                </c:pt>
                <c:pt idx="2588">
                  <c:v>39219</c:v>
                </c:pt>
                <c:pt idx="2589">
                  <c:v>39220</c:v>
                </c:pt>
                <c:pt idx="2590">
                  <c:v>39223</c:v>
                </c:pt>
                <c:pt idx="2591">
                  <c:v>39224</c:v>
                </c:pt>
                <c:pt idx="2592">
                  <c:v>39225</c:v>
                </c:pt>
                <c:pt idx="2593">
                  <c:v>39226</c:v>
                </c:pt>
                <c:pt idx="2594">
                  <c:v>39227</c:v>
                </c:pt>
                <c:pt idx="2595">
                  <c:v>39230</c:v>
                </c:pt>
                <c:pt idx="2596">
                  <c:v>39231</c:v>
                </c:pt>
                <c:pt idx="2597">
                  <c:v>39232</c:v>
                </c:pt>
                <c:pt idx="2598">
                  <c:v>39233</c:v>
                </c:pt>
                <c:pt idx="2599">
                  <c:v>39234</c:v>
                </c:pt>
                <c:pt idx="2600">
                  <c:v>39237</c:v>
                </c:pt>
                <c:pt idx="2601">
                  <c:v>39238</c:v>
                </c:pt>
                <c:pt idx="2602">
                  <c:v>39239</c:v>
                </c:pt>
                <c:pt idx="2603">
                  <c:v>39240</c:v>
                </c:pt>
                <c:pt idx="2604">
                  <c:v>39241</c:v>
                </c:pt>
                <c:pt idx="2605">
                  <c:v>39244</c:v>
                </c:pt>
                <c:pt idx="2606">
                  <c:v>39245</c:v>
                </c:pt>
                <c:pt idx="2607">
                  <c:v>39246</c:v>
                </c:pt>
                <c:pt idx="2608">
                  <c:v>39247</c:v>
                </c:pt>
                <c:pt idx="2609">
                  <c:v>39248</c:v>
                </c:pt>
                <c:pt idx="2610">
                  <c:v>39251</c:v>
                </c:pt>
                <c:pt idx="2611">
                  <c:v>39252</c:v>
                </c:pt>
                <c:pt idx="2612">
                  <c:v>39253</c:v>
                </c:pt>
                <c:pt idx="2613">
                  <c:v>39254</c:v>
                </c:pt>
                <c:pt idx="2614">
                  <c:v>39255</c:v>
                </c:pt>
                <c:pt idx="2615">
                  <c:v>39258</c:v>
                </c:pt>
                <c:pt idx="2616">
                  <c:v>39259</c:v>
                </c:pt>
                <c:pt idx="2617">
                  <c:v>39260</c:v>
                </c:pt>
                <c:pt idx="2618">
                  <c:v>39261</c:v>
                </c:pt>
                <c:pt idx="2619">
                  <c:v>39262</c:v>
                </c:pt>
                <c:pt idx="2620">
                  <c:v>39263</c:v>
                </c:pt>
                <c:pt idx="2621">
                  <c:v>39265</c:v>
                </c:pt>
                <c:pt idx="2622">
                  <c:v>39266</c:v>
                </c:pt>
                <c:pt idx="2623">
                  <c:v>39267</c:v>
                </c:pt>
                <c:pt idx="2624">
                  <c:v>39268</c:v>
                </c:pt>
                <c:pt idx="2625">
                  <c:v>39269</c:v>
                </c:pt>
                <c:pt idx="2626">
                  <c:v>39272</c:v>
                </c:pt>
                <c:pt idx="2627">
                  <c:v>39273</c:v>
                </c:pt>
                <c:pt idx="2628">
                  <c:v>39274</c:v>
                </c:pt>
                <c:pt idx="2629">
                  <c:v>39275</c:v>
                </c:pt>
                <c:pt idx="2630">
                  <c:v>39276</c:v>
                </c:pt>
                <c:pt idx="2631">
                  <c:v>39279</c:v>
                </c:pt>
                <c:pt idx="2632">
                  <c:v>39280</c:v>
                </c:pt>
                <c:pt idx="2633">
                  <c:v>39281</c:v>
                </c:pt>
                <c:pt idx="2634">
                  <c:v>39282</c:v>
                </c:pt>
                <c:pt idx="2635">
                  <c:v>39283</c:v>
                </c:pt>
                <c:pt idx="2636">
                  <c:v>39286</c:v>
                </c:pt>
                <c:pt idx="2637">
                  <c:v>39287</c:v>
                </c:pt>
                <c:pt idx="2638">
                  <c:v>39288</c:v>
                </c:pt>
                <c:pt idx="2639">
                  <c:v>39289</c:v>
                </c:pt>
                <c:pt idx="2640">
                  <c:v>39290</c:v>
                </c:pt>
                <c:pt idx="2641">
                  <c:v>39293</c:v>
                </c:pt>
                <c:pt idx="2642">
                  <c:v>39294</c:v>
                </c:pt>
                <c:pt idx="2643">
                  <c:v>39295</c:v>
                </c:pt>
                <c:pt idx="2644">
                  <c:v>39296</c:v>
                </c:pt>
                <c:pt idx="2645">
                  <c:v>39297</c:v>
                </c:pt>
                <c:pt idx="2646">
                  <c:v>39300</c:v>
                </c:pt>
                <c:pt idx="2647">
                  <c:v>39301</c:v>
                </c:pt>
                <c:pt idx="2648">
                  <c:v>39302</c:v>
                </c:pt>
                <c:pt idx="2649">
                  <c:v>39303</c:v>
                </c:pt>
                <c:pt idx="2650">
                  <c:v>39304</c:v>
                </c:pt>
                <c:pt idx="2651">
                  <c:v>39307</c:v>
                </c:pt>
                <c:pt idx="2652">
                  <c:v>39308</c:v>
                </c:pt>
                <c:pt idx="2653">
                  <c:v>39309</c:v>
                </c:pt>
                <c:pt idx="2654">
                  <c:v>39310</c:v>
                </c:pt>
                <c:pt idx="2655">
                  <c:v>39311</c:v>
                </c:pt>
                <c:pt idx="2656">
                  <c:v>39314</c:v>
                </c:pt>
                <c:pt idx="2657">
                  <c:v>39315</c:v>
                </c:pt>
                <c:pt idx="2658">
                  <c:v>39316</c:v>
                </c:pt>
                <c:pt idx="2659">
                  <c:v>39317</c:v>
                </c:pt>
                <c:pt idx="2660">
                  <c:v>39318</c:v>
                </c:pt>
                <c:pt idx="2661">
                  <c:v>39321</c:v>
                </c:pt>
                <c:pt idx="2662">
                  <c:v>39322</c:v>
                </c:pt>
                <c:pt idx="2663">
                  <c:v>39323</c:v>
                </c:pt>
                <c:pt idx="2664">
                  <c:v>39324</c:v>
                </c:pt>
                <c:pt idx="2665">
                  <c:v>39325</c:v>
                </c:pt>
                <c:pt idx="2666">
                  <c:v>39328</c:v>
                </c:pt>
                <c:pt idx="2667">
                  <c:v>39329</c:v>
                </c:pt>
                <c:pt idx="2668">
                  <c:v>39330</c:v>
                </c:pt>
                <c:pt idx="2669">
                  <c:v>39331</c:v>
                </c:pt>
                <c:pt idx="2670">
                  <c:v>39332</c:v>
                </c:pt>
                <c:pt idx="2671">
                  <c:v>39335</c:v>
                </c:pt>
                <c:pt idx="2672">
                  <c:v>39336</c:v>
                </c:pt>
                <c:pt idx="2673">
                  <c:v>39337</c:v>
                </c:pt>
                <c:pt idx="2674">
                  <c:v>39338</c:v>
                </c:pt>
                <c:pt idx="2675">
                  <c:v>39339</c:v>
                </c:pt>
                <c:pt idx="2676">
                  <c:v>39342</c:v>
                </c:pt>
                <c:pt idx="2677">
                  <c:v>39343</c:v>
                </c:pt>
                <c:pt idx="2678">
                  <c:v>39344</c:v>
                </c:pt>
                <c:pt idx="2679">
                  <c:v>39345</c:v>
                </c:pt>
                <c:pt idx="2680">
                  <c:v>39346</c:v>
                </c:pt>
                <c:pt idx="2681">
                  <c:v>39349</c:v>
                </c:pt>
                <c:pt idx="2682">
                  <c:v>39350</c:v>
                </c:pt>
                <c:pt idx="2683">
                  <c:v>39351</c:v>
                </c:pt>
                <c:pt idx="2684">
                  <c:v>39352</c:v>
                </c:pt>
                <c:pt idx="2685">
                  <c:v>39353</c:v>
                </c:pt>
                <c:pt idx="2686">
                  <c:v>39355</c:v>
                </c:pt>
                <c:pt idx="2687">
                  <c:v>39356</c:v>
                </c:pt>
                <c:pt idx="2688">
                  <c:v>39357</c:v>
                </c:pt>
                <c:pt idx="2689">
                  <c:v>39358</c:v>
                </c:pt>
                <c:pt idx="2690">
                  <c:v>39359</c:v>
                </c:pt>
                <c:pt idx="2691">
                  <c:v>39360</c:v>
                </c:pt>
                <c:pt idx="2692">
                  <c:v>39363</c:v>
                </c:pt>
                <c:pt idx="2693">
                  <c:v>39364</c:v>
                </c:pt>
                <c:pt idx="2694">
                  <c:v>39365</c:v>
                </c:pt>
                <c:pt idx="2695">
                  <c:v>39366</c:v>
                </c:pt>
                <c:pt idx="2696">
                  <c:v>39367</c:v>
                </c:pt>
                <c:pt idx="2697">
                  <c:v>39370</c:v>
                </c:pt>
                <c:pt idx="2698">
                  <c:v>39371</c:v>
                </c:pt>
                <c:pt idx="2699">
                  <c:v>39372</c:v>
                </c:pt>
                <c:pt idx="2700">
                  <c:v>39373</c:v>
                </c:pt>
                <c:pt idx="2701">
                  <c:v>39374</c:v>
                </c:pt>
                <c:pt idx="2702">
                  <c:v>39377</c:v>
                </c:pt>
                <c:pt idx="2703">
                  <c:v>39378</c:v>
                </c:pt>
                <c:pt idx="2704">
                  <c:v>39379</c:v>
                </c:pt>
                <c:pt idx="2705">
                  <c:v>39380</c:v>
                </c:pt>
                <c:pt idx="2706">
                  <c:v>39381</c:v>
                </c:pt>
                <c:pt idx="2707">
                  <c:v>39384</c:v>
                </c:pt>
                <c:pt idx="2708">
                  <c:v>39385</c:v>
                </c:pt>
                <c:pt idx="2709">
                  <c:v>39386</c:v>
                </c:pt>
                <c:pt idx="2710">
                  <c:v>39387</c:v>
                </c:pt>
                <c:pt idx="2711">
                  <c:v>39388</c:v>
                </c:pt>
                <c:pt idx="2712">
                  <c:v>39391</c:v>
                </c:pt>
                <c:pt idx="2713">
                  <c:v>39392</c:v>
                </c:pt>
                <c:pt idx="2714">
                  <c:v>39393</c:v>
                </c:pt>
                <c:pt idx="2715">
                  <c:v>39394</c:v>
                </c:pt>
                <c:pt idx="2716">
                  <c:v>39395</c:v>
                </c:pt>
                <c:pt idx="2717">
                  <c:v>39398</c:v>
                </c:pt>
                <c:pt idx="2718">
                  <c:v>39399</c:v>
                </c:pt>
                <c:pt idx="2719">
                  <c:v>39400</c:v>
                </c:pt>
                <c:pt idx="2720">
                  <c:v>39401</c:v>
                </c:pt>
                <c:pt idx="2721">
                  <c:v>39402</c:v>
                </c:pt>
                <c:pt idx="2722">
                  <c:v>39405</c:v>
                </c:pt>
                <c:pt idx="2723">
                  <c:v>39406</c:v>
                </c:pt>
                <c:pt idx="2724">
                  <c:v>39407</c:v>
                </c:pt>
                <c:pt idx="2725">
                  <c:v>39408</c:v>
                </c:pt>
                <c:pt idx="2726">
                  <c:v>39409</c:v>
                </c:pt>
                <c:pt idx="2727">
                  <c:v>39412</c:v>
                </c:pt>
                <c:pt idx="2728">
                  <c:v>39413</c:v>
                </c:pt>
                <c:pt idx="2729">
                  <c:v>39414</c:v>
                </c:pt>
                <c:pt idx="2730">
                  <c:v>39415</c:v>
                </c:pt>
                <c:pt idx="2731">
                  <c:v>39416</c:v>
                </c:pt>
                <c:pt idx="2732">
                  <c:v>39419</c:v>
                </c:pt>
                <c:pt idx="2733">
                  <c:v>39420</c:v>
                </c:pt>
                <c:pt idx="2734">
                  <c:v>39421</c:v>
                </c:pt>
                <c:pt idx="2735">
                  <c:v>39422</c:v>
                </c:pt>
                <c:pt idx="2736">
                  <c:v>39423</c:v>
                </c:pt>
                <c:pt idx="2737">
                  <c:v>39426</c:v>
                </c:pt>
                <c:pt idx="2738">
                  <c:v>39427</c:v>
                </c:pt>
                <c:pt idx="2739">
                  <c:v>39428</c:v>
                </c:pt>
                <c:pt idx="2740">
                  <c:v>39429</c:v>
                </c:pt>
                <c:pt idx="2741">
                  <c:v>39430</c:v>
                </c:pt>
                <c:pt idx="2742">
                  <c:v>39433</c:v>
                </c:pt>
                <c:pt idx="2743">
                  <c:v>39434</c:v>
                </c:pt>
                <c:pt idx="2744">
                  <c:v>39435</c:v>
                </c:pt>
                <c:pt idx="2745">
                  <c:v>39436</c:v>
                </c:pt>
                <c:pt idx="2746">
                  <c:v>39437</c:v>
                </c:pt>
                <c:pt idx="2747">
                  <c:v>39440</c:v>
                </c:pt>
                <c:pt idx="2748">
                  <c:v>39441</c:v>
                </c:pt>
                <c:pt idx="2749">
                  <c:v>39442</c:v>
                </c:pt>
                <c:pt idx="2750">
                  <c:v>39443</c:v>
                </c:pt>
                <c:pt idx="2751">
                  <c:v>39444</c:v>
                </c:pt>
                <c:pt idx="2752">
                  <c:v>39447</c:v>
                </c:pt>
                <c:pt idx="2753">
                  <c:v>39448</c:v>
                </c:pt>
                <c:pt idx="2754">
                  <c:v>39449</c:v>
                </c:pt>
                <c:pt idx="2755">
                  <c:v>39450</c:v>
                </c:pt>
                <c:pt idx="2756">
                  <c:v>39451</c:v>
                </c:pt>
                <c:pt idx="2757">
                  <c:v>39454</c:v>
                </c:pt>
                <c:pt idx="2758">
                  <c:v>39455</c:v>
                </c:pt>
                <c:pt idx="2759">
                  <c:v>39456</c:v>
                </c:pt>
                <c:pt idx="2760">
                  <c:v>39457</c:v>
                </c:pt>
                <c:pt idx="2761">
                  <c:v>39458</c:v>
                </c:pt>
                <c:pt idx="2762">
                  <c:v>39461</c:v>
                </c:pt>
                <c:pt idx="2763">
                  <c:v>39462</c:v>
                </c:pt>
                <c:pt idx="2764">
                  <c:v>39463</c:v>
                </c:pt>
                <c:pt idx="2765">
                  <c:v>39464</c:v>
                </c:pt>
                <c:pt idx="2766">
                  <c:v>39465</c:v>
                </c:pt>
                <c:pt idx="2767">
                  <c:v>39468</c:v>
                </c:pt>
                <c:pt idx="2768">
                  <c:v>39469</c:v>
                </c:pt>
                <c:pt idx="2769">
                  <c:v>39470</c:v>
                </c:pt>
                <c:pt idx="2770">
                  <c:v>39471</c:v>
                </c:pt>
                <c:pt idx="2771">
                  <c:v>39472</c:v>
                </c:pt>
                <c:pt idx="2772">
                  <c:v>39475</c:v>
                </c:pt>
                <c:pt idx="2773">
                  <c:v>39476</c:v>
                </c:pt>
                <c:pt idx="2774">
                  <c:v>39477</c:v>
                </c:pt>
                <c:pt idx="2775">
                  <c:v>39478</c:v>
                </c:pt>
                <c:pt idx="2776">
                  <c:v>39479</c:v>
                </c:pt>
                <c:pt idx="2777">
                  <c:v>39482</c:v>
                </c:pt>
                <c:pt idx="2778">
                  <c:v>39483</c:v>
                </c:pt>
                <c:pt idx="2779">
                  <c:v>39484</c:v>
                </c:pt>
                <c:pt idx="2780">
                  <c:v>39485</c:v>
                </c:pt>
                <c:pt idx="2781">
                  <c:v>39486</c:v>
                </c:pt>
                <c:pt idx="2782">
                  <c:v>39489</c:v>
                </c:pt>
                <c:pt idx="2783">
                  <c:v>39490</c:v>
                </c:pt>
                <c:pt idx="2784">
                  <c:v>39491</c:v>
                </c:pt>
                <c:pt idx="2785">
                  <c:v>39492</c:v>
                </c:pt>
                <c:pt idx="2786">
                  <c:v>39493</c:v>
                </c:pt>
                <c:pt idx="2787">
                  <c:v>39496</c:v>
                </c:pt>
                <c:pt idx="2788">
                  <c:v>39497</c:v>
                </c:pt>
                <c:pt idx="2789">
                  <c:v>39498</c:v>
                </c:pt>
                <c:pt idx="2790">
                  <c:v>39499</c:v>
                </c:pt>
                <c:pt idx="2791">
                  <c:v>39500</c:v>
                </c:pt>
                <c:pt idx="2792">
                  <c:v>39503</c:v>
                </c:pt>
                <c:pt idx="2793">
                  <c:v>39504</c:v>
                </c:pt>
                <c:pt idx="2794">
                  <c:v>39505</c:v>
                </c:pt>
                <c:pt idx="2795">
                  <c:v>39506</c:v>
                </c:pt>
                <c:pt idx="2796">
                  <c:v>39507</c:v>
                </c:pt>
                <c:pt idx="2797">
                  <c:v>39510</c:v>
                </c:pt>
                <c:pt idx="2798">
                  <c:v>39511</c:v>
                </c:pt>
                <c:pt idx="2799">
                  <c:v>39512</c:v>
                </c:pt>
                <c:pt idx="2800">
                  <c:v>39513</c:v>
                </c:pt>
                <c:pt idx="2801">
                  <c:v>39514</c:v>
                </c:pt>
                <c:pt idx="2802">
                  <c:v>39517</c:v>
                </c:pt>
                <c:pt idx="2803">
                  <c:v>39518</c:v>
                </c:pt>
                <c:pt idx="2804">
                  <c:v>39519</c:v>
                </c:pt>
                <c:pt idx="2805">
                  <c:v>39520</c:v>
                </c:pt>
                <c:pt idx="2806">
                  <c:v>39521</c:v>
                </c:pt>
                <c:pt idx="2807">
                  <c:v>39524</c:v>
                </c:pt>
                <c:pt idx="2808">
                  <c:v>39525</c:v>
                </c:pt>
                <c:pt idx="2809">
                  <c:v>39526</c:v>
                </c:pt>
                <c:pt idx="2810">
                  <c:v>39527</c:v>
                </c:pt>
                <c:pt idx="2811">
                  <c:v>39528</c:v>
                </c:pt>
                <c:pt idx="2812">
                  <c:v>39531</c:v>
                </c:pt>
                <c:pt idx="2813">
                  <c:v>39532</c:v>
                </c:pt>
                <c:pt idx="2814">
                  <c:v>39533</c:v>
                </c:pt>
                <c:pt idx="2815">
                  <c:v>39534</c:v>
                </c:pt>
                <c:pt idx="2816">
                  <c:v>39535</c:v>
                </c:pt>
                <c:pt idx="2817">
                  <c:v>39538</c:v>
                </c:pt>
                <c:pt idx="2818">
                  <c:v>39539</c:v>
                </c:pt>
                <c:pt idx="2819">
                  <c:v>39540</c:v>
                </c:pt>
                <c:pt idx="2820">
                  <c:v>39541</c:v>
                </c:pt>
                <c:pt idx="2821">
                  <c:v>39542</c:v>
                </c:pt>
                <c:pt idx="2822">
                  <c:v>39545</c:v>
                </c:pt>
                <c:pt idx="2823">
                  <c:v>39546</c:v>
                </c:pt>
                <c:pt idx="2824">
                  <c:v>39547</c:v>
                </c:pt>
                <c:pt idx="2825">
                  <c:v>39548</c:v>
                </c:pt>
                <c:pt idx="2826">
                  <c:v>39549</c:v>
                </c:pt>
                <c:pt idx="2827">
                  <c:v>39552</c:v>
                </c:pt>
                <c:pt idx="2828">
                  <c:v>39553</c:v>
                </c:pt>
                <c:pt idx="2829">
                  <c:v>39554</c:v>
                </c:pt>
                <c:pt idx="2830">
                  <c:v>39555</c:v>
                </c:pt>
                <c:pt idx="2831">
                  <c:v>39556</c:v>
                </c:pt>
                <c:pt idx="2832">
                  <c:v>39559</c:v>
                </c:pt>
                <c:pt idx="2833">
                  <c:v>39560</c:v>
                </c:pt>
                <c:pt idx="2834">
                  <c:v>39561</c:v>
                </c:pt>
                <c:pt idx="2835">
                  <c:v>39562</c:v>
                </c:pt>
                <c:pt idx="2836">
                  <c:v>39563</c:v>
                </c:pt>
                <c:pt idx="2837">
                  <c:v>39566</c:v>
                </c:pt>
                <c:pt idx="2838">
                  <c:v>39567</c:v>
                </c:pt>
                <c:pt idx="2839">
                  <c:v>39568</c:v>
                </c:pt>
                <c:pt idx="2840">
                  <c:v>39569</c:v>
                </c:pt>
                <c:pt idx="2841">
                  <c:v>39570</c:v>
                </c:pt>
                <c:pt idx="2842">
                  <c:v>39573</c:v>
                </c:pt>
                <c:pt idx="2843">
                  <c:v>39574</c:v>
                </c:pt>
                <c:pt idx="2844">
                  <c:v>39575</c:v>
                </c:pt>
                <c:pt idx="2845">
                  <c:v>39576</c:v>
                </c:pt>
                <c:pt idx="2846">
                  <c:v>39577</c:v>
                </c:pt>
                <c:pt idx="2847">
                  <c:v>39580</c:v>
                </c:pt>
                <c:pt idx="2848">
                  <c:v>39581</c:v>
                </c:pt>
                <c:pt idx="2849">
                  <c:v>39582</c:v>
                </c:pt>
                <c:pt idx="2850">
                  <c:v>39583</c:v>
                </c:pt>
                <c:pt idx="2851">
                  <c:v>39584</c:v>
                </c:pt>
                <c:pt idx="2852">
                  <c:v>39587</c:v>
                </c:pt>
                <c:pt idx="2853">
                  <c:v>39588</c:v>
                </c:pt>
                <c:pt idx="2854">
                  <c:v>39589</c:v>
                </c:pt>
                <c:pt idx="2855">
                  <c:v>39590</c:v>
                </c:pt>
                <c:pt idx="2856">
                  <c:v>39591</c:v>
                </c:pt>
                <c:pt idx="2857">
                  <c:v>39594</c:v>
                </c:pt>
                <c:pt idx="2858">
                  <c:v>39595</c:v>
                </c:pt>
                <c:pt idx="2859">
                  <c:v>39596</c:v>
                </c:pt>
                <c:pt idx="2860">
                  <c:v>39597</c:v>
                </c:pt>
                <c:pt idx="2861">
                  <c:v>39598</c:v>
                </c:pt>
                <c:pt idx="2862">
                  <c:v>39599</c:v>
                </c:pt>
                <c:pt idx="2863">
                  <c:v>39601</c:v>
                </c:pt>
                <c:pt idx="2864">
                  <c:v>39602</c:v>
                </c:pt>
                <c:pt idx="2865">
                  <c:v>39603</c:v>
                </c:pt>
                <c:pt idx="2866">
                  <c:v>39604</c:v>
                </c:pt>
                <c:pt idx="2867">
                  <c:v>39605</c:v>
                </c:pt>
                <c:pt idx="2868">
                  <c:v>39608</c:v>
                </c:pt>
                <c:pt idx="2869">
                  <c:v>39609</c:v>
                </c:pt>
                <c:pt idx="2870">
                  <c:v>39610</c:v>
                </c:pt>
                <c:pt idx="2871">
                  <c:v>39611</c:v>
                </c:pt>
                <c:pt idx="2872">
                  <c:v>39612</c:v>
                </c:pt>
                <c:pt idx="2873">
                  <c:v>39615</c:v>
                </c:pt>
                <c:pt idx="2874">
                  <c:v>39616</c:v>
                </c:pt>
                <c:pt idx="2875">
                  <c:v>39617</c:v>
                </c:pt>
                <c:pt idx="2876">
                  <c:v>39618</c:v>
                </c:pt>
                <c:pt idx="2877">
                  <c:v>39619</c:v>
                </c:pt>
                <c:pt idx="2878">
                  <c:v>39622</c:v>
                </c:pt>
                <c:pt idx="2879">
                  <c:v>39623</c:v>
                </c:pt>
                <c:pt idx="2880">
                  <c:v>39624</c:v>
                </c:pt>
                <c:pt idx="2881">
                  <c:v>39625</c:v>
                </c:pt>
                <c:pt idx="2882">
                  <c:v>39626</c:v>
                </c:pt>
                <c:pt idx="2883">
                  <c:v>39629</c:v>
                </c:pt>
                <c:pt idx="2884">
                  <c:v>39630</c:v>
                </c:pt>
                <c:pt idx="2885">
                  <c:v>39631</c:v>
                </c:pt>
                <c:pt idx="2886">
                  <c:v>39632</c:v>
                </c:pt>
                <c:pt idx="2887">
                  <c:v>39633</c:v>
                </c:pt>
                <c:pt idx="2888">
                  <c:v>39636</c:v>
                </c:pt>
                <c:pt idx="2889">
                  <c:v>39637</c:v>
                </c:pt>
                <c:pt idx="2890">
                  <c:v>39638</c:v>
                </c:pt>
                <c:pt idx="2891">
                  <c:v>39639</c:v>
                </c:pt>
                <c:pt idx="2892">
                  <c:v>39640</c:v>
                </c:pt>
                <c:pt idx="2893">
                  <c:v>39643</c:v>
                </c:pt>
                <c:pt idx="2894">
                  <c:v>39644</c:v>
                </c:pt>
                <c:pt idx="2895">
                  <c:v>39645</c:v>
                </c:pt>
                <c:pt idx="2896">
                  <c:v>39646</c:v>
                </c:pt>
                <c:pt idx="2897">
                  <c:v>39647</c:v>
                </c:pt>
                <c:pt idx="2898">
                  <c:v>39650</c:v>
                </c:pt>
                <c:pt idx="2899">
                  <c:v>39651</c:v>
                </c:pt>
                <c:pt idx="2900">
                  <c:v>39652</c:v>
                </c:pt>
                <c:pt idx="2901">
                  <c:v>39653</c:v>
                </c:pt>
                <c:pt idx="2902">
                  <c:v>39654</c:v>
                </c:pt>
                <c:pt idx="2903">
                  <c:v>39657</c:v>
                </c:pt>
                <c:pt idx="2904">
                  <c:v>39658</c:v>
                </c:pt>
                <c:pt idx="2905">
                  <c:v>39659</c:v>
                </c:pt>
                <c:pt idx="2906">
                  <c:v>39660</c:v>
                </c:pt>
                <c:pt idx="2907">
                  <c:v>39661</c:v>
                </c:pt>
                <c:pt idx="2908">
                  <c:v>39664</c:v>
                </c:pt>
                <c:pt idx="2909">
                  <c:v>39665</c:v>
                </c:pt>
                <c:pt idx="2910">
                  <c:v>39666</c:v>
                </c:pt>
                <c:pt idx="2911">
                  <c:v>39667</c:v>
                </c:pt>
                <c:pt idx="2912">
                  <c:v>39668</c:v>
                </c:pt>
                <c:pt idx="2913">
                  <c:v>39671</c:v>
                </c:pt>
                <c:pt idx="2914">
                  <c:v>39672</c:v>
                </c:pt>
                <c:pt idx="2915">
                  <c:v>39673</c:v>
                </c:pt>
                <c:pt idx="2916">
                  <c:v>39674</c:v>
                </c:pt>
                <c:pt idx="2917">
                  <c:v>39675</c:v>
                </c:pt>
                <c:pt idx="2918">
                  <c:v>39678</c:v>
                </c:pt>
                <c:pt idx="2919">
                  <c:v>39679</c:v>
                </c:pt>
                <c:pt idx="2920">
                  <c:v>39680</c:v>
                </c:pt>
                <c:pt idx="2921">
                  <c:v>39681</c:v>
                </c:pt>
                <c:pt idx="2922">
                  <c:v>39682</c:v>
                </c:pt>
                <c:pt idx="2923">
                  <c:v>39685</c:v>
                </c:pt>
                <c:pt idx="2924">
                  <c:v>39686</c:v>
                </c:pt>
                <c:pt idx="2925">
                  <c:v>39687</c:v>
                </c:pt>
                <c:pt idx="2926">
                  <c:v>39688</c:v>
                </c:pt>
                <c:pt idx="2927">
                  <c:v>39689</c:v>
                </c:pt>
                <c:pt idx="2928">
                  <c:v>39691</c:v>
                </c:pt>
                <c:pt idx="2929">
                  <c:v>39692</c:v>
                </c:pt>
                <c:pt idx="2930">
                  <c:v>39693</c:v>
                </c:pt>
                <c:pt idx="2931">
                  <c:v>39694</c:v>
                </c:pt>
                <c:pt idx="2932">
                  <c:v>39695</c:v>
                </c:pt>
                <c:pt idx="2933">
                  <c:v>39696</c:v>
                </c:pt>
                <c:pt idx="2934">
                  <c:v>39699</c:v>
                </c:pt>
                <c:pt idx="2935">
                  <c:v>39700</c:v>
                </c:pt>
                <c:pt idx="2936">
                  <c:v>39701</c:v>
                </c:pt>
                <c:pt idx="2937">
                  <c:v>39702</c:v>
                </c:pt>
                <c:pt idx="2938">
                  <c:v>39703</c:v>
                </c:pt>
                <c:pt idx="2939">
                  <c:v>39706</c:v>
                </c:pt>
                <c:pt idx="2940">
                  <c:v>39707</c:v>
                </c:pt>
                <c:pt idx="2941">
                  <c:v>39708</c:v>
                </c:pt>
                <c:pt idx="2942">
                  <c:v>39709</c:v>
                </c:pt>
                <c:pt idx="2943">
                  <c:v>39710</c:v>
                </c:pt>
                <c:pt idx="2944">
                  <c:v>39713</c:v>
                </c:pt>
                <c:pt idx="2945">
                  <c:v>39714</c:v>
                </c:pt>
                <c:pt idx="2946">
                  <c:v>39715</c:v>
                </c:pt>
                <c:pt idx="2947">
                  <c:v>39716</c:v>
                </c:pt>
                <c:pt idx="2948">
                  <c:v>39717</c:v>
                </c:pt>
                <c:pt idx="2949">
                  <c:v>39720</c:v>
                </c:pt>
                <c:pt idx="2950">
                  <c:v>39721</c:v>
                </c:pt>
                <c:pt idx="2951">
                  <c:v>39722</c:v>
                </c:pt>
                <c:pt idx="2952">
                  <c:v>39723</c:v>
                </c:pt>
                <c:pt idx="2953">
                  <c:v>39724</c:v>
                </c:pt>
                <c:pt idx="2954">
                  <c:v>39727</c:v>
                </c:pt>
                <c:pt idx="2955">
                  <c:v>39728</c:v>
                </c:pt>
                <c:pt idx="2956">
                  <c:v>39729</c:v>
                </c:pt>
                <c:pt idx="2957">
                  <c:v>39730</c:v>
                </c:pt>
                <c:pt idx="2958">
                  <c:v>39731</c:v>
                </c:pt>
                <c:pt idx="2959">
                  <c:v>39734</c:v>
                </c:pt>
                <c:pt idx="2960">
                  <c:v>39735</c:v>
                </c:pt>
                <c:pt idx="2961">
                  <c:v>39736</c:v>
                </c:pt>
                <c:pt idx="2962">
                  <c:v>39737</c:v>
                </c:pt>
                <c:pt idx="2963">
                  <c:v>39738</c:v>
                </c:pt>
                <c:pt idx="2964">
                  <c:v>39741</c:v>
                </c:pt>
                <c:pt idx="2965">
                  <c:v>39742</c:v>
                </c:pt>
                <c:pt idx="2966">
                  <c:v>39743</c:v>
                </c:pt>
                <c:pt idx="2967">
                  <c:v>39744</c:v>
                </c:pt>
                <c:pt idx="2968">
                  <c:v>39745</c:v>
                </c:pt>
                <c:pt idx="2969">
                  <c:v>39748</c:v>
                </c:pt>
                <c:pt idx="2970">
                  <c:v>39749</c:v>
                </c:pt>
                <c:pt idx="2971">
                  <c:v>39750</c:v>
                </c:pt>
                <c:pt idx="2972">
                  <c:v>39751</c:v>
                </c:pt>
                <c:pt idx="2973">
                  <c:v>39752</c:v>
                </c:pt>
                <c:pt idx="2974">
                  <c:v>39755</c:v>
                </c:pt>
                <c:pt idx="2975">
                  <c:v>39756</c:v>
                </c:pt>
                <c:pt idx="2976">
                  <c:v>39757</c:v>
                </c:pt>
                <c:pt idx="2977">
                  <c:v>39758</c:v>
                </c:pt>
                <c:pt idx="2978">
                  <c:v>39759</c:v>
                </c:pt>
                <c:pt idx="2979">
                  <c:v>39762</c:v>
                </c:pt>
                <c:pt idx="2980">
                  <c:v>39763</c:v>
                </c:pt>
                <c:pt idx="2981">
                  <c:v>39764</c:v>
                </c:pt>
                <c:pt idx="2982">
                  <c:v>39765</c:v>
                </c:pt>
                <c:pt idx="2983">
                  <c:v>39766</c:v>
                </c:pt>
                <c:pt idx="2984">
                  <c:v>39769</c:v>
                </c:pt>
                <c:pt idx="2985">
                  <c:v>39770</c:v>
                </c:pt>
                <c:pt idx="2986">
                  <c:v>39771</c:v>
                </c:pt>
                <c:pt idx="2987">
                  <c:v>39772</c:v>
                </c:pt>
                <c:pt idx="2988">
                  <c:v>39773</c:v>
                </c:pt>
                <c:pt idx="2989">
                  <c:v>39776</c:v>
                </c:pt>
                <c:pt idx="2990">
                  <c:v>39777</c:v>
                </c:pt>
                <c:pt idx="2991">
                  <c:v>39778</c:v>
                </c:pt>
                <c:pt idx="2992">
                  <c:v>39779</c:v>
                </c:pt>
                <c:pt idx="2993">
                  <c:v>39780</c:v>
                </c:pt>
                <c:pt idx="2994">
                  <c:v>39782</c:v>
                </c:pt>
                <c:pt idx="2995">
                  <c:v>39783</c:v>
                </c:pt>
                <c:pt idx="2996">
                  <c:v>39784</c:v>
                </c:pt>
                <c:pt idx="2997">
                  <c:v>39785</c:v>
                </c:pt>
                <c:pt idx="2998">
                  <c:v>39786</c:v>
                </c:pt>
                <c:pt idx="2999">
                  <c:v>39787</c:v>
                </c:pt>
                <c:pt idx="3000">
                  <c:v>39790</c:v>
                </c:pt>
                <c:pt idx="3001">
                  <c:v>39791</c:v>
                </c:pt>
                <c:pt idx="3002">
                  <c:v>39792</c:v>
                </c:pt>
                <c:pt idx="3003">
                  <c:v>39793</c:v>
                </c:pt>
                <c:pt idx="3004">
                  <c:v>39794</c:v>
                </c:pt>
                <c:pt idx="3005">
                  <c:v>39797</c:v>
                </c:pt>
                <c:pt idx="3006">
                  <c:v>39798</c:v>
                </c:pt>
                <c:pt idx="3007">
                  <c:v>39799</c:v>
                </c:pt>
                <c:pt idx="3008">
                  <c:v>39800</c:v>
                </c:pt>
                <c:pt idx="3009">
                  <c:v>39801</c:v>
                </c:pt>
                <c:pt idx="3010">
                  <c:v>39804</c:v>
                </c:pt>
                <c:pt idx="3011">
                  <c:v>39805</c:v>
                </c:pt>
                <c:pt idx="3012">
                  <c:v>39806</c:v>
                </c:pt>
                <c:pt idx="3013">
                  <c:v>39807</c:v>
                </c:pt>
                <c:pt idx="3014">
                  <c:v>39808</c:v>
                </c:pt>
                <c:pt idx="3015">
                  <c:v>39811</c:v>
                </c:pt>
                <c:pt idx="3016">
                  <c:v>39812</c:v>
                </c:pt>
                <c:pt idx="3017">
                  <c:v>39813</c:v>
                </c:pt>
                <c:pt idx="3018">
                  <c:v>39814</c:v>
                </c:pt>
                <c:pt idx="3019">
                  <c:v>39815</c:v>
                </c:pt>
                <c:pt idx="3020">
                  <c:v>39818</c:v>
                </c:pt>
                <c:pt idx="3021">
                  <c:v>39819</c:v>
                </c:pt>
                <c:pt idx="3022">
                  <c:v>39820</c:v>
                </c:pt>
                <c:pt idx="3023">
                  <c:v>39821</c:v>
                </c:pt>
                <c:pt idx="3024">
                  <c:v>39822</c:v>
                </c:pt>
                <c:pt idx="3025">
                  <c:v>39825</c:v>
                </c:pt>
                <c:pt idx="3026">
                  <c:v>39826</c:v>
                </c:pt>
                <c:pt idx="3027">
                  <c:v>39827</c:v>
                </c:pt>
                <c:pt idx="3028">
                  <c:v>39828</c:v>
                </c:pt>
                <c:pt idx="3029">
                  <c:v>39829</c:v>
                </c:pt>
                <c:pt idx="3030">
                  <c:v>39832</c:v>
                </c:pt>
                <c:pt idx="3031">
                  <c:v>39833</c:v>
                </c:pt>
                <c:pt idx="3032">
                  <c:v>39834</c:v>
                </c:pt>
                <c:pt idx="3033">
                  <c:v>39835</c:v>
                </c:pt>
                <c:pt idx="3034">
                  <c:v>39836</c:v>
                </c:pt>
                <c:pt idx="3035">
                  <c:v>39839</c:v>
                </c:pt>
                <c:pt idx="3036">
                  <c:v>39840</c:v>
                </c:pt>
                <c:pt idx="3037">
                  <c:v>39841</c:v>
                </c:pt>
                <c:pt idx="3038">
                  <c:v>39842</c:v>
                </c:pt>
                <c:pt idx="3039">
                  <c:v>39843</c:v>
                </c:pt>
                <c:pt idx="3040">
                  <c:v>39844</c:v>
                </c:pt>
                <c:pt idx="3041">
                  <c:v>39846</c:v>
                </c:pt>
                <c:pt idx="3042">
                  <c:v>39847</c:v>
                </c:pt>
                <c:pt idx="3043">
                  <c:v>39848</c:v>
                </c:pt>
                <c:pt idx="3044">
                  <c:v>39849</c:v>
                </c:pt>
                <c:pt idx="3045">
                  <c:v>39850</c:v>
                </c:pt>
                <c:pt idx="3046">
                  <c:v>39853</c:v>
                </c:pt>
                <c:pt idx="3047">
                  <c:v>39854</c:v>
                </c:pt>
                <c:pt idx="3048">
                  <c:v>39855</c:v>
                </c:pt>
                <c:pt idx="3049">
                  <c:v>39856</c:v>
                </c:pt>
                <c:pt idx="3050">
                  <c:v>39857</c:v>
                </c:pt>
                <c:pt idx="3051">
                  <c:v>39860</c:v>
                </c:pt>
                <c:pt idx="3052">
                  <c:v>39861</c:v>
                </c:pt>
                <c:pt idx="3053">
                  <c:v>39862</c:v>
                </c:pt>
                <c:pt idx="3054">
                  <c:v>39863</c:v>
                </c:pt>
                <c:pt idx="3055">
                  <c:v>39864</c:v>
                </c:pt>
                <c:pt idx="3056">
                  <c:v>39867</c:v>
                </c:pt>
                <c:pt idx="3057">
                  <c:v>39868</c:v>
                </c:pt>
                <c:pt idx="3058">
                  <c:v>39869</c:v>
                </c:pt>
                <c:pt idx="3059">
                  <c:v>39870</c:v>
                </c:pt>
                <c:pt idx="3060">
                  <c:v>39871</c:v>
                </c:pt>
                <c:pt idx="3061">
                  <c:v>39872</c:v>
                </c:pt>
                <c:pt idx="3062">
                  <c:v>39874</c:v>
                </c:pt>
                <c:pt idx="3063">
                  <c:v>39875</c:v>
                </c:pt>
                <c:pt idx="3064">
                  <c:v>39876</c:v>
                </c:pt>
                <c:pt idx="3065">
                  <c:v>39877</c:v>
                </c:pt>
                <c:pt idx="3066">
                  <c:v>39878</c:v>
                </c:pt>
                <c:pt idx="3067">
                  <c:v>39881</c:v>
                </c:pt>
                <c:pt idx="3068">
                  <c:v>39882</c:v>
                </c:pt>
                <c:pt idx="3069">
                  <c:v>39883</c:v>
                </c:pt>
                <c:pt idx="3070">
                  <c:v>39884</c:v>
                </c:pt>
                <c:pt idx="3071">
                  <c:v>39885</c:v>
                </c:pt>
                <c:pt idx="3072">
                  <c:v>39888</c:v>
                </c:pt>
                <c:pt idx="3073">
                  <c:v>39889</c:v>
                </c:pt>
                <c:pt idx="3074">
                  <c:v>39890</c:v>
                </c:pt>
                <c:pt idx="3075">
                  <c:v>39891</c:v>
                </c:pt>
                <c:pt idx="3076">
                  <c:v>39892</c:v>
                </c:pt>
                <c:pt idx="3077">
                  <c:v>39895</c:v>
                </c:pt>
                <c:pt idx="3078">
                  <c:v>39896</c:v>
                </c:pt>
                <c:pt idx="3079">
                  <c:v>39897</c:v>
                </c:pt>
                <c:pt idx="3080">
                  <c:v>39898</c:v>
                </c:pt>
                <c:pt idx="3081">
                  <c:v>39899</c:v>
                </c:pt>
                <c:pt idx="3082">
                  <c:v>39902</c:v>
                </c:pt>
                <c:pt idx="3083">
                  <c:v>39903</c:v>
                </c:pt>
                <c:pt idx="3084">
                  <c:v>39904</c:v>
                </c:pt>
                <c:pt idx="3085">
                  <c:v>39905</c:v>
                </c:pt>
                <c:pt idx="3086">
                  <c:v>39906</c:v>
                </c:pt>
                <c:pt idx="3087">
                  <c:v>39909</c:v>
                </c:pt>
                <c:pt idx="3088">
                  <c:v>39910</c:v>
                </c:pt>
                <c:pt idx="3089">
                  <c:v>39911</c:v>
                </c:pt>
                <c:pt idx="3090">
                  <c:v>39912</c:v>
                </c:pt>
                <c:pt idx="3091">
                  <c:v>39913</c:v>
                </c:pt>
                <c:pt idx="3092">
                  <c:v>39916</c:v>
                </c:pt>
                <c:pt idx="3093">
                  <c:v>39917</c:v>
                </c:pt>
                <c:pt idx="3094">
                  <c:v>39918</c:v>
                </c:pt>
                <c:pt idx="3095">
                  <c:v>39919</c:v>
                </c:pt>
                <c:pt idx="3096">
                  <c:v>39920</c:v>
                </c:pt>
                <c:pt idx="3097">
                  <c:v>39923</c:v>
                </c:pt>
                <c:pt idx="3098">
                  <c:v>39924</c:v>
                </c:pt>
                <c:pt idx="3099">
                  <c:v>39925</c:v>
                </c:pt>
                <c:pt idx="3100">
                  <c:v>39926</c:v>
                </c:pt>
                <c:pt idx="3101">
                  <c:v>39927</c:v>
                </c:pt>
                <c:pt idx="3102">
                  <c:v>39930</c:v>
                </c:pt>
                <c:pt idx="3103">
                  <c:v>39931</c:v>
                </c:pt>
                <c:pt idx="3104">
                  <c:v>39932</c:v>
                </c:pt>
                <c:pt idx="3105">
                  <c:v>39933</c:v>
                </c:pt>
                <c:pt idx="3106">
                  <c:v>39934</c:v>
                </c:pt>
                <c:pt idx="3107">
                  <c:v>39937</c:v>
                </c:pt>
                <c:pt idx="3108">
                  <c:v>39938</c:v>
                </c:pt>
                <c:pt idx="3109">
                  <c:v>39939</c:v>
                </c:pt>
                <c:pt idx="3110">
                  <c:v>39940</c:v>
                </c:pt>
                <c:pt idx="3111">
                  <c:v>39941</c:v>
                </c:pt>
                <c:pt idx="3112">
                  <c:v>39944</c:v>
                </c:pt>
                <c:pt idx="3113">
                  <c:v>39945</c:v>
                </c:pt>
                <c:pt idx="3114">
                  <c:v>39946</c:v>
                </c:pt>
                <c:pt idx="3115">
                  <c:v>39947</c:v>
                </c:pt>
                <c:pt idx="3116">
                  <c:v>39948</c:v>
                </c:pt>
                <c:pt idx="3117">
                  <c:v>39951</c:v>
                </c:pt>
                <c:pt idx="3118">
                  <c:v>39952</c:v>
                </c:pt>
                <c:pt idx="3119">
                  <c:v>39953</c:v>
                </c:pt>
                <c:pt idx="3120">
                  <c:v>39954</c:v>
                </c:pt>
                <c:pt idx="3121">
                  <c:v>39955</c:v>
                </c:pt>
                <c:pt idx="3122">
                  <c:v>39958</c:v>
                </c:pt>
                <c:pt idx="3123">
                  <c:v>39959</c:v>
                </c:pt>
                <c:pt idx="3124">
                  <c:v>39960</c:v>
                </c:pt>
                <c:pt idx="3125">
                  <c:v>39961</c:v>
                </c:pt>
                <c:pt idx="3126">
                  <c:v>39962</c:v>
                </c:pt>
                <c:pt idx="3127">
                  <c:v>39964</c:v>
                </c:pt>
                <c:pt idx="3128">
                  <c:v>39965</c:v>
                </c:pt>
                <c:pt idx="3129">
                  <c:v>39966</c:v>
                </c:pt>
                <c:pt idx="3130">
                  <c:v>39967</c:v>
                </c:pt>
                <c:pt idx="3131">
                  <c:v>39968</c:v>
                </c:pt>
                <c:pt idx="3132">
                  <c:v>39969</c:v>
                </c:pt>
                <c:pt idx="3133">
                  <c:v>39972</c:v>
                </c:pt>
                <c:pt idx="3134">
                  <c:v>39973</c:v>
                </c:pt>
                <c:pt idx="3135">
                  <c:v>39974</c:v>
                </c:pt>
                <c:pt idx="3136">
                  <c:v>39975</c:v>
                </c:pt>
                <c:pt idx="3137">
                  <c:v>39976</c:v>
                </c:pt>
                <c:pt idx="3138">
                  <c:v>39979</c:v>
                </c:pt>
                <c:pt idx="3139">
                  <c:v>39980</c:v>
                </c:pt>
                <c:pt idx="3140">
                  <c:v>39981</c:v>
                </c:pt>
                <c:pt idx="3141">
                  <c:v>39982</c:v>
                </c:pt>
                <c:pt idx="3142">
                  <c:v>39983</c:v>
                </c:pt>
                <c:pt idx="3143">
                  <c:v>39986</c:v>
                </c:pt>
                <c:pt idx="3144">
                  <c:v>39987</c:v>
                </c:pt>
                <c:pt idx="3145">
                  <c:v>39988</c:v>
                </c:pt>
                <c:pt idx="3146">
                  <c:v>39989</c:v>
                </c:pt>
                <c:pt idx="3147">
                  <c:v>39990</c:v>
                </c:pt>
                <c:pt idx="3148">
                  <c:v>39993</c:v>
                </c:pt>
                <c:pt idx="3149">
                  <c:v>39994</c:v>
                </c:pt>
                <c:pt idx="3150">
                  <c:v>39995</c:v>
                </c:pt>
                <c:pt idx="3151">
                  <c:v>39996</c:v>
                </c:pt>
                <c:pt idx="3152">
                  <c:v>39997</c:v>
                </c:pt>
                <c:pt idx="3153">
                  <c:v>40000</c:v>
                </c:pt>
                <c:pt idx="3154">
                  <c:v>40001</c:v>
                </c:pt>
                <c:pt idx="3155">
                  <c:v>40002</c:v>
                </c:pt>
                <c:pt idx="3156">
                  <c:v>40003</c:v>
                </c:pt>
                <c:pt idx="3157">
                  <c:v>40004</c:v>
                </c:pt>
                <c:pt idx="3158">
                  <c:v>40007</c:v>
                </c:pt>
                <c:pt idx="3159">
                  <c:v>40008</c:v>
                </c:pt>
                <c:pt idx="3160">
                  <c:v>40009</c:v>
                </c:pt>
                <c:pt idx="3161">
                  <c:v>40010</c:v>
                </c:pt>
                <c:pt idx="3162">
                  <c:v>40011</c:v>
                </c:pt>
                <c:pt idx="3163">
                  <c:v>40014</c:v>
                </c:pt>
                <c:pt idx="3164">
                  <c:v>40015</c:v>
                </c:pt>
                <c:pt idx="3165">
                  <c:v>40016</c:v>
                </c:pt>
                <c:pt idx="3166">
                  <c:v>40017</c:v>
                </c:pt>
                <c:pt idx="3167">
                  <c:v>40018</c:v>
                </c:pt>
                <c:pt idx="3168">
                  <c:v>40021</c:v>
                </c:pt>
                <c:pt idx="3169">
                  <c:v>40022</c:v>
                </c:pt>
                <c:pt idx="3170">
                  <c:v>40023</c:v>
                </c:pt>
                <c:pt idx="3171">
                  <c:v>40024</c:v>
                </c:pt>
                <c:pt idx="3172">
                  <c:v>40025</c:v>
                </c:pt>
                <c:pt idx="3173">
                  <c:v>40028</c:v>
                </c:pt>
                <c:pt idx="3174">
                  <c:v>40029</c:v>
                </c:pt>
                <c:pt idx="3175">
                  <c:v>40030</c:v>
                </c:pt>
                <c:pt idx="3176">
                  <c:v>40031</c:v>
                </c:pt>
                <c:pt idx="3177">
                  <c:v>40032</c:v>
                </c:pt>
                <c:pt idx="3178">
                  <c:v>40035</c:v>
                </c:pt>
                <c:pt idx="3179">
                  <c:v>40036</c:v>
                </c:pt>
                <c:pt idx="3180">
                  <c:v>40037</c:v>
                </c:pt>
                <c:pt idx="3181">
                  <c:v>40038</c:v>
                </c:pt>
                <c:pt idx="3182">
                  <c:v>40039</c:v>
                </c:pt>
                <c:pt idx="3183">
                  <c:v>40042</c:v>
                </c:pt>
                <c:pt idx="3184">
                  <c:v>40043</c:v>
                </c:pt>
                <c:pt idx="3185">
                  <c:v>40044</c:v>
                </c:pt>
                <c:pt idx="3186">
                  <c:v>40045</c:v>
                </c:pt>
                <c:pt idx="3187">
                  <c:v>40046</c:v>
                </c:pt>
                <c:pt idx="3188">
                  <c:v>40049</c:v>
                </c:pt>
                <c:pt idx="3189">
                  <c:v>40050</c:v>
                </c:pt>
                <c:pt idx="3190">
                  <c:v>40051</c:v>
                </c:pt>
                <c:pt idx="3191">
                  <c:v>40052</c:v>
                </c:pt>
                <c:pt idx="3192">
                  <c:v>40053</c:v>
                </c:pt>
                <c:pt idx="3193">
                  <c:v>40056</c:v>
                </c:pt>
                <c:pt idx="3194">
                  <c:v>40057</c:v>
                </c:pt>
                <c:pt idx="3195">
                  <c:v>40058</c:v>
                </c:pt>
                <c:pt idx="3196">
                  <c:v>40059</c:v>
                </c:pt>
                <c:pt idx="3197">
                  <c:v>40060</c:v>
                </c:pt>
                <c:pt idx="3198">
                  <c:v>40063</c:v>
                </c:pt>
                <c:pt idx="3199">
                  <c:v>40064</c:v>
                </c:pt>
                <c:pt idx="3200">
                  <c:v>40065</c:v>
                </c:pt>
                <c:pt idx="3201">
                  <c:v>40066</c:v>
                </c:pt>
                <c:pt idx="3202">
                  <c:v>40067</c:v>
                </c:pt>
                <c:pt idx="3203">
                  <c:v>40070</c:v>
                </c:pt>
                <c:pt idx="3204">
                  <c:v>40071</c:v>
                </c:pt>
                <c:pt idx="3205">
                  <c:v>40072</c:v>
                </c:pt>
                <c:pt idx="3206">
                  <c:v>40073</c:v>
                </c:pt>
                <c:pt idx="3207">
                  <c:v>40074</c:v>
                </c:pt>
                <c:pt idx="3208">
                  <c:v>40077</c:v>
                </c:pt>
                <c:pt idx="3209">
                  <c:v>40078</c:v>
                </c:pt>
                <c:pt idx="3210">
                  <c:v>40079</c:v>
                </c:pt>
                <c:pt idx="3211">
                  <c:v>40080</c:v>
                </c:pt>
                <c:pt idx="3212">
                  <c:v>40081</c:v>
                </c:pt>
                <c:pt idx="3213">
                  <c:v>40084</c:v>
                </c:pt>
                <c:pt idx="3214">
                  <c:v>40085</c:v>
                </c:pt>
                <c:pt idx="3215">
                  <c:v>40086</c:v>
                </c:pt>
                <c:pt idx="3216">
                  <c:v>40087</c:v>
                </c:pt>
                <c:pt idx="3217">
                  <c:v>40088</c:v>
                </c:pt>
                <c:pt idx="3218">
                  <c:v>40091</c:v>
                </c:pt>
                <c:pt idx="3219">
                  <c:v>40092</c:v>
                </c:pt>
                <c:pt idx="3220">
                  <c:v>40093</c:v>
                </c:pt>
                <c:pt idx="3221">
                  <c:v>40094</c:v>
                </c:pt>
                <c:pt idx="3222">
                  <c:v>40095</c:v>
                </c:pt>
                <c:pt idx="3223">
                  <c:v>40098</c:v>
                </c:pt>
                <c:pt idx="3224">
                  <c:v>40099</c:v>
                </c:pt>
                <c:pt idx="3225">
                  <c:v>40100</c:v>
                </c:pt>
                <c:pt idx="3226">
                  <c:v>40101</c:v>
                </c:pt>
                <c:pt idx="3227">
                  <c:v>40102</c:v>
                </c:pt>
                <c:pt idx="3228">
                  <c:v>40105</c:v>
                </c:pt>
                <c:pt idx="3229">
                  <c:v>40106</c:v>
                </c:pt>
                <c:pt idx="3230">
                  <c:v>40107</c:v>
                </c:pt>
                <c:pt idx="3231">
                  <c:v>40108</c:v>
                </c:pt>
                <c:pt idx="3232">
                  <c:v>40109</c:v>
                </c:pt>
                <c:pt idx="3233">
                  <c:v>40112</c:v>
                </c:pt>
                <c:pt idx="3234">
                  <c:v>40113</c:v>
                </c:pt>
                <c:pt idx="3235">
                  <c:v>40114</c:v>
                </c:pt>
                <c:pt idx="3236">
                  <c:v>40115</c:v>
                </c:pt>
                <c:pt idx="3237">
                  <c:v>40116</c:v>
                </c:pt>
                <c:pt idx="3238">
                  <c:v>40117</c:v>
                </c:pt>
                <c:pt idx="3239">
                  <c:v>40119</c:v>
                </c:pt>
                <c:pt idx="3240">
                  <c:v>40120</c:v>
                </c:pt>
                <c:pt idx="3241">
                  <c:v>40121</c:v>
                </c:pt>
                <c:pt idx="3242">
                  <c:v>40122</c:v>
                </c:pt>
                <c:pt idx="3243">
                  <c:v>40123</c:v>
                </c:pt>
                <c:pt idx="3244">
                  <c:v>40126</c:v>
                </c:pt>
                <c:pt idx="3245">
                  <c:v>40127</c:v>
                </c:pt>
                <c:pt idx="3246">
                  <c:v>40128</c:v>
                </c:pt>
                <c:pt idx="3247">
                  <c:v>40129</c:v>
                </c:pt>
                <c:pt idx="3248">
                  <c:v>40130</c:v>
                </c:pt>
                <c:pt idx="3249">
                  <c:v>40133</c:v>
                </c:pt>
                <c:pt idx="3250">
                  <c:v>40134</c:v>
                </c:pt>
                <c:pt idx="3251">
                  <c:v>40135</c:v>
                </c:pt>
                <c:pt idx="3252">
                  <c:v>40136</c:v>
                </c:pt>
                <c:pt idx="3253">
                  <c:v>40137</c:v>
                </c:pt>
                <c:pt idx="3254">
                  <c:v>40140</c:v>
                </c:pt>
                <c:pt idx="3255">
                  <c:v>40141</c:v>
                </c:pt>
                <c:pt idx="3256">
                  <c:v>40142</c:v>
                </c:pt>
                <c:pt idx="3257">
                  <c:v>40143</c:v>
                </c:pt>
                <c:pt idx="3258">
                  <c:v>40144</c:v>
                </c:pt>
                <c:pt idx="3259">
                  <c:v>40147</c:v>
                </c:pt>
                <c:pt idx="3260">
                  <c:v>40148</c:v>
                </c:pt>
                <c:pt idx="3261">
                  <c:v>40149</c:v>
                </c:pt>
                <c:pt idx="3262">
                  <c:v>40150</c:v>
                </c:pt>
                <c:pt idx="3263">
                  <c:v>40151</c:v>
                </c:pt>
                <c:pt idx="3264">
                  <c:v>40154</c:v>
                </c:pt>
                <c:pt idx="3265">
                  <c:v>40155</c:v>
                </c:pt>
                <c:pt idx="3266">
                  <c:v>40156</c:v>
                </c:pt>
                <c:pt idx="3267">
                  <c:v>40157</c:v>
                </c:pt>
                <c:pt idx="3268">
                  <c:v>40158</c:v>
                </c:pt>
                <c:pt idx="3269">
                  <c:v>40161</c:v>
                </c:pt>
                <c:pt idx="3270">
                  <c:v>40162</c:v>
                </c:pt>
                <c:pt idx="3271">
                  <c:v>40163</c:v>
                </c:pt>
                <c:pt idx="3272">
                  <c:v>40164</c:v>
                </c:pt>
                <c:pt idx="3273">
                  <c:v>40165</c:v>
                </c:pt>
                <c:pt idx="3274">
                  <c:v>40168</c:v>
                </c:pt>
                <c:pt idx="3275">
                  <c:v>40169</c:v>
                </c:pt>
                <c:pt idx="3276">
                  <c:v>40170</c:v>
                </c:pt>
                <c:pt idx="3277">
                  <c:v>40171</c:v>
                </c:pt>
                <c:pt idx="3278">
                  <c:v>40172</c:v>
                </c:pt>
                <c:pt idx="3279">
                  <c:v>40175</c:v>
                </c:pt>
                <c:pt idx="3280">
                  <c:v>40176</c:v>
                </c:pt>
                <c:pt idx="3281">
                  <c:v>40177</c:v>
                </c:pt>
                <c:pt idx="3282">
                  <c:v>40178</c:v>
                </c:pt>
                <c:pt idx="3283">
                  <c:v>40179</c:v>
                </c:pt>
                <c:pt idx="3284">
                  <c:v>40182</c:v>
                </c:pt>
                <c:pt idx="3285">
                  <c:v>40183</c:v>
                </c:pt>
                <c:pt idx="3286">
                  <c:v>40184</c:v>
                </c:pt>
                <c:pt idx="3287">
                  <c:v>40185</c:v>
                </c:pt>
                <c:pt idx="3288">
                  <c:v>40186</c:v>
                </c:pt>
                <c:pt idx="3289">
                  <c:v>40189</c:v>
                </c:pt>
                <c:pt idx="3290">
                  <c:v>40190</c:v>
                </c:pt>
                <c:pt idx="3291">
                  <c:v>40191</c:v>
                </c:pt>
                <c:pt idx="3292">
                  <c:v>40192</c:v>
                </c:pt>
                <c:pt idx="3293">
                  <c:v>40193</c:v>
                </c:pt>
                <c:pt idx="3294">
                  <c:v>40196</c:v>
                </c:pt>
                <c:pt idx="3295">
                  <c:v>40197</c:v>
                </c:pt>
                <c:pt idx="3296">
                  <c:v>40198</c:v>
                </c:pt>
                <c:pt idx="3297">
                  <c:v>40199</c:v>
                </c:pt>
                <c:pt idx="3298">
                  <c:v>40200</c:v>
                </c:pt>
                <c:pt idx="3299">
                  <c:v>40203</c:v>
                </c:pt>
                <c:pt idx="3300">
                  <c:v>40204</c:v>
                </c:pt>
                <c:pt idx="3301">
                  <c:v>40205</c:v>
                </c:pt>
                <c:pt idx="3302">
                  <c:v>40206</c:v>
                </c:pt>
                <c:pt idx="3303">
                  <c:v>40207</c:v>
                </c:pt>
                <c:pt idx="3304">
                  <c:v>40209</c:v>
                </c:pt>
                <c:pt idx="3305">
                  <c:v>40210</c:v>
                </c:pt>
                <c:pt idx="3306">
                  <c:v>40211</c:v>
                </c:pt>
                <c:pt idx="3307">
                  <c:v>40212</c:v>
                </c:pt>
                <c:pt idx="3308">
                  <c:v>40213</c:v>
                </c:pt>
                <c:pt idx="3309">
                  <c:v>40214</c:v>
                </c:pt>
                <c:pt idx="3310">
                  <c:v>40217</c:v>
                </c:pt>
                <c:pt idx="3311">
                  <c:v>40218</c:v>
                </c:pt>
                <c:pt idx="3312">
                  <c:v>40219</c:v>
                </c:pt>
                <c:pt idx="3313">
                  <c:v>40220</c:v>
                </c:pt>
                <c:pt idx="3314">
                  <c:v>40221</c:v>
                </c:pt>
                <c:pt idx="3315">
                  <c:v>40224</c:v>
                </c:pt>
                <c:pt idx="3316">
                  <c:v>40225</c:v>
                </c:pt>
                <c:pt idx="3317">
                  <c:v>40226</c:v>
                </c:pt>
                <c:pt idx="3318">
                  <c:v>40227</c:v>
                </c:pt>
                <c:pt idx="3319">
                  <c:v>40228</c:v>
                </c:pt>
                <c:pt idx="3320">
                  <c:v>40231</c:v>
                </c:pt>
                <c:pt idx="3321">
                  <c:v>40232</c:v>
                </c:pt>
                <c:pt idx="3322">
                  <c:v>40233</c:v>
                </c:pt>
                <c:pt idx="3323">
                  <c:v>40234</c:v>
                </c:pt>
                <c:pt idx="3324">
                  <c:v>40235</c:v>
                </c:pt>
                <c:pt idx="3325">
                  <c:v>40237</c:v>
                </c:pt>
                <c:pt idx="3326">
                  <c:v>40238</c:v>
                </c:pt>
                <c:pt idx="3327">
                  <c:v>40239</c:v>
                </c:pt>
                <c:pt idx="3328">
                  <c:v>40240</c:v>
                </c:pt>
                <c:pt idx="3329">
                  <c:v>40241</c:v>
                </c:pt>
                <c:pt idx="3330">
                  <c:v>40242</c:v>
                </c:pt>
                <c:pt idx="3331">
                  <c:v>40245</c:v>
                </c:pt>
                <c:pt idx="3332">
                  <c:v>40246</c:v>
                </c:pt>
                <c:pt idx="3333">
                  <c:v>40247</c:v>
                </c:pt>
                <c:pt idx="3334">
                  <c:v>40248</c:v>
                </c:pt>
                <c:pt idx="3335">
                  <c:v>40249</c:v>
                </c:pt>
                <c:pt idx="3336">
                  <c:v>40252</c:v>
                </c:pt>
                <c:pt idx="3337">
                  <c:v>40253</c:v>
                </c:pt>
                <c:pt idx="3338">
                  <c:v>40254</c:v>
                </c:pt>
                <c:pt idx="3339">
                  <c:v>40255</c:v>
                </c:pt>
                <c:pt idx="3340">
                  <c:v>40256</c:v>
                </c:pt>
                <c:pt idx="3341">
                  <c:v>40259</c:v>
                </c:pt>
                <c:pt idx="3342">
                  <c:v>40260</c:v>
                </c:pt>
                <c:pt idx="3343">
                  <c:v>40261</c:v>
                </c:pt>
                <c:pt idx="3344">
                  <c:v>40262</c:v>
                </c:pt>
                <c:pt idx="3345">
                  <c:v>40263</c:v>
                </c:pt>
                <c:pt idx="3346">
                  <c:v>40266</c:v>
                </c:pt>
                <c:pt idx="3347">
                  <c:v>40267</c:v>
                </c:pt>
                <c:pt idx="3348">
                  <c:v>40268</c:v>
                </c:pt>
                <c:pt idx="3349">
                  <c:v>40269</c:v>
                </c:pt>
                <c:pt idx="3350">
                  <c:v>40270</c:v>
                </c:pt>
                <c:pt idx="3351">
                  <c:v>40273</c:v>
                </c:pt>
                <c:pt idx="3352">
                  <c:v>40274</c:v>
                </c:pt>
                <c:pt idx="3353">
                  <c:v>40275</c:v>
                </c:pt>
                <c:pt idx="3354">
                  <c:v>40276</c:v>
                </c:pt>
                <c:pt idx="3355">
                  <c:v>40277</c:v>
                </c:pt>
                <c:pt idx="3356">
                  <c:v>40280</c:v>
                </c:pt>
                <c:pt idx="3357">
                  <c:v>40281</c:v>
                </c:pt>
                <c:pt idx="3358">
                  <c:v>40282</c:v>
                </c:pt>
                <c:pt idx="3359">
                  <c:v>40283</c:v>
                </c:pt>
                <c:pt idx="3360">
                  <c:v>40284</c:v>
                </c:pt>
                <c:pt idx="3361">
                  <c:v>40287</c:v>
                </c:pt>
                <c:pt idx="3362">
                  <c:v>40288</c:v>
                </c:pt>
                <c:pt idx="3363">
                  <c:v>40289</c:v>
                </c:pt>
                <c:pt idx="3364">
                  <c:v>40290</c:v>
                </c:pt>
                <c:pt idx="3365">
                  <c:v>40291</c:v>
                </c:pt>
                <c:pt idx="3366">
                  <c:v>40294</c:v>
                </c:pt>
                <c:pt idx="3367">
                  <c:v>40295</c:v>
                </c:pt>
                <c:pt idx="3368">
                  <c:v>40296</c:v>
                </c:pt>
                <c:pt idx="3369">
                  <c:v>40297</c:v>
                </c:pt>
                <c:pt idx="3370">
                  <c:v>40298</c:v>
                </c:pt>
                <c:pt idx="3371">
                  <c:v>40301</c:v>
                </c:pt>
                <c:pt idx="3372">
                  <c:v>40302</c:v>
                </c:pt>
                <c:pt idx="3373">
                  <c:v>40303</c:v>
                </c:pt>
                <c:pt idx="3374">
                  <c:v>40304</c:v>
                </c:pt>
                <c:pt idx="3375">
                  <c:v>40305</c:v>
                </c:pt>
                <c:pt idx="3376">
                  <c:v>40308</c:v>
                </c:pt>
                <c:pt idx="3377">
                  <c:v>40309</c:v>
                </c:pt>
                <c:pt idx="3378">
                  <c:v>40310</c:v>
                </c:pt>
                <c:pt idx="3379">
                  <c:v>40311</c:v>
                </c:pt>
                <c:pt idx="3380">
                  <c:v>40312</c:v>
                </c:pt>
                <c:pt idx="3381">
                  <c:v>40315</c:v>
                </c:pt>
                <c:pt idx="3382">
                  <c:v>40316</c:v>
                </c:pt>
                <c:pt idx="3383">
                  <c:v>40317</c:v>
                </c:pt>
                <c:pt idx="3384">
                  <c:v>40318</c:v>
                </c:pt>
                <c:pt idx="3385">
                  <c:v>40319</c:v>
                </c:pt>
                <c:pt idx="3386">
                  <c:v>40322</c:v>
                </c:pt>
                <c:pt idx="3387">
                  <c:v>40323</c:v>
                </c:pt>
                <c:pt idx="3388">
                  <c:v>40324</c:v>
                </c:pt>
                <c:pt idx="3389">
                  <c:v>40325</c:v>
                </c:pt>
                <c:pt idx="3390">
                  <c:v>40326</c:v>
                </c:pt>
                <c:pt idx="3391">
                  <c:v>40329</c:v>
                </c:pt>
                <c:pt idx="3392">
                  <c:v>40330</c:v>
                </c:pt>
                <c:pt idx="3393">
                  <c:v>40331</c:v>
                </c:pt>
                <c:pt idx="3394">
                  <c:v>40332</c:v>
                </c:pt>
                <c:pt idx="3395">
                  <c:v>40333</c:v>
                </c:pt>
                <c:pt idx="3396">
                  <c:v>40336</c:v>
                </c:pt>
                <c:pt idx="3397">
                  <c:v>40337</c:v>
                </c:pt>
                <c:pt idx="3398">
                  <c:v>40338</c:v>
                </c:pt>
                <c:pt idx="3399">
                  <c:v>40339</c:v>
                </c:pt>
                <c:pt idx="3400">
                  <c:v>40340</c:v>
                </c:pt>
                <c:pt idx="3401">
                  <c:v>40343</c:v>
                </c:pt>
                <c:pt idx="3402">
                  <c:v>40344</c:v>
                </c:pt>
                <c:pt idx="3403">
                  <c:v>40345</c:v>
                </c:pt>
                <c:pt idx="3404">
                  <c:v>40346</c:v>
                </c:pt>
                <c:pt idx="3405">
                  <c:v>40347</c:v>
                </c:pt>
                <c:pt idx="3406">
                  <c:v>40350</c:v>
                </c:pt>
                <c:pt idx="3407">
                  <c:v>40351</c:v>
                </c:pt>
                <c:pt idx="3408">
                  <c:v>40352</c:v>
                </c:pt>
                <c:pt idx="3409">
                  <c:v>40353</c:v>
                </c:pt>
                <c:pt idx="3410">
                  <c:v>40354</c:v>
                </c:pt>
                <c:pt idx="3411">
                  <c:v>40357</c:v>
                </c:pt>
                <c:pt idx="3412">
                  <c:v>40358</c:v>
                </c:pt>
                <c:pt idx="3413">
                  <c:v>40359</c:v>
                </c:pt>
                <c:pt idx="3414">
                  <c:v>40360</c:v>
                </c:pt>
                <c:pt idx="3415">
                  <c:v>40361</c:v>
                </c:pt>
                <c:pt idx="3416">
                  <c:v>40364</c:v>
                </c:pt>
                <c:pt idx="3417">
                  <c:v>40365</c:v>
                </c:pt>
                <c:pt idx="3418">
                  <c:v>40366</c:v>
                </c:pt>
                <c:pt idx="3419">
                  <c:v>40367</c:v>
                </c:pt>
                <c:pt idx="3420">
                  <c:v>40368</c:v>
                </c:pt>
                <c:pt idx="3421">
                  <c:v>40371</c:v>
                </c:pt>
                <c:pt idx="3422">
                  <c:v>40372</c:v>
                </c:pt>
                <c:pt idx="3423">
                  <c:v>40373</c:v>
                </c:pt>
                <c:pt idx="3424">
                  <c:v>40374</c:v>
                </c:pt>
                <c:pt idx="3425">
                  <c:v>40375</c:v>
                </c:pt>
                <c:pt idx="3426">
                  <c:v>40378</c:v>
                </c:pt>
                <c:pt idx="3427">
                  <c:v>40379</c:v>
                </c:pt>
                <c:pt idx="3428">
                  <c:v>40380</c:v>
                </c:pt>
                <c:pt idx="3429">
                  <c:v>40381</c:v>
                </c:pt>
                <c:pt idx="3430">
                  <c:v>40382</c:v>
                </c:pt>
                <c:pt idx="3431">
                  <c:v>40385</c:v>
                </c:pt>
                <c:pt idx="3432">
                  <c:v>40386</c:v>
                </c:pt>
                <c:pt idx="3433">
                  <c:v>40387</c:v>
                </c:pt>
                <c:pt idx="3434">
                  <c:v>40388</c:v>
                </c:pt>
                <c:pt idx="3435">
                  <c:v>40389</c:v>
                </c:pt>
                <c:pt idx="3436">
                  <c:v>40390</c:v>
                </c:pt>
                <c:pt idx="3437">
                  <c:v>40392</c:v>
                </c:pt>
                <c:pt idx="3438">
                  <c:v>40393</c:v>
                </c:pt>
                <c:pt idx="3439">
                  <c:v>40394</c:v>
                </c:pt>
                <c:pt idx="3440">
                  <c:v>40395</c:v>
                </c:pt>
                <c:pt idx="3441">
                  <c:v>40396</c:v>
                </c:pt>
                <c:pt idx="3442">
                  <c:v>40399</c:v>
                </c:pt>
                <c:pt idx="3443">
                  <c:v>40400</c:v>
                </c:pt>
                <c:pt idx="3444">
                  <c:v>40401</c:v>
                </c:pt>
                <c:pt idx="3445">
                  <c:v>40402</c:v>
                </c:pt>
                <c:pt idx="3446">
                  <c:v>40403</c:v>
                </c:pt>
                <c:pt idx="3447">
                  <c:v>40406</c:v>
                </c:pt>
                <c:pt idx="3448">
                  <c:v>40407</c:v>
                </c:pt>
                <c:pt idx="3449">
                  <c:v>40408</c:v>
                </c:pt>
                <c:pt idx="3450">
                  <c:v>40409</c:v>
                </c:pt>
                <c:pt idx="3451">
                  <c:v>40410</c:v>
                </c:pt>
                <c:pt idx="3452">
                  <c:v>40413</c:v>
                </c:pt>
                <c:pt idx="3453">
                  <c:v>40414</c:v>
                </c:pt>
                <c:pt idx="3454">
                  <c:v>40415</c:v>
                </c:pt>
                <c:pt idx="3455">
                  <c:v>40416</c:v>
                </c:pt>
                <c:pt idx="3456">
                  <c:v>40417</c:v>
                </c:pt>
                <c:pt idx="3457">
                  <c:v>40420</c:v>
                </c:pt>
                <c:pt idx="3458">
                  <c:v>40421</c:v>
                </c:pt>
                <c:pt idx="3459">
                  <c:v>40422</c:v>
                </c:pt>
                <c:pt idx="3460">
                  <c:v>40423</c:v>
                </c:pt>
                <c:pt idx="3461">
                  <c:v>40424</c:v>
                </c:pt>
                <c:pt idx="3462">
                  <c:v>40427</c:v>
                </c:pt>
                <c:pt idx="3463">
                  <c:v>40428</c:v>
                </c:pt>
                <c:pt idx="3464">
                  <c:v>40429</c:v>
                </c:pt>
                <c:pt idx="3465">
                  <c:v>40430</c:v>
                </c:pt>
                <c:pt idx="3466">
                  <c:v>40431</c:v>
                </c:pt>
                <c:pt idx="3467">
                  <c:v>40434</c:v>
                </c:pt>
                <c:pt idx="3468">
                  <c:v>40435</c:v>
                </c:pt>
                <c:pt idx="3469">
                  <c:v>40436</c:v>
                </c:pt>
                <c:pt idx="3470">
                  <c:v>40437</c:v>
                </c:pt>
                <c:pt idx="3471">
                  <c:v>40438</c:v>
                </c:pt>
                <c:pt idx="3472">
                  <c:v>40441</c:v>
                </c:pt>
                <c:pt idx="3473">
                  <c:v>40442</c:v>
                </c:pt>
                <c:pt idx="3474">
                  <c:v>40443</c:v>
                </c:pt>
                <c:pt idx="3475">
                  <c:v>40444</c:v>
                </c:pt>
                <c:pt idx="3476">
                  <c:v>40445</c:v>
                </c:pt>
                <c:pt idx="3477">
                  <c:v>40448</c:v>
                </c:pt>
                <c:pt idx="3478">
                  <c:v>40449</c:v>
                </c:pt>
                <c:pt idx="3479">
                  <c:v>40450</c:v>
                </c:pt>
                <c:pt idx="3480">
                  <c:v>40451</c:v>
                </c:pt>
                <c:pt idx="3481">
                  <c:v>40452</c:v>
                </c:pt>
                <c:pt idx="3482">
                  <c:v>40455</c:v>
                </c:pt>
                <c:pt idx="3483">
                  <c:v>40456</c:v>
                </c:pt>
                <c:pt idx="3484">
                  <c:v>40457</c:v>
                </c:pt>
                <c:pt idx="3485">
                  <c:v>40458</c:v>
                </c:pt>
                <c:pt idx="3486">
                  <c:v>40459</c:v>
                </c:pt>
                <c:pt idx="3487">
                  <c:v>40462</c:v>
                </c:pt>
                <c:pt idx="3488">
                  <c:v>40463</c:v>
                </c:pt>
                <c:pt idx="3489">
                  <c:v>40464</c:v>
                </c:pt>
                <c:pt idx="3490">
                  <c:v>40465</c:v>
                </c:pt>
                <c:pt idx="3491">
                  <c:v>40466</c:v>
                </c:pt>
                <c:pt idx="3492">
                  <c:v>40469</c:v>
                </c:pt>
                <c:pt idx="3493">
                  <c:v>40470</c:v>
                </c:pt>
                <c:pt idx="3494">
                  <c:v>40471</c:v>
                </c:pt>
                <c:pt idx="3495">
                  <c:v>40472</c:v>
                </c:pt>
                <c:pt idx="3496">
                  <c:v>40473</c:v>
                </c:pt>
                <c:pt idx="3497">
                  <c:v>40476</c:v>
                </c:pt>
                <c:pt idx="3498">
                  <c:v>40477</c:v>
                </c:pt>
                <c:pt idx="3499">
                  <c:v>40478</c:v>
                </c:pt>
                <c:pt idx="3500">
                  <c:v>40479</c:v>
                </c:pt>
                <c:pt idx="3501">
                  <c:v>40480</c:v>
                </c:pt>
                <c:pt idx="3502">
                  <c:v>40482</c:v>
                </c:pt>
                <c:pt idx="3503">
                  <c:v>40483</c:v>
                </c:pt>
                <c:pt idx="3504">
                  <c:v>40484</c:v>
                </c:pt>
                <c:pt idx="3505">
                  <c:v>40485</c:v>
                </c:pt>
                <c:pt idx="3506">
                  <c:v>40486</c:v>
                </c:pt>
                <c:pt idx="3507">
                  <c:v>40487</c:v>
                </c:pt>
                <c:pt idx="3508">
                  <c:v>40490</c:v>
                </c:pt>
                <c:pt idx="3509">
                  <c:v>40491</c:v>
                </c:pt>
                <c:pt idx="3510">
                  <c:v>40492</c:v>
                </c:pt>
                <c:pt idx="3511">
                  <c:v>40493</c:v>
                </c:pt>
                <c:pt idx="3512">
                  <c:v>40494</c:v>
                </c:pt>
                <c:pt idx="3513">
                  <c:v>40497</c:v>
                </c:pt>
                <c:pt idx="3514">
                  <c:v>40498</c:v>
                </c:pt>
                <c:pt idx="3515">
                  <c:v>40499</c:v>
                </c:pt>
                <c:pt idx="3516">
                  <c:v>40500</c:v>
                </c:pt>
                <c:pt idx="3517">
                  <c:v>40501</c:v>
                </c:pt>
                <c:pt idx="3518">
                  <c:v>40504</c:v>
                </c:pt>
                <c:pt idx="3519">
                  <c:v>40505</c:v>
                </c:pt>
                <c:pt idx="3520">
                  <c:v>40506</c:v>
                </c:pt>
                <c:pt idx="3521">
                  <c:v>40507</c:v>
                </c:pt>
                <c:pt idx="3522">
                  <c:v>40508</c:v>
                </c:pt>
                <c:pt idx="3523">
                  <c:v>40511</c:v>
                </c:pt>
                <c:pt idx="3524">
                  <c:v>40512</c:v>
                </c:pt>
                <c:pt idx="3525">
                  <c:v>40513</c:v>
                </c:pt>
                <c:pt idx="3526">
                  <c:v>40514</c:v>
                </c:pt>
                <c:pt idx="3527">
                  <c:v>40515</c:v>
                </c:pt>
                <c:pt idx="3528">
                  <c:v>40518</c:v>
                </c:pt>
                <c:pt idx="3529">
                  <c:v>40519</c:v>
                </c:pt>
                <c:pt idx="3530">
                  <c:v>40520</c:v>
                </c:pt>
                <c:pt idx="3531">
                  <c:v>40521</c:v>
                </c:pt>
                <c:pt idx="3532">
                  <c:v>40522</c:v>
                </c:pt>
                <c:pt idx="3533">
                  <c:v>40525</c:v>
                </c:pt>
                <c:pt idx="3534">
                  <c:v>40526</c:v>
                </c:pt>
                <c:pt idx="3535">
                  <c:v>40527</c:v>
                </c:pt>
                <c:pt idx="3536">
                  <c:v>40528</c:v>
                </c:pt>
                <c:pt idx="3537">
                  <c:v>40529</c:v>
                </c:pt>
                <c:pt idx="3538">
                  <c:v>40532</c:v>
                </c:pt>
                <c:pt idx="3539">
                  <c:v>40533</c:v>
                </c:pt>
                <c:pt idx="3540">
                  <c:v>40534</c:v>
                </c:pt>
                <c:pt idx="3541">
                  <c:v>40535</c:v>
                </c:pt>
                <c:pt idx="3542">
                  <c:v>40536</c:v>
                </c:pt>
                <c:pt idx="3543">
                  <c:v>40539</c:v>
                </c:pt>
                <c:pt idx="3544">
                  <c:v>40540</c:v>
                </c:pt>
                <c:pt idx="3545">
                  <c:v>40541</c:v>
                </c:pt>
                <c:pt idx="3546">
                  <c:v>40542</c:v>
                </c:pt>
                <c:pt idx="3547">
                  <c:v>40543</c:v>
                </c:pt>
                <c:pt idx="3548">
                  <c:v>40546</c:v>
                </c:pt>
                <c:pt idx="3549">
                  <c:v>40547</c:v>
                </c:pt>
                <c:pt idx="3550">
                  <c:v>40548</c:v>
                </c:pt>
                <c:pt idx="3551">
                  <c:v>40549</c:v>
                </c:pt>
                <c:pt idx="3552">
                  <c:v>40550</c:v>
                </c:pt>
                <c:pt idx="3553">
                  <c:v>40553</c:v>
                </c:pt>
                <c:pt idx="3554">
                  <c:v>40554</c:v>
                </c:pt>
                <c:pt idx="3555">
                  <c:v>40555</c:v>
                </c:pt>
                <c:pt idx="3556">
                  <c:v>40556</c:v>
                </c:pt>
                <c:pt idx="3557">
                  <c:v>40557</c:v>
                </c:pt>
                <c:pt idx="3558">
                  <c:v>40560</c:v>
                </c:pt>
                <c:pt idx="3559">
                  <c:v>40561</c:v>
                </c:pt>
                <c:pt idx="3560">
                  <c:v>40562</c:v>
                </c:pt>
                <c:pt idx="3561">
                  <c:v>40563</c:v>
                </c:pt>
                <c:pt idx="3562">
                  <c:v>40564</c:v>
                </c:pt>
                <c:pt idx="3563">
                  <c:v>40567</c:v>
                </c:pt>
                <c:pt idx="3564">
                  <c:v>40568</c:v>
                </c:pt>
                <c:pt idx="3565">
                  <c:v>40569</c:v>
                </c:pt>
                <c:pt idx="3566">
                  <c:v>40570</c:v>
                </c:pt>
                <c:pt idx="3567">
                  <c:v>40571</c:v>
                </c:pt>
                <c:pt idx="3568">
                  <c:v>40574</c:v>
                </c:pt>
                <c:pt idx="3569">
                  <c:v>40575</c:v>
                </c:pt>
                <c:pt idx="3570">
                  <c:v>40576</c:v>
                </c:pt>
                <c:pt idx="3571">
                  <c:v>40577</c:v>
                </c:pt>
                <c:pt idx="3572">
                  <c:v>40578</c:v>
                </c:pt>
                <c:pt idx="3573">
                  <c:v>40581</c:v>
                </c:pt>
                <c:pt idx="3574">
                  <c:v>40582</c:v>
                </c:pt>
                <c:pt idx="3575">
                  <c:v>40583</c:v>
                </c:pt>
                <c:pt idx="3576">
                  <c:v>40584</c:v>
                </c:pt>
                <c:pt idx="3577">
                  <c:v>40585</c:v>
                </c:pt>
                <c:pt idx="3578">
                  <c:v>40588</c:v>
                </c:pt>
                <c:pt idx="3579">
                  <c:v>40589</c:v>
                </c:pt>
                <c:pt idx="3580">
                  <c:v>40590</c:v>
                </c:pt>
                <c:pt idx="3581">
                  <c:v>40591</c:v>
                </c:pt>
                <c:pt idx="3582">
                  <c:v>40592</c:v>
                </c:pt>
                <c:pt idx="3583">
                  <c:v>40595</c:v>
                </c:pt>
                <c:pt idx="3584">
                  <c:v>40596</c:v>
                </c:pt>
                <c:pt idx="3585">
                  <c:v>40597</c:v>
                </c:pt>
                <c:pt idx="3586">
                  <c:v>40598</c:v>
                </c:pt>
                <c:pt idx="3587">
                  <c:v>40599</c:v>
                </c:pt>
                <c:pt idx="3588">
                  <c:v>40602</c:v>
                </c:pt>
                <c:pt idx="3589">
                  <c:v>40603</c:v>
                </c:pt>
                <c:pt idx="3590">
                  <c:v>40604</c:v>
                </c:pt>
                <c:pt idx="3591">
                  <c:v>40605</c:v>
                </c:pt>
                <c:pt idx="3592">
                  <c:v>40606</c:v>
                </c:pt>
                <c:pt idx="3593">
                  <c:v>40609</c:v>
                </c:pt>
                <c:pt idx="3594">
                  <c:v>40610</c:v>
                </c:pt>
                <c:pt idx="3595">
                  <c:v>40611</c:v>
                </c:pt>
                <c:pt idx="3596">
                  <c:v>40612</c:v>
                </c:pt>
                <c:pt idx="3597">
                  <c:v>40613</c:v>
                </c:pt>
                <c:pt idx="3598">
                  <c:v>40616</c:v>
                </c:pt>
                <c:pt idx="3599">
                  <c:v>40617</c:v>
                </c:pt>
                <c:pt idx="3600">
                  <c:v>40618</c:v>
                </c:pt>
                <c:pt idx="3601">
                  <c:v>40619</c:v>
                </c:pt>
                <c:pt idx="3602">
                  <c:v>40620</c:v>
                </c:pt>
                <c:pt idx="3603">
                  <c:v>40623</c:v>
                </c:pt>
                <c:pt idx="3604">
                  <c:v>40624</c:v>
                </c:pt>
                <c:pt idx="3605">
                  <c:v>40625</c:v>
                </c:pt>
                <c:pt idx="3606">
                  <c:v>40626</c:v>
                </c:pt>
                <c:pt idx="3607">
                  <c:v>40627</c:v>
                </c:pt>
                <c:pt idx="3608">
                  <c:v>40630</c:v>
                </c:pt>
                <c:pt idx="3609">
                  <c:v>40631</c:v>
                </c:pt>
                <c:pt idx="3610">
                  <c:v>40632</c:v>
                </c:pt>
                <c:pt idx="3611">
                  <c:v>40633</c:v>
                </c:pt>
                <c:pt idx="3612">
                  <c:v>40634</c:v>
                </c:pt>
                <c:pt idx="3613">
                  <c:v>40637</c:v>
                </c:pt>
                <c:pt idx="3614">
                  <c:v>40638</c:v>
                </c:pt>
                <c:pt idx="3615">
                  <c:v>40639</c:v>
                </c:pt>
                <c:pt idx="3616">
                  <c:v>40640</c:v>
                </c:pt>
                <c:pt idx="3617">
                  <c:v>40641</c:v>
                </c:pt>
                <c:pt idx="3618">
                  <c:v>40644</c:v>
                </c:pt>
                <c:pt idx="3619">
                  <c:v>40645</c:v>
                </c:pt>
                <c:pt idx="3620">
                  <c:v>40646</c:v>
                </c:pt>
                <c:pt idx="3621">
                  <c:v>40647</c:v>
                </c:pt>
                <c:pt idx="3622">
                  <c:v>40648</c:v>
                </c:pt>
                <c:pt idx="3623">
                  <c:v>40651</c:v>
                </c:pt>
                <c:pt idx="3624">
                  <c:v>40652</c:v>
                </c:pt>
                <c:pt idx="3625">
                  <c:v>40653</c:v>
                </c:pt>
                <c:pt idx="3626">
                  <c:v>40654</c:v>
                </c:pt>
                <c:pt idx="3627">
                  <c:v>40655</c:v>
                </c:pt>
                <c:pt idx="3628">
                  <c:v>40658</c:v>
                </c:pt>
                <c:pt idx="3629">
                  <c:v>40659</c:v>
                </c:pt>
                <c:pt idx="3630">
                  <c:v>40660</c:v>
                </c:pt>
                <c:pt idx="3631">
                  <c:v>40661</c:v>
                </c:pt>
                <c:pt idx="3632">
                  <c:v>40662</c:v>
                </c:pt>
                <c:pt idx="3633">
                  <c:v>40663</c:v>
                </c:pt>
                <c:pt idx="3634">
                  <c:v>40665</c:v>
                </c:pt>
                <c:pt idx="3635">
                  <c:v>40666</c:v>
                </c:pt>
                <c:pt idx="3636">
                  <c:v>40667</c:v>
                </c:pt>
                <c:pt idx="3637">
                  <c:v>40668</c:v>
                </c:pt>
                <c:pt idx="3638">
                  <c:v>40669</c:v>
                </c:pt>
                <c:pt idx="3639">
                  <c:v>40672</c:v>
                </c:pt>
                <c:pt idx="3640">
                  <c:v>40673</c:v>
                </c:pt>
                <c:pt idx="3641">
                  <c:v>40674</c:v>
                </c:pt>
                <c:pt idx="3642">
                  <c:v>40675</c:v>
                </c:pt>
                <c:pt idx="3643">
                  <c:v>40676</c:v>
                </c:pt>
                <c:pt idx="3644">
                  <c:v>40679</c:v>
                </c:pt>
                <c:pt idx="3645">
                  <c:v>40680</c:v>
                </c:pt>
                <c:pt idx="3646">
                  <c:v>40681</c:v>
                </c:pt>
                <c:pt idx="3647">
                  <c:v>40682</c:v>
                </c:pt>
                <c:pt idx="3648">
                  <c:v>40683</c:v>
                </c:pt>
                <c:pt idx="3649">
                  <c:v>40686</c:v>
                </c:pt>
                <c:pt idx="3650">
                  <c:v>40687</c:v>
                </c:pt>
                <c:pt idx="3651">
                  <c:v>40688</c:v>
                </c:pt>
                <c:pt idx="3652">
                  <c:v>40689</c:v>
                </c:pt>
                <c:pt idx="3653">
                  <c:v>40690</c:v>
                </c:pt>
                <c:pt idx="3654">
                  <c:v>40693</c:v>
                </c:pt>
                <c:pt idx="3655">
                  <c:v>40694</c:v>
                </c:pt>
                <c:pt idx="3656">
                  <c:v>40695</c:v>
                </c:pt>
                <c:pt idx="3657">
                  <c:v>40696</c:v>
                </c:pt>
                <c:pt idx="3658">
                  <c:v>40697</c:v>
                </c:pt>
                <c:pt idx="3659">
                  <c:v>40700</c:v>
                </c:pt>
                <c:pt idx="3660">
                  <c:v>40701</c:v>
                </c:pt>
                <c:pt idx="3661">
                  <c:v>40702</c:v>
                </c:pt>
                <c:pt idx="3662">
                  <c:v>40703</c:v>
                </c:pt>
                <c:pt idx="3663">
                  <c:v>40704</c:v>
                </c:pt>
                <c:pt idx="3664">
                  <c:v>40707</c:v>
                </c:pt>
                <c:pt idx="3665">
                  <c:v>40708</c:v>
                </c:pt>
                <c:pt idx="3666">
                  <c:v>40709</c:v>
                </c:pt>
                <c:pt idx="3667">
                  <c:v>40710</c:v>
                </c:pt>
                <c:pt idx="3668">
                  <c:v>40711</c:v>
                </c:pt>
                <c:pt idx="3669">
                  <c:v>40714</c:v>
                </c:pt>
                <c:pt idx="3670">
                  <c:v>40715</c:v>
                </c:pt>
                <c:pt idx="3671">
                  <c:v>40716</c:v>
                </c:pt>
                <c:pt idx="3672">
                  <c:v>40717</c:v>
                </c:pt>
                <c:pt idx="3673">
                  <c:v>40718</c:v>
                </c:pt>
                <c:pt idx="3674">
                  <c:v>40721</c:v>
                </c:pt>
                <c:pt idx="3675">
                  <c:v>40722</c:v>
                </c:pt>
                <c:pt idx="3676">
                  <c:v>40723</c:v>
                </c:pt>
                <c:pt idx="3677">
                  <c:v>40724</c:v>
                </c:pt>
                <c:pt idx="3678">
                  <c:v>40725</c:v>
                </c:pt>
                <c:pt idx="3679">
                  <c:v>40728</c:v>
                </c:pt>
                <c:pt idx="3680">
                  <c:v>40729</c:v>
                </c:pt>
                <c:pt idx="3681">
                  <c:v>40730</c:v>
                </c:pt>
                <c:pt idx="3682">
                  <c:v>40731</c:v>
                </c:pt>
                <c:pt idx="3683">
                  <c:v>40732</c:v>
                </c:pt>
                <c:pt idx="3684">
                  <c:v>40735</c:v>
                </c:pt>
                <c:pt idx="3685">
                  <c:v>40736</c:v>
                </c:pt>
                <c:pt idx="3686">
                  <c:v>40737</c:v>
                </c:pt>
                <c:pt idx="3687">
                  <c:v>40738</c:v>
                </c:pt>
                <c:pt idx="3688">
                  <c:v>40739</c:v>
                </c:pt>
                <c:pt idx="3689">
                  <c:v>40742</c:v>
                </c:pt>
                <c:pt idx="3690">
                  <c:v>40743</c:v>
                </c:pt>
                <c:pt idx="3691">
                  <c:v>40744</c:v>
                </c:pt>
                <c:pt idx="3692">
                  <c:v>40745</c:v>
                </c:pt>
                <c:pt idx="3693">
                  <c:v>40746</c:v>
                </c:pt>
                <c:pt idx="3694">
                  <c:v>40749</c:v>
                </c:pt>
                <c:pt idx="3695">
                  <c:v>40750</c:v>
                </c:pt>
                <c:pt idx="3696">
                  <c:v>40751</c:v>
                </c:pt>
                <c:pt idx="3697">
                  <c:v>40752</c:v>
                </c:pt>
                <c:pt idx="3698">
                  <c:v>40753</c:v>
                </c:pt>
                <c:pt idx="3699">
                  <c:v>40755</c:v>
                </c:pt>
                <c:pt idx="3700">
                  <c:v>40756</c:v>
                </c:pt>
                <c:pt idx="3701">
                  <c:v>40757</c:v>
                </c:pt>
                <c:pt idx="3702">
                  <c:v>40758</c:v>
                </c:pt>
                <c:pt idx="3703">
                  <c:v>40759</c:v>
                </c:pt>
                <c:pt idx="3704">
                  <c:v>40760</c:v>
                </c:pt>
                <c:pt idx="3705">
                  <c:v>40763</c:v>
                </c:pt>
                <c:pt idx="3706">
                  <c:v>40764</c:v>
                </c:pt>
                <c:pt idx="3707">
                  <c:v>40765</c:v>
                </c:pt>
                <c:pt idx="3708">
                  <c:v>40766</c:v>
                </c:pt>
                <c:pt idx="3709">
                  <c:v>40767</c:v>
                </c:pt>
                <c:pt idx="3710">
                  <c:v>40770</c:v>
                </c:pt>
                <c:pt idx="3711">
                  <c:v>40771</c:v>
                </c:pt>
                <c:pt idx="3712">
                  <c:v>40772</c:v>
                </c:pt>
                <c:pt idx="3713">
                  <c:v>40773</c:v>
                </c:pt>
                <c:pt idx="3714">
                  <c:v>40774</c:v>
                </c:pt>
                <c:pt idx="3715">
                  <c:v>40777</c:v>
                </c:pt>
                <c:pt idx="3716">
                  <c:v>40778</c:v>
                </c:pt>
                <c:pt idx="3717">
                  <c:v>40779</c:v>
                </c:pt>
                <c:pt idx="3718">
                  <c:v>40780</c:v>
                </c:pt>
                <c:pt idx="3719">
                  <c:v>40781</c:v>
                </c:pt>
                <c:pt idx="3720">
                  <c:v>40784</c:v>
                </c:pt>
                <c:pt idx="3721">
                  <c:v>40785</c:v>
                </c:pt>
                <c:pt idx="3722">
                  <c:v>40786</c:v>
                </c:pt>
                <c:pt idx="3723">
                  <c:v>40787</c:v>
                </c:pt>
                <c:pt idx="3724">
                  <c:v>40788</c:v>
                </c:pt>
                <c:pt idx="3725">
                  <c:v>40791</c:v>
                </c:pt>
                <c:pt idx="3726">
                  <c:v>40792</c:v>
                </c:pt>
                <c:pt idx="3727">
                  <c:v>40793</c:v>
                </c:pt>
                <c:pt idx="3728">
                  <c:v>40794</c:v>
                </c:pt>
                <c:pt idx="3729">
                  <c:v>40795</c:v>
                </c:pt>
                <c:pt idx="3730">
                  <c:v>40798</c:v>
                </c:pt>
                <c:pt idx="3731">
                  <c:v>40799</c:v>
                </c:pt>
                <c:pt idx="3732">
                  <c:v>40800</c:v>
                </c:pt>
                <c:pt idx="3733">
                  <c:v>40801</c:v>
                </c:pt>
                <c:pt idx="3734">
                  <c:v>40802</c:v>
                </c:pt>
                <c:pt idx="3735">
                  <c:v>40805</c:v>
                </c:pt>
                <c:pt idx="3736">
                  <c:v>40806</c:v>
                </c:pt>
                <c:pt idx="3737">
                  <c:v>40807</c:v>
                </c:pt>
                <c:pt idx="3738">
                  <c:v>40808</c:v>
                </c:pt>
                <c:pt idx="3739">
                  <c:v>40809</c:v>
                </c:pt>
                <c:pt idx="3740">
                  <c:v>40812</c:v>
                </c:pt>
                <c:pt idx="3741">
                  <c:v>40813</c:v>
                </c:pt>
                <c:pt idx="3742">
                  <c:v>40814</c:v>
                </c:pt>
                <c:pt idx="3743">
                  <c:v>40815</c:v>
                </c:pt>
                <c:pt idx="3744">
                  <c:v>40816</c:v>
                </c:pt>
                <c:pt idx="3745">
                  <c:v>40819</c:v>
                </c:pt>
                <c:pt idx="3746">
                  <c:v>40820</c:v>
                </c:pt>
                <c:pt idx="3747">
                  <c:v>40821</c:v>
                </c:pt>
                <c:pt idx="3748">
                  <c:v>40822</c:v>
                </c:pt>
                <c:pt idx="3749">
                  <c:v>40823</c:v>
                </c:pt>
                <c:pt idx="3750">
                  <c:v>40826</c:v>
                </c:pt>
                <c:pt idx="3751">
                  <c:v>40827</c:v>
                </c:pt>
                <c:pt idx="3752">
                  <c:v>40828</c:v>
                </c:pt>
                <c:pt idx="3753">
                  <c:v>40829</c:v>
                </c:pt>
                <c:pt idx="3754">
                  <c:v>40830</c:v>
                </c:pt>
                <c:pt idx="3755">
                  <c:v>40833</c:v>
                </c:pt>
                <c:pt idx="3756">
                  <c:v>40834</c:v>
                </c:pt>
                <c:pt idx="3757">
                  <c:v>40835</c:v>
                </c:pt>
                <c:pt idx="3758">
                  <c:v>40836</c:v>
                </c:pt>
                <c:pt idx="3759">
                  <c:v>40837</c:v>
                </c:pt>
                <c:pt idx="3760">
                  <c:v>40840</c:v>
                </c:pt>
                <c:pt idx="3761">
                  <c:v>40841</c:v>
                </c:pt>
                <c:pt idx="3762">
                  <c:v>40842</c:v>
                </c:pt>
                <c:pt idx="3763">
                  <c:v>40843</c:v>
                </c:pt>
                <c:pt idx="3764">
                  <c:v>40844</c:v>
                </c:pt>
                <c:pt idx="3765">
                  <c:v>40847</c:v>
                </c:pt>
                <c:pt idx="3766">
                  <c:v>40848</c:v>
                </c:pt>
                <c:pt idx="3767">
                  <c:v>40849</c:v>
                </c:pt>
                <c:pt idx="3768">
                  <c:v>40850</c:v>
                </c:pt>
                <c:pt idx="3769">
                  <c:v>40851</c:v>
                </c:pt>
                <c:pt idx="3770">
                  <c:v>40854</c:v>
                </c:pt>
                <c:pt idx="3771">
                  <c:v>40855</c:v>
                </c:pt>
                <c:pt idx="3772">
                  <c:v>40856</c:v>
                </c:pt>
                <c:pt idx="3773">
                  <c:v>40857</c:v>
                </c:pt>
                <c:pt idx="3774">
                  <c:v>40858</c:v>
                </c:pt>
                <c:pt idx="3775">
                  <c:v>40861</c:v>
                </c:pt>
                <c:pt idx="3776">
                  <c:v>40862</c:v>
                </c:pt>
                <c:pt idx="3777">
                  <c:v>40863</c:v>
                </c:pt>
                <c:pt idx="3778">
                  <c:v>40864</c:v>
                </c:pt>
                <c:pt idx="3779">
                  <c:v>40865</c:v>
                </c:pt>
                <c:pt idx="3780">
                  <c:v>40868</c:v>
                </c:pt>
                <c:pt idx="3781">
                  <c:v>40869</c:v>
                </c:pt>
                <c:pt idx="3782">
                  <c:v>40870</c:v>
                </c:pt>
                <c:pt idx="3783">
                  <c:v>40871</c:v>
                </c:pt>
                <c:pt idx="3784">
                  <c:v>40872</c:v>
                </c:pt>
                <c:pt idx="3785">
                  <c:v>40875</c:v>
                </c:pt>
                <c:pt idx="3786">
                  <c:v>40876</c:v>
                </c:pt>
                <c:pt idx="3787">
                  <c:v>40877</c:v>
                </c:pt>
                <c:pt idx="3788">
                  <c:v>40878</c:v>
                </c:pt>
                <c:pt idx="3789">
                  <c:v>40879</c:v>
                </c:pt>
                <c:pt idx="3790">
                  <c:v>40882</c:v>
                </c:pt>
                <c:pt idx="3791">
                  <c:v>40883</c:v>
                </c:pt>
                <c:pt idx="3792">
                  <c:v>40884</c:v>
                </c:pt>
                <c:pt idx="3793">
                  <c:v>40885</c:v>
                </c:pt>
                <c:pt idx="3794">
                  <c:v>40886</c:v>
                </c:pt>
                <c:pt idx="3795">
                  <c:v>40889</c:v>
                </c:pt>
                <c:pt idx="3796">
                  <c:v>40890</c:v>
                </c:pt>
                <c:pt idx="3797">
                  <c:v>40891</c:v>
                </c:pt>
                <c:pt idx="3798">
                  <c:v>40892</c:v>
                </c:pt>
                <c:pt idx="3799">
                  <c:v>40893</c:v>
                </c:pt>
                <c:pt idx="3800">
                  <c:v>40896</c:v>
                </c:pt>
                <c:pt idx="3801">
                  <c:v>40897</c:v>
                </c:pt>
                <c:pt idx="3802">
                  <c:v>40898</c:v>
                </c:pt>
                <c:pt idx="3803">
                  <c:v>40899</c:v>
                </c:pt>
                <c:pt idx="3804">
                  <c:v>40900</c:v>
                </c:pt>
                <c:pt idx="3805">
                  <c:v>40903</c:v>
                </c:pt>
                <c:pt idx="3806">
                  <c:v>40904</c:v>
                </c:pt>
                <c:pt idx="3807">
                  <c:v>40905</c:v>
                </c:pt>
                <c:pt idx="3808">
                  <c:v>40906</c:v>
                </c:pt>
                <c:pt idx="3809">
                  <c:v>40907</c:v>
                </c:pt>
                <c:pt idx="3810">
                  <c:v>40908</c:v>
                </c:pt>
                <c:pt idx="3811">
                  <c:v>40910</c:v>
                </c:pt>
                <c:pt idx="3812">
                  <c:v>40911</c:v>
                </c:pt>
                <c:pt idx="3813">
                  <c:v>40912</c:v>
                </c:pt>
                <c:pt idx="3814">
                  <c:v>40913</c:v>
                </c:pt>
                <c:pt idx="3815">
                  <c:v>40914</c:v>
                </c:pt>
                <c:pt idx="3816">
                  <c:v>40917</c:v>
                </c:pt>
                <c:pt idx="3817">
                  <c:v>40918</c:v>
                </c:pt>
                <c:pt idx="3818">
                  <c:v>40919</c:v>
                </c:pt>
                <c:pt idx="3819">
                  <c:v>40920</c:v>
                </c:pt>
                <c:pt idx="3820">
                  <c:v>40921</c:v>
                </c:pt>
                <c:pt idx="3821">
                  <c:v>40924</c:v>
                </c:pt>
                <c:pt idx="3822">
                  <c:v>40925</c:v>
                </c:pt>
                <c:pt idx="3823">
                  <c:v>40926</c:v>
                </c:pt>
                <c:pt idx="3824">
                  <c:v>40927</c:v>
                </c:pt>
                <c:pt idx="3825">
                  <c:v>40928</c:v>
                </c:pt>
                <c:pt idx="3826">
                  <c:v>40931</c:v>
                </c:pt>
                <c:pt idx="3827">
                  <c:v>40932</c:v>
                </c:pt>
                <c:pt idx="3828">
                  <c:v>40933</c:v>
                </c:pt>
                <c:pt idx="3829">
                  <c:v>40934</c:v>
                </c:pt>
                <c:pt idx="3830">
                  <c:v>40935</c:v>
                </c:pt>
                <c:pt idx="3831">
                  <c:v>40938</c:v>
                </c:pt>
                <c:pt idx="3832">
                  <c:v>40939</c:v>
                </c:pt>
                <c:pt idx="3833">
                  <c:v>40940</c:v>
                </c:pt>
                <c:pt idx="3834">
                  <c:v>40941</c:v>
                </c:pt>
                <c:pt idx="3835">
                  <c:v>40942</c:v>
                </c:pt>
                <c:pt idx="3836">
                  <c:v>40945</c:v>
                </c:pt>
                <c:pt idx="3837">
                  <c:v>40946</c:v>
                </c:pt>
                <c:pt idx="3838">
                  <c:v>40947</c:v>
                </c:pt>
                <c:pt idx="3839">
                  <c:v>40948</c:v>
                </c:pt>
                <c:pt idx="3840">
                  <c:v>40949</c:v>
                </c:pt>
                <c:pt idx="3841">
                  <c:v>40952</c:v>
                </c:pt>
                <c:pt idx="3842">
                  <c:v>40953</c:v>
                </c:pt>
                <c:pt idx="3843">
                  <c:v>40954</c:v>
                </c:pt>
                <c:pt idx="3844">
                  <c:v>40955</c:v>
                </c:pt>
                <c:pt idx="3845">
                  <c:v>40956</c:v>
                </c:pt>
                <c:pt idx="3846">
                  <c:v>40959</c:v>
                </c:pt>
                <c:pt idx="3847">
                  <c:v>40960</c:v>
                </c:pt>
                <c:pt idx="3848">
                  <c:v>40961</c:v>
                </c:pt>
                <c:pt idx="3849">
                  <c:v>40962</c:v>
                </c:pt>
                <c:pt idx="3850">
                  <c:v>40963</c:v>
                </c:pt>
                <c:pt idx="3851">
                  <c:v>40966</c:v>
                </c:pt>
                <c:pt idx="3852">
                  <c:v>40967</c:v>
                </c:pt>
                <c:pt idx="3853">
                  <c:v>40968</c:v>
                </c:pt>
                <c:pt idx="3854">
                  <c:v>40969</c:v>
                </c:pt>
                <c:pt idx="3855">
                  <c:v>40970</c:v>
                </c:pt>
                <c:pt idx="3856">
                  <c:v>40973</c:v>
                </c:pt>
                <c:pt idx="3857">
                  <c:v>40974</c:v>
                </c:pt>
                <c:pt idx="3858">
                  <c:v>40975</c:v>
                </c:pt>
                <c:pt idx="3859">
                  <c:v>40976</c:v>
                </c:pt>
                <c:pt idx="3860">
                  <c:v>40977</c:v>
                </c:pt>
                <c:pt idx="3861">
                  <c:v>40980</c:v>
                </c:pt>
                <c:pt idx="3862">
                  <c:v>40981</c:v>
                </c:pt>
                <c:pt idx="3863">
                  <c:v>40982</c:v>
                </c:pt>
                <c:pt idx="3864">
                  <c:v>40983</c:v>
                </c:pt>
                <c:pt idx="3865">
                  <c:v>40984</c:v>
                </c:pt>
                <c:pt idx="3866">
                  <c:v>40987</c:v>
                </c:pt>
                <c:pt idx="3867">
                  <c:v>40988</c:v>
                </c:pt>
                <c:pt idx="3868">
                  <c:v>40989</c:v>
                </c:pt>
                <c:pt idx="3869">
                  <c:v>40990</c:v>
                </c:pt>
                <c:pt idx="3870">
                  <c:v>40991</c:v>
                </c:pt>
                <c:pt idx="3871">
                  <c:v>40994</c:v>
                </c:pt>
                <c:pt idx="3872">
                  <c:v>40995</c:v>
                </c:pt>
                <c:pt idx="3873">
                  <c:v>40996</c:v>
                </c:pt>
                <c:pt idx="3874">
                  <c:v>40997</c:v>
                </c:pt>
                <c:pt idx="3875">
                  <c:v>40998</c:v>
                </c:pt>
                <c:pt idx="3876">
                  <c:v>40999</c:v>
                </c:pt>
                <c:pt idx="3877">
                  <c:v>41001</c:v>
                </c:pt>
                <c:pt idx="3878">
                  <c:v>41002</c:v>
                </c:pt>
                <c:pt idx="3879">
                  <c:v>41003</c:v>
                </c:pt>
                <c:pt idx="3880">
                  <c:v>41004</c:v>
                </c:pt>
                <c:pt idx="3881">
                  <c:v>41005</c:v>
                </c:pt>
                <c:pt idx="3882">
                  <c:v>41008</c:v>
                </c:pt>
                <c:pt idx="3883">
                  <c:v>41009</c:v>
                </c:pt>
                <c:pt idx="3884">
                  <c:v>41010</c:v>
                </c:pt>
                <c:pt idx="3885">
                  <c:v>41011</c:v>
                </c:pt>
                <c:pt idx="3886">
                  <c:v>41012</c:v>
                </c:pt>
                <c:pt idx="3887">
                  <c:v>41015</c:v>
                </c:pt>
                <c:pt idx="3888">
                  <c:v>41016</c:v>
                </c:pt>
                <c:pt idx="3889">
                  <c:v>41017</c:v>
                </c:pt>
                <c:pt idx="3890">
                  <c:v>41018</c:v>
                </c:pt>
                <c:pt idx="3891">
                  <c:v>41019</c:v>
                </c:pt>
                <c:pt idx="3892">
                  <c:v>41022</c:v>
                </c:pt>
                <c:pt idx="3893">
                  <c:v>41023</c:v>
                </c:pt>
                <c:pt idx="3894">
                  <c:v>41024</c:v>
                </c:pt>
                <c:pt idx="3895">
                  <c:v>41025</c:v>
                </c:pt>
                <c:pt idx="3896">
                  <c:v>41026</c:v>
                </c:pt>
                <c:pt idx="3897">
                  <c:v>41029</c:v>
                </c:pt>
                <c:pt idx="3898">
                  <c:v>41030</c:v>
                </c:pt>
                <c:pt idx="3899">
                  <c:v>41031</c:v>
                </c:pt>
                <c:pt idx="3900">
                  <c:v>41032</c:v>
                </c:pt>
                <c:pt idx="3901">
                  <c:v>41033</c:v>
                </c:pt>
                <c:pt idx="3902">
                  <c:v>41036</c:v>
                </c:pt>
                <c:pt idx="3903">
                  <c:v>41037</c:v>
                </c:pt>
                <c:pt idx="3904">
                  <c:v>41038</c:v>
                </c:pt>
                <c:pt idx="3905">
                  <c:v>41039</c:v>
                </c:pt>
                <c:pt idx="3906">
                  <c:v>41040</c:v>
                </c:pt>
                <c:pt idx="3907">
                  <c:v>41043</c:v>
                </c:pt>
                <c:pt idx="3908">
                  <c:v>41044</c:v>
                </c:pt>
                <c:pt idx="3909">
                  <c:v>41045</c:v>
                </c:pt>
                <c:pt idx="3910">
                  <c:v>41046</c:v>
                </c:pt>
                <c:pt idx="3911">
                  <c:v>41047</c:v>
                </c:pt>
                <c:pt idx="3912">
                  <c:v>41050</c:v>
                </c:pt>
                <c:pt idx="3913">
                  <c:v>41051</c:v>
                </c:pt>
                <c:pt idx="3914">
                  <c:v>41052</c:v>
                </c:pt>
                <c:pt idx="3915">
                  <c:v>41053</c:v>
                </c:pt>
                <c:pt idx="3916">
                  <c:v>41054</c:v>
                </c:pt>
                <c:pt idx="3917">
                  <c:v>41057</c:v>
                </c:pt>
                <c:pt idx="3918">
                  <c:v>41058</c:v>
                </c:pt>
                <c:pt idx="3919">
                  <c:v>41059</c:v>
                </c:pt>
                <c:pt idx="3920">
                  <c:v>41060</c:v>
                </c:pt>
                <c:pt idx="3921">
                  <c:v>41061</c:v>
                </c:pt>
                <c:pt idx="3922">
                  <c:v>41064</c:v>
                </c:pt>
                <c:pt idx="3923">
                  <c:v>41065</c:v>
                </c:pt>
                <c:pt idx="3924">
                  <c:v>41066</c:v>
                </c:pt>
                <c:pt idx="3925">
                  <c:v>41067</c:v>
                </c:pt>
                <c:pt idx="3926">
                  <c:v>41068</c:v>
                </c:pt>
                <c:pt idx="3927">
                  <c:v>41071</c:v>
                </c:pt>
                <c:pt idx="3928">
                  <c:v>41072</c:v>
                </c:pt>
                <c:pt idx="3929">
                  <c:v>41073</c:v>
                </c:pt>
                <c:pt idx="3930">
                  <c:v>41074</c:v>
                </c:pt>
                <c:pt idx="3931">
                  <c:v>41075</c:v>
                </c:pt>
                <c:pt idx="3932">
                  <c:v>41078</c:v>
                </c:pt>
                <c:pt idx="3933">
                  <c:v>41079</c:v>
                </c:pt>
                <c:pt idx="3934">
                  <c:v>41080</c:v>
                </c:pt>
                <c:pt idx="3935">
                  <c:v>41081</c:v>
                </c:pt>
                <c:pt idx="3936">
                  <c:v>41082</c:v>
                </c:pt>
                <c:pt idx="3937">
                  <c:v>41085</c:v>
                </c:pt>
                <c:pt idx="3938">
                  <c:v>41086</c:v>
                </c:pt>
                <c:pt idx="3939">
                  <c:v>41087</c:v>
                </c:pt>
                <c:pt idx="3940">
                  <c:v>41088</c:v>
                </c:pt>
                <c:pt idx="3941">
                  <c:v>41089</c:v>
                </c:pt>
                <c:pt idx="3942">
                  <c:v>41090</c:v>
                </c:pt>
                <c:pt idx="3943">
                  <c:v>41092</c:v>
                </c:pt>
                <c:pt idx="3944">
                  <c:v>41093</c:v>
                </c:pt>
                <c:pt idx="3945">
                  <c:v>41094</c:v>
                </c:pt>
                <c:pt idx="3946">
                  <c:v>41095</c:v>
                </c:pt>
                <c:pt idx="3947">
                  <c:v>41096</c:v>
                </c:pt>
                <c:pt idx="3948">
                  <c:v>41099</c:v>
                </c:pt>
                <c:pt idx="3949">
                  <c:v>41100</c:v>
                </c:pt>
                <c:pt idx="3950">
                  <c:v>41101</c:v>
                </c:pt>
                <c:pt idx="3951">
                  <c:v>41102</c:v>
                </c:pt>
                <c:pt idx="3952">
                  <c:v>41103</c:v>
                </c:pt>
                <c:pt idx="3953">
                  <c:v>41106</c:v>
                </c:pt>
                <c:pt idx="3954">
                  <c:v>41107</c:v>
                </c:pt>
                <c:pt idx="3955">
                  <c:v>41108</c:v>
                </c:pt>
                <c:pt idx="3956">
                  <c:v>41109</c:v>
                </c:pt>
                <c:pt idx="3957">
                  <c:v>41110</c:v>
                </c:pt>
                <c:pt idx="3958">
                  <c:v>41113</c:v>
                </c:pt>
                <c:pt idx="3959">
                  <c:v>41114</c:v>
                </c:pt>
                <c:pt idx="3960">
                  <c:v>41115</c:v>
                </c:pt>
                <c:pt idx="3961">
                  <c:v>41116</c:v>
                </c:pt>
                <c:pt idx="3962">
                  <c:v>41117</c:v>
                </c:pt>
                <c:pt idx="3963">
                  <c:v>41120</c:v>
                </c:pt>
                <c:pt idx="3964">
                  <c:v>41121</c:v>
                </c:pt>
                <c:pt idx="3965">
                  <c:v>41122</c:v>
                </c:pt>
                <c:pt idx="3966">
                  <c:v>41123</c:v>
                </c:pt>
                <c:pt idx="3967">
                  <c:v>41124</c:v>
                </c:pt>
                <c:pt idx="3968">
                  <c:v>41127</c:v>
                </c:pt>
                <c:pt idx="3969">
                  <c:v>41128</c:v>
                </c:pt>
                <c:pt idx="3970">
                  <c:v>41129</c:v>
                </c:pt>
                <c:pt idx="3971">
                  <c:v>41130</c:v>
                </c:pt>
                <c:pt idx="3972">
                  <c:v>41131</c:v>
                </c:pt>
                <c:pt idx="3973">
                  <c:v>41134</c:v>
                </c:pt>
                <c:pt idx="3974">
                  <c:v>41135</c:v>
                </c:pt>
                <c:pt idx="3975">
                  <c:v>41136</c:v>
                </c:pt>
                <c:pt idx="3976">
                  <c:v>41137</c:v>
                </c:pt>
                <c:pt idx="3977">
                  <c:v>41138</c:v>
                </c:pt>
                <c:pt idx="3978">
                  <c:v>41141</c:v>
                </c:pt>
                <c:pt idx="3979">
                  <c:v>41142</c:v>
                </c:pt>
                <c:pt idx="3980">
                  <c:v>41143</c:v>
                </c:pt>
                <c:pt idx="3981">
                  <c:v>41144</c:v>
                </c:pt>
                <c:pt idx="3982">
                  <c:v>41145</c:v>
                </c:pt>
                <c:pt idx="3983">
                  <c:v>41148</c:v>
                </c:pt>
                <c:pt idx="3984">
                  <c:v>41149</c:v>
                </c:pt>
                <c:pt idx="3985">
                  <c:v>41150</c:v>
                </c:pt>
                <c:pt idx="3986">
                  <c:v>41151</c:v>
                </c:pt>
                <c:pt idx="3987">
                  <c:v>41152</c:v>
                </c:pt>
                <c:pt idx="3988">
                  <c:v>41155</c:v>
                </c:pt>
                <c:pt idx="3989">
                  <c:v>41156</c:v>
                </c:pt>
                <c:pt idx="3990">
                  <c:v>41157</c:v>
                </c:pt>
                <c:pt idx="3991">
                  <c:v>41158</c:v>
                </c:pt>
                <c:pt idx="3992">
                  <c:v>41159</c:v>
                </c:pt>
                <c:pt idx="3993">
                  <c:v>41162</c:v>
                </c:pt>
                <c:pt idx="3994">
                  <c:v>41163</c:v>
                </c:pt>
                <c:pt idx="3995">
                  <c:v>41164</c:v>
                </c:pt>
                <c:pt idx="3996">
                  <c:v>41165</c:v>
                </c:pt>
                <c:pt idx="3997">
                  <c:v>41166</c:v>
                </c:pt>
                <c:pt idx="3998">
                  <c:v>41169</c:v>
                </c:pt>
                <c:pt idx="3999">
                  <c:v>41170</c:v>
                </c:pt>
                <c:pt idx="4000">
                  <c:v>41171</c:v>
                </c:pt>
                <c:pt idx="4001">
                  <c:v>41172</c:v>
                </c:pt>
                <c:pt idx="4002">
                  <c:v>41173</c:v>
                </c:pt>
                <c:pt idx="4003">
                  <c:v>41176</c:v>
                </c:pt>
                <c:pt idx="4004">
                  <c:v>41177</c:v>
                </c:pt>
                <c:pt idx="4005">
                  <c:v>41178</c:v>
                </c:pt>
                <c:pt idx="4006">
                  <c:v>41179</c:v>
                </c:pt>
                <c:pt idx="4007">
                  <c:v>41180</c:v>
                </c:pt>
                <c:pt idx="4008">
                  <c:v>41182</c:v>
                </c:pt>
                <c:pt idx="4009">
                  <c:v>41183</c:v>
                </c:pt>
                <c:pt idx="4010">
                  <c:v>41184</c:v>
                </c:pt>
                <c:pt idx="4011">
                  <c:v>41185</c:v>
                </c:pt>
                <c:pt idx="4012">
                  <c:v>41186</c:v>
                </c:pt>
                <c:pt idx="4013">
                  <c:v>41187</c:v>
                </c:pt>
                <c:pt idx="4014">
                  <c:v>41190</c:v>
                </c:pt>
                <c:pt idx="4015">
                  <c:v>41191</c:v>
                </c:pt>
                <c:pt idx="4016">
                  <c:v>41192</c:v>
                </c:pt>
                <c:pt idx="4017">
                  <c:v>41193</c:v>
                </c:pt>
                <c:pt idx="4018">
                  <c:v>41194</c:v>
                </c:pt>
                <c:pt idx="4019">
                  <c:v>41197</c:v>
                </c:pt>
                <c:pt idx="4020">
                  <c:v>41198</c:v>
                </c:pt>
                <c:pt idx="4021">
                  <c:v>41199</c:v>
                </c:pt>
                <c:pt idx="4022">
                  <c:v>41200</c:v>
                </c:pt>
                <c:pt idx="4023">
                  <c:v>41201</c:v>
                </c:pt>
                <c:pt idx="4024">
                  <c:v>41204</c:v>
                </c:pt>
                <c:pt idx="4025">
                  <c:v>41205</c:v>
                </c:pt>
                <c:pt idx="4026">
                  <c:v>41206</c:v>
                </c:pt>
                <c:pt idx="4027">
                  <c:v>41207</c:v>
                </c:pt>
                <c:pt idx="4028">
                  <c:v>41208</c:v>
                </c:pt>
                <c:pt idx="4029">
                  <c:v>41211</c:v>
                </c:pt>
                <c:pt idx="4030">
                  <c:v>41212</c:v>
                </c:pt>
                <c:pt idx="4031">
                  <c:v>41213</c:v>
                </c:pt>
                <c:pt idx="4032">
                  <c:v>41214</c:v>
                </c:pt>
                <c:pt idx="4033">
                  <c:v>41215</c:v>
                </c:pt>
                <c:pt idx="4034">
                  <c:v>41218</c:v>
                </c:pt>
                <c:pt idx="4035">
                  <c:v>41219</c:v>
                </c:pt>
                <c:pt idx="4036">
                  <c:v>41220</c:v>
                </c:pt>
                <c:pt idx="4037">
                  <c:v>41221</c:v>
                </c:pt>
                <c:pt idx="4038">
                  <c:v>41222</c:v>
                </c:pt>
                <c:pt idx="4039">
                  <c:v>41225</c:v>
                </c:pt>
                <c:pt idx="4040">
                  <c:v>41226</c:v>
                </c:pt>
                <c:pt idx="4041">
                  <c:v>41227</c:v>
                </c:pt>
                <c:pt idx="4042">
                  <c:v>41228</c:v>
                </c:pt>
                <c:pt idx="4043">
                  <c:v>41229</c:v>
                </c:pt>
                <c:pt idx="4044">
                  <c:v>41232</c:v>
                </c:pt>
                <c:pt idx="4045">
                  <c:v>41233</c:v>
                </c:pt>
                <c:pt idx="4046">
                  <c:v>41234</c:v>
                </c:pt>
                <c:pt idx="4047">
                  <c:v>41235</c:v>
                </c:pt>
                <c:pt idx="4048">
                  <c:v>41236</c:v>
                </c:pt>
                <c:pt idx="4049">
                  <c:v>41239</c:v>
                </c:pt>
                <c:pt idx="4050">
                  <c:v>41240</c:v>
                </c:pt>
                <c:pt idx="4051">
                  <c:v>41241</c:v>
                </c:pt>
                <c:pt idx="4052">
                  <c:v>41242</c:v>
                </c:pt>
                <c:pt idx="4053">
                  <c:v>41243</c:v>
                </c:pt>
                <c:pt idx="4054">
                  <c:v>41246</c:v>
                </c:pt>
                <c:pt idx="4055">
                  <c:v>41247</c:v>
                </c:pt>
                <c:pt idx="4056">
                  <c:v>41248</c:v>
                </c:pt>
                <c:pt idx="4057">
                  <c:v>41249</c:v>
                </c:pt>
                <c:pt idx="4058">
                  <c:v>41250</c:v>
                </c:pt>
                <c:pt idx="4059">
                  <c:v>41253</c:v>
                </c:pt>
                <c:pt idx="4060">
                  <c:v>41254</c:v>
                </c:pt>
                <c:pt idx="4061">
                  <c:v>41255</c:v>
                </c:pt>
                <c:pt idx="4062">
                  <c:v>41256</c:v>
                </c:pt>
                <c:pt idx="4063">
                  <c:v>41257</c:v>
                </c:pt>
                <c:pt idx="4064">
                  <c:v>41260</c:v>
                </c:pt>
                <c:pt idx="4065">
                  <c:v>41261</c:v>
                </c:pt>
                <c:pt idx="4066">
                  <c:v>41262</c:v>
                </c:pt>
                <c:pt idx="4067">
                  <c:v>41263</c:v>
                </c:pt>
                <c:pt idx="4068">
                  <c:v>41264</c:v>
                </c:pt>
                <c:pt idx="4069">
                  <c:v>41267</c:v>
                </c:pt>
                <c:pt idx="4070">
                  <c:v>41268</c:v>
                </c:pt>
                <c:pt idx="4071">
                  <c:v>41269</c:v>
                </c:pt>
                <c:pt idx="4072">
                  <c:v>41270</c:v>
                </c:pt>
                <c:pt idx="4073">
                  <c:v>41271</c:v>
                </c:pt>
                <c:pt idx="4074">
                  <c:v>41274</c:v>
                </c:pt>
                <c:pt idx="4075">
                  <c:v>41275</c:v>
                </c:pt>
                <c:pt idx="4076">
                  <c:v>41276</c:v>
                </c:pt>
                <c:pt idx="4077">
                  <c:v>41277</c:v>
                </c:pt>
                <c:pt idx="4078">
                  <c:v>41278</c:v>
                </c:pt>
                <c:pt idx="4079">
                  <c:v>41281</c:v>
                </c:pt>
                <c:pt idx="4080">
                  <c:v>41282</c:v>
                </c:pt>
                <c:pt idx="4081">
                  <c:v>41283</c:v>
                </c:pt>
                <c:pt idx="4082">
                  <c:v>41284</c:v>
                </c:pt>
                <c:pt idx="4083">
                  <c:v>41285</c:v>
                </c:pt>
                <c:pt idx="4084">
                  <c:v>41288</c:v>
                </c:pt>
                <c:pt idx="4085">
                  <c:v>41289</c:v>
                </c:pt>
                <c:pt idx="4086">
                  <c:v>41290</c:v>
                </c:pt>
                <c:pt idx="4087">
                  <c:v>41291</c:v>
                </c:pt>
                <c:pt idx="4088">
                  <c:v>41292</c:v>
                </c:pt>
                <c:pt idx="4089">
                  <c:v>41295</c:v>
                </c:pt>
                <c:pt idx="4090">
                  <c:v>41296</c:v>
                </c:pt>
                <c:pt idx="4091">
                  <c:v>41297</c:v>
                </c:pt>
                <c:pt idx="4092">
                  <c:v>41298</c:v>
                </c:pt>
                <c:pt idx="4093">
                  <c:v>41299</c:v>
                </c:pt>
                <c:pt idx="4094">
                  <c:v>41302</c:v>
                </c:pt>
                <c:pt idx="4095">
                  <c:v>41303</c:v>
                </c:pt>
                <c:pt idx="4096">
                  <c:v>41304</c:v>
                </c:pt>
                <c:pt idx="4097">
                  <c:v>41305</c:v>
                </c:pt>
                <c:pt idx="4098">
                  <c:v>41306</c:v>
                </c:pt>
                <c:pt idx="4099">
                  <c:v>41309</c:v>
                </c:pt>
                <c:pt idx="4100">
                  <c:v>41310</c:v>
                </c:pt>
                <c:pt idx="4101">
                  <c:v>41311</c:v>
                </c:pt>
                <c:pt idx="4102">
                  <c:v>41312</c:v>
                </c:pt>
                <c:pt idx="4103">
                  <c:v>41313</c:v>
                </c:pt>
                <c:pt idx="4104">
                  <c:v>41316</c:v>
                </c:pt>
                <c:pt idx="4105">
                  <c:v>41317</c:v>
                </c:pt>
                <c:pt idx="4106">
                  <c:v>41318</c:v>
                </c:pt>
                <c:pt idx="4107">
                  <c:v>41319</c:v>
                </c:pt>
                <c:pt idx="4108">
                  <c:v>41320</c:v>
                </c:pt>
                <c:pt idx="4109">
                  <c:v>41323</c:v>
                </c:pt>
                <c:pt idx="4110">
                  <c:v>41324</c:v>
                </c:pt>
                <c:pt idx="4111">
                  <c:v>41325</c:v>
                </c:pt>
                <c:pt idx="4112">
                  <c:v>41326</c:v>
                </c:pt>
                <c:pt idx="4113">
                  <c:v>41327</c:v>
                </c:pt>
                <c:pt idx="4114">
                  <c:v>41330</c:v>
                </c:pt>
                <c:pt idx="4115">
                  <c:v>41331</c:v>
                </c:pt>
                <c:pt idx="4116">
                  <c:v>41332</c:v>
                </c:pt>
                <c:pt idx="4117">
                  <c:v>41333</c:v>
                </c:pt>
                <c:pt idx="4118">
                  <c:v>41334</c:v>
                </c:pt>
                <c:pt idx="4119">
                  <c:v>41337</c:v>
                </c:pt>
                <c:pt idx="4120">
                  <c:v>41338</c:v>
                </c:pt>
                <c:pt idx="4121">
                  <c:v>41339</c:v>
                </c:pt>
                <c:pt idx="4122">
                  <c:v>41340</c:v>
                </c:pt>
                <c:pt idx="4123">
                  <c:v>41341</c:v>
                </c:pt>
                <c:pt idx="4124">
                  <c:v>41344</c:v>
                </c:pt>
                <c:pt idx="4125">
                  <c:v>41345</c:v>
                </c:pt>
                <c:pt idx="4126">
                  <c:v>41346</c:v>
                </c:pt>
                <c:pt idx="4127">
                  <c:v>41347</c:v>
                </c:pt>
                <c:pt idx="4128">
                  <c:v>41348</c:v>
                </c:pt>
                <c:pt idx="4129">
                  <c:v>41351</c:v>
                </c:pt>
                <c:pt idx="4130">
                  <c:v>41352</c:v>
                </c:pt>
                <c:pt idx="4131">
                  <c:v>41353</c:v>
                </c:pt>
                <c:pt idx="4132">
                  <c:v>41354</c:v>
                </c:pt>
                <c:pt idx="4133">
                  <c:v>41355</c:v>
                </c:pt>
                <c:pt idx="4134">
                  <c:v>41358</c:v>
                </c:pt>
                <c:pt idx="4135">
                  <c:v>41359</c:v>
                </c:pt>
                <c:pt idx="4136">
                  <c:v>41360</c:v>
                </c:pt>
                <c:pt idx="4137">
                  <c:v>41361</c:v>
                </c:pt>
                <c:pt idx="4138">
                  <c:v>41362</c:v>
                </c:pt>
                <c:pt idx="4139">
                  <c:v>41364</c:v>
                </c:pt>
                <c:pt idx="4140">
                  <c:v>41365</c:v>
                </c:pt>
                <c:pt idx="4141">
                  <c:v>41366</c:v>
                </c:pt>
                <c:pt idx="4142">
                  <c:v>41367</c:v>
                </c:pt>
                <c:pt idx="4143">
                  <c:v>41368</c:v>
                </c:pt>
                <c:pt idx="4144">
                  <c:v>41369</c:v>
                </c:pt>
                <c:pt idx="4145">
                  <c:v>41372</c:v>
                </c:pt>
                <c:pt idx="4146">
                  <c:v>41373</c:v>
                </c:pt>
                <c:pt idx="4147">
                  <c:v>41374</c:v>
                </c:pt>
                <c:pt idx="4148">
                  <c:v>41375</c:v>
                </c:pt>
                <c:pt idx="4149">
                  <c:v>41376</c:v>
                </c:pt>
                <c:pt idx="4150">
                  <c:v>41379</c:v>
                </c:pt>
                <c:pt idx="4151">
                  <c:v>41380</c:v>
                </c:pt>
                <c:pt idx="4152">
                  <c:v>41381</c:v>
                </c:pt>
                <c:pt idx="4153">
                  <c:v>41382</c:v>
                </c:pt>
                <c:pt idx="4154">
                  <c:v>41383</c:v>
                </c:pt>
                <c:pt idx="4155">
                  <c:v>41386</c:v>
                </c:pt>
                <c:pt idx="4156">
                  <c:v>41387</c:v>
                </c:pt>
                <c:pt idx="4157">
                  <c:v>41388</c:v>
                </c:pt>
                <c:pt idx="4158">
                  <c:v>41389</c:v>
                </c:pt>
                <c:pt idx="4159">
                  <c:v>41390</c:v>
                </c:pt>
                <c:pt idx="4160">
                  <c:v>41393</c:v>
                </c:pt>
                <c:pt idx="4161">
                  <c:v>41394</c:v>
                </c:pt>
                <c:pt idx="4162">
                  <c:v>41395</c:v>
                </c:pt>
                <c:pt idx="4163">
                  <c:v>41396</c:v>
                </c:pt>
                <c:pt idx="4164">
                  <c:v>41397</c:v>
                </c:pt>
                <c:pt idx="4165">
                  <c:v>41400</c:v>
                </c:pt>
                <c:pt idx="4166">
                  <c:v>41401</c:v>
                </c:pt>
                <c:pt idx="4167">
                  <c:v>41402</c:v>
                </c:pt>
                <c:pt idx="4168">
                  <c:v>41403</c:v>
                </c:pt>
                <c:pt idx="4169">
                  <c:v>41404</c:v>
                </c:pt>
                <c:pt idx="4170">
                  <c:v>41407</c:v>
                </c:pt>
                <c:pt idx="4171">
                  <c:v>41408</c:v>
                </c:pt>
                <c:pt idx="4172">
                  <c:v>41409</c:v>
                </c:pt>
                <c:pt idx="4173">
                  <c:v>41410</c:v>
                </c:pt>
                <c:pt idx="4174">
                  <c:v>41411</c:v>
                </c:pt>
                <c:pt idx="4175">
                  <c:v>41414</c:v>
                </c:pt>
                <c:pt idx="4176">
                  <c:v>41415</c:v>
                </c:pt>
                <c:pt idx="4177">
                  <c:v>41416</c:v>
                </c:pt>
                <c:pt idx="4178">
                  <c:v>41417</c:v>
                </c:pt>
                <c:pt idx="4179">
                  <c:v>41418</c:v>
                </c:pt>
                <c:pt idx="4180">
                  <c:v>41421</c:v>
                </c:pt>
                <c:pt idx="4181">
                  <c:v>41422</c:v>
                </c:pt>
                <c:pt idx="4182">
                  <c:v>41423</c:v>
                </c:pt>
                <c:pt idx="4183">
                  <c:v>41424</c:v>
                </c:pt>
                <c:pt idx="4184">
                  <c:v>41425</c:v>
                </c:pt>
                <c:pt idx="4185">
                  <c:v>41428</c:v>
                </c:pt>
                <c:pt idx="4186">
                  <c:v>41429</c:v>
                </c:pt>
                <c:pt idx="4187">
                  <c:v>41430</c:v>
                </c:pt>
                <c:pt idx="4188">
                  <c:v>41431</c:v>
                </c:pt>
                <c:pt idx="4189">
                  <c:v>41432</c:v>
                </c:pt>
                <c:pt idx="4190">
                  <c:v>41435</c:v>
                </c:pt>
                <c:pt idx="4191">
                  <c:v>41436</c:v>
                </c:pt>
                <c:pt idx="4192">
                  <c:v>41437</c:v>
                </c:pt>
                <c:pt idx="4193">
                  <c:v>41438</c:v>
                </c:pt>
                <c:pt idx="4194">
                  <c:v>41439</c:v>
                </c:pt>
                <c:pt idx="4195">
                  <c:v>41442</c:v>
                </c:pt>
                <c:pt idx="4196">
                  <c:v>41443</c:v>
                </c:pt>
                <c:pt idx="4197">
                  <c:v>41444</c:v>
                </c:pt>
                <c:pt idx="4198">
                  <c:v>41445</c:v>
                </c:pt>
                <c:pt idx="4199">
                  <c:v>41446</c:v>
                </c:pt>
                <c:pt idx="4200">
                  <c:v>41449</c:v>
                </c:pt>
                <c:pt idx="4201">
                  <c:v>41450</c:v>
                </c:pt>
                <c:pt idx="4202">
                  <c:v>41451</c:v>
                </c:pt>
                <c:pt idx="4203">
                  <c:v>41452</c:v>
                </c:pt>
                <c:pt idx="4204">
                  <c:v>41453</c:v>
                </c:pt>
                <c:pt idx="4205">
                  <c:v>41455</c:v>
                </c:pt>
                <c:pt idx="4206">
                  <c:v>41456</c:v>
                </c:pt>
                <c:pt idx="4207">
                  <c:v>41457</c:v>
                </c:pt>
                <c:pt idx="4208">
                  <c:v>41458</c:v>
                </c:pt>
                <c:pt idx="4209">
                  <c:v>41459</c:v>
                </c:pt>
                <c:pt idx="4210">
                  <c:v>41460</c:v>
                </c:pt>
                <c:pt idx="4211">
                  <c:v>41463</c:v>
                </c:pt>
                <c:pt idx="4212">
                  <c:v>41464</c:v>
                </c:pt>
                <c:pt idx="4213">
                  <c:v>41465</c:v>
                </c:pt>
                <c:pt idx="4214">
                  <c:v>41466</c:v>
                </c:pt>
                <c:pt idx="4215">
                  <c:v>41467</c:v>
                </c:pt>
                <c:pt idx="4216">
                  <c:v>41470</c:v>
                </c:pt>
                <c:pt idx="4217">
                  <c:v>41471</c:v>
                </c:pt>
                <c:pt idx="4218">
                  <c:v>41472</c:v>
                </c:pt>
                <c:pt idx="4219">
                  <c:v>41473</c:v>
                </c:pt>
                <c:pt idx="4220">
                  <c:v>41474</c:v>
                </c:pt>
                <c:pt idx="4221">
                  <c:v>41477</c:v>
                </c:pt>
                <c:pt idx="4222">
                  <c:v>41478</c:v>
                </c:pt>
                <c:pt idx="4223">
                  <c:v>41479</c:v>
                </c:pt>
                <c:pt idx="4224">
                  <c:v>41480</c:v>
                </c:pt>
                <c:pt idx="4225">
                  <c:v>41481</c:v>
                </c:pt>
                <c:pt idx="4226">
                  <c:v>41484</c:v>
                </c:pt>
                <c:pt idx="4227">
                  <c:v>41485</c:v>
                </c:pt>
                <c:pt idx="4228">
                  <c:v>41486</c:v>
                </c:pt>
                <c:pt idx="4229">
                  <c:v>41487</c:v>
                </c:pt>
                <c:pt idx="4230">
                  <c:v>41488</c:v>
                </c:pt>
                <c:pt idx="4231">
                  <c:v>41491</c:v>
                </c:pt>
                <c:pt idx="4232">
                  <c:v>41492</c:v>
                </c:pt>
                <c:pt idx="4233">
                  <c:v>41493</c:v>
                </c:pt>
                <c:pt idx="4234">
                  <c:v>41494</c:v>
                </c:pt>
                <c:pt idx="4235">
                  <c:v>41495</c:v>
                </c:pt>
                <c:pt idx="4236">
                  <c:v>41498</c:v>
                </c:pt>
                <c:pt idx="4237">
                  <c:v>41499</c:v>
                </c:pt>
                <c:pt idx="4238">
                  <c:v>41500</c:v>
                </c:pt>
                <c:pt idx="4239">
                  <c:v>41501</c:v>
                </c:pt>
                <c:pt idx="4240">
                  <c:v>41502</c:v>
                </c:pt>
                <c:pt idx="4241">
                  <c:v>41505</c:v>
                </c:pt>
                <c:pt idx="4242">
                  <c:v>41506</c:v>
                </c:pt>
                <c:pt idx="4243">
                  <c:v>41507</c:v>
                </c:pt>
                <c:pt idx="4244">
                  <c:v>41508</c:v>
                </c:pt>
                <c:pt idx="4245">
                  <c:v>41509</c:v>
                </c:pt>
                <c:pt idx="4246">
                  <c:v>41512</c:v>
                </c:pt>
                <c:pt idx="4247">
                  <c:v>41513</c:v>
                </c:pt>
                <c:pt idx="4248">
                  <c:v>41514</c:v>
                </c:pt>
                <c:pt idx="4249">
                  <c:v>41515</c:v>
                </c:pt>
                <c:pt idx="4250">
                  <c:v>41516</c:v>
                </c:pt>
                <c:pt idx="4251">
                  <c:v>41519</c:v>
                </c:pt>
                <c:pt idx="4252">
                  <c:v>41520</c:v>
                </c:pt>
                <c:pt idx="4253">
                  <c:v>41521</c:v>
                </c:pt>
                <c:pt idx="4254">
                  <c:v>41522</c:v>
                </c:pt>
                <c:pt idx="4255">
                  <c:v>41523</c:v>
                </c:pt>
                <c:pt idx="4256">
                  <c:v>41526</c:v>
                </c:pt>
                <c:pt idx="4257">
                  <c:v>41527</c:v>
                </c:pt>
                <c:pt idx="4258">
                  <c:v>41528</c:v>
                </c:pt>
                <c:pt idx="4259">
                  <c:v>41529</c:v>
                </c:pt>
                <c:pt idx="4260">
                  <c:v>41530</c:v>
                </c:pt>
                <c:pt idx="4261">
                  <c:v>41533</c:v>
                </c:pt>
                <c:pt idx="4262">
                  <c:v>41534</c:v>
                </c:pt>
                <c:pt idx="4263">
                  <c:v>41535</c:v>
                </c:pt>
                <c:pt idx="4264">
                  <c:v>41536</c:v>
                </c:pt>
                <c:pt idx="4265">
                  <c:v>41537</c:v>
                </c:pt>
                <c:pt idx="4266">
                  <c:v>41540</c:v>
                </c:pt>
                <c:pt idx="4267">
                  <c:v>41541</c:v>
                </c:pt>
                <c:pt idx="4268">
                  <c:v>41542</c:v>
                </c:pt>
                <c:pt idx="4269">
                  <c:v>41543</c:v>
                </c:pt>
                <c:pt idx="4270">
                  <c:v>41544</c:v>
                </c:pt>
                <c:pt idx="4271">
                  <c:v>41547</c:v>
                </c:pt>
                <c:pt idx="4272">
                  <c:v>41548</c:v>
                </c:pt>
                <c:pt idx="4273">
                  <c:v>41549</c:v>
                </c:pt>
                <c:pt idx="4274">
                  <c:v>41550</c:v>
                </c:pt>
                <c:pt idx="4275">
                  <c:v>41551</c:v>
                </c:pt>
                <c:pt idx="4276">
                  <c:v>41554</c:v>
                </c:pt>
                <c:pt idx="4277">
                  <c:v>41555</c:v>
                </c:pt>
                <c:pt idx="4278">
                  <c:v>41556</c:v>
                </c:pt>
                <c:pt idx="4279">
                  <c:v>41557</c:v>
                </c:pt>
                <c:pt idx="4280">
                  <c:v>41558</c:v>
                </c:pt>
                <c:pt idx="4281">
                  <c:v>41561</c:v>
                </c:pt>
                <c:pt idx="4282">
                  <c:v>41562</c:v>
                </c:pt>
                <c:pt idx="4283">
                  <c:v>41563</c:v>
                </c:pt>
                <c:pt idx="4284">
                  <c:v>41564</c:v>
                </c:pt>
                <c:pt idx="4285">
                  <c:v>41565</c:v>
                </c:pt>
                <c:pt idx="4286">
                  <c:v>41568</c:v>
                </c:pt>
                <c:pt idx="4287">
                  <c:v>41569</c:v>
                </c:pt>
                <c:pt idx="4288">
                  <c:v>41570</c:v>
                </c:pt>
                <c:pt idx="4289">
                  <c:v>41571</c:v>
                </c:pt>
                <c:pt idx="4290">
                  <c:v>41572</c:v>
                </c:pt>
                <c:pt idx="4291">
                  <c:v>41575</c:v>
                </c:pt>
                <c:pt idx="4292">
                  <c:v>41576</c:v>
                </c:pt>
                <c:pt idx="4293">
                  <c:v>41577</c:v>
                </c:pt>
                <c:pt idx="4294">
                  <c:v>41578</c:v>
                </c:pt>
                <c:pt idx="4295">
                  <c:v>41579</c:v>
                </c:pt>
                <c:pt idx="4296">
                  <c:v>41582</c:v>
                </c:pt>
                <c:pt idx="4297">
                  <c:v>41583</c:v>
                </c:pt>
                <c:pt idx="4298">
                  <c:v>41584</c:v>
                </c:pt>
                <c:pt idx="4299">
                  <c:v>41585</c:v>
                </c:pt>
                <c:pt idx="4300">
                  <c:v>41586</c:v>
                </c:pt>
                <c:pt idx="4301">
                  <c:v>41589</c:v>
                </c:pt>
                <c:pt idx="4302">
                  <c:v>41590</c:v>
                </c:pt>
                <c:pt idx="4303">
                  <c:v>41591</c:v>
                </c:pt>
                <c:pt idx="4304">
                  <c:v>41592</c:v>
                </c:pt>
                <c:pt idx="4305">
                  <c:v>41593</c:v>
                </c:pt>
                <c:pt idx="4306">
                  <c:v>41596</c:v>
                </c:pt>
                <c:pt idx="4307">
                  <c:v>41597</c:v>
                </c:pt>
                <c:pt idx="4308">
                  <c:v>41598</c:v>
                </c:pt>
                <c:pt idx="4309">
                  <c:v>41599</c:v>
                </c:pt>
                <c:pt idx="4310">
                  <c:v>41600</c:v>
                </c:pt>
                <c:pt idx="4311">
                  <c:v>41603</c:v>
                </c:pt>
                <c:pt idx="4312">
                  <c:v>41604</c:v>
                </c:pt>
                <c:pt idx="4313">
                  <c:v>41605</c:v>
                </c:pt>
                <c:pt idx="4314">
                  <c:v>41606</c:v>
                </c:pt>
                <c:pt idx="4315">
                  <c:v>41607</c:v>
                </c:pt>
                <c:pt idx="4316">
                  <c:v>41608</c:v>
                </c:pt>
                <c:pt idx="4317">
                  <c:v>41610</c:v>
                </c:pt>
                <c:pt idx="4318">
                  <c:v>41611</c:v>
                </c:pt>
                <c:pt idx="4319">
                  <c:v>41612</c:v>
                </c:pt>
                <c:pt idx="4320">
                  <c:v>41613</c:v>
                </c:pt>
                <c:pt idx="4321">
                  <c:v>41614</c:v>
                </c:pt>
                <c:pt idx="4322">
                  <c:v>41617</c:v>
                </c:pt>
                <c:pt idx="4323">
                  <c:v>41618</c:v>
                </c:pt>
                <c:pt idx="4324">
                  <c:v>41619</c:v>
                </c:pt>
                <c:pt idx="4325">
                  <c:v>41620</c:v>
                </c:pt>
                <c:pt idx="4326">
                  <c:v>41621</c:v>
                </c:pt>
                <c:pt idx="4327">
                  <c:v>41624</c:v>
                </c:pt>
                <c:pt idx="4328">
                  <c:v>41625</c:v>
                </c:pt>
                <c:pt idx="4329">
                  <c:v>41626</c:v>
                </c:pt>
                <c:pt idx="4330">
                  <c:v>41627</c:v>
                </c:pt>
                <c:pt idx="4331">
                  <c:v>41628</c:v>
                </c:pt>
                <c:pt idx="4332">
                  <c:v>41631</c:v>
                </c:pt>
                <c:pt idx="4333">
                  <c:v>41632</c:v>
                </c:pt>
                <c:pt idx="4334">
                  <c:v>41633</c:v>
                </c:pt>
                <c:pt idx="4335">
                  <c:v>41634</c:v>
                </c:pt>
                <c:pt idx="4336">
                  <c:v>41635</c:v>
                </c:pt>
                <c:pt idx="4337">
                  <c:v>41638</c:v>
                </c:pt>
                <c:pt idx="4338">
                  <c:v>41639</c:v>
                </c:pt>
                <c:pt idx="4339">
                  <c:v>41640</c:v>
                </c:pt>
                <c:pt idx="4340">
                  <c:v>41641</c:v>
                </c:pt>
                <c:pt idx="4341">
                  <c:v>41642</c:v>
                </c:pt>
                <c:pt idx="4342">
                  <c:v>41645</c:v>
                </c:pt>
                <c:pt idx="4343">
                  <c:v>41646</c:v>
                </c:pt>
                <c:pt idx="4344">
                  <c:v>41647</c:v>
                </c:pt>
                <c:pt idx="4345">
                  <c:v>41648</c:v>
                </c:pt>
                <c:pt idx="4346">
                  <c:v>41649</c:v>
                </c:pt>
                <c:pt idx="4347">
                  <c:v>41652</c:v>
                </c:pt>
                <c:pt idx="4348">
                  <c:v>41653</c:v>
                </c:pt>
                <c:pt idx="4349">
                  <c:v>41654</c:v>
                </c:pt>
                <c:pt idx="4350">
                  <c:v>41655</c:v>
                </c:pt>
                <c:pt idx="4351">
                  <c:v>41656</c:v>
                </c:pt>
                <c:pt idx="4352">
                  <c:v>41659</c:v>
                </c:pt>
                <c:pt idx="4353">
                  <c:v>41660</c:v>
                </c:pt>
                <c:pt idx="4354">
                  <c:v>41661</c:v>
                </c:pt>
                <c:pt idx="4355">
                  <c:v>41662</c:v>
                </c:pt>
                <c:pt idx="4356">
                  <c:v>41663</c:v>
                </c:pt>
                <c:pt idx="4357">
                  <c:v>41666</c:v>
                </c:pt>
                <c:pt idx="4358">
                  <c:v>41667</c:v>
                </c:pt>
                <c:pt idx="4359">
                  <c:v>41668</c:v>
                </c:pt>
                <c:pt idx="4360">
                  <c:v>41669</c:v>
                </c:pt>
                <c:pt idx="4361">
                  <c:v>41670</c:v>
                </c:pt>
                <c:pt idx="4362">
                  <c:v>41673</c:v>
                </c:pt>
                <c:pt idx="4363">
                  <c:v>41674</c:v>
                </c:pt>
                <c:pt idx="4364">
                  <c:v>41675</c:v>
                </c:pt>
                <c:pt idx="4365">
                  <c:v>41676</c:v>
                </c:pt>
                <c:pt idx="4366">
                  <c:v>41677</c:v>
                </c:pt>
                <c:pt idx="4367">
                  <c:v>41680</c:v>
                </c:pt>
                <c:pt idx="4368">
                  <c:v>41681</c:v>
                </c:pt>
                <c:pt idx="4369">
                  <c:v>41682</c:v>
                </c:pt>
                <c:pt idx="4370">
                  <c:v>41683</c:v>
                </c:pt>
                <c:pt idx="4371">
                  <c:v>41684</c:v>
                </c:pt>
                <c:pt idx="4372">
                  <c:v>41687</c:v>
                </c:pt>
                <c:pt idx="4373">
                  <c:v>41688</c:v>
                </c:pt>
                <c:pt idx="4374">
                  <c:v>41689</c:v>
                </c:pt>
                <c:pt idx="4375">
                  <c:v>41690</c:v>
                </c:pt>
                <c:pt idx="4376">
                  <c:v>41691</c:v>
                </c:pt>
                <c:pt idx="4377">
                  <c:v>41694</c:v>
                </c:pt>
                <c:pt idx="4378">
                  <c:v>41695</c:v>
                </c:pt>
                <c:pt idx="4379">
                  <c:v>41696</c:v>
                </c:pt>
                <c:pt idx="4380">
                  <c:v>41697</c:v>
                </c:pt>
                <c:pt idx="4381">
                  <c:v>41698</c:v>
                </c:pt>
                <c:pt idx="4382">
                  <c:v>41701</c:v>
                </c:pt>
                <c:pt idx="4383">
                  <c:v>41702</c:v>
                </c:pt>
                <c:pt idx="4384">
                  <c:v>41703</c:v>
                </c:pt>
                <c:pt idx="4385">
                  <c:v>41704</c:v>
                </c:pt>
                <c:pt idx="4386">
                  <c:v>41705</c:v>
                </c:pt>
                <c:pt idx="4387">
                  <c:v>41708</c:v>
                </c:pt>
                <c:pt idx="4388">
                  <c:v>41709</c:v>
                </c:pt>
                <c:pt idx="4389">
                  <c:v>41710</c:v>
                </c:pt>
                <c:pt idx="4390">
                  <c:v>41711</c:v>
                </c:pt>
                <c:pt idx="4391">
                  <c:v>41712</c:v>
                </c:pt>
                <c:pt idx="4392">
                  <c:v>41715</c:v>
                </c:pt>
                <c:pt idx="4393">
                  <c:v>41716</c:v>
                </c:pt>
                <c:pt idx="4394">
                  <c:v>41717</c:v>
                </c:pt>
                <c:pt idx="4395">
                  <c:v>41718</c:v>
                </c:pt>
                <c:pt idx="4396">
                  <c:v>41719</c:v>
                </c:pt>
                <c:pt idx="4397">
                  <c:v>41722</c:v>
                </c:pt>
                <c:pt idx="4398">
                  <c:v>41723</c:v>
                </c:pt>
                <c:pt idx="4399">
                  <c:v>41724</c:v>
                </c:pt>
                <c:pt idx="4400">
                  <c:v>41725</c:v>
                </c:pt>
                <c:pt idx="4401">
                  <c:v>41726</c:v>
                </c:pt>
                <c:pt idx="4402">
                  <c:v>41729</c:v>
                </c:pt>
                <c:pt idx="4403">
                  <c:v>41730</c:v>
                </c:pt>
                <c:pt idx="4404">
                  <c:v>41731</c:v>
                </c:pt>
                <c:pt idx="4405">
                  <c:v>41732</c:v>
                </c:pt>
                <c:pt idx="4406">
                  <c:v>41733</c:v>
                </c:pt>
                <c:pt idx="4407">
                  <c:v>41736</c:v>
                </c:pt>
                <c:pt idx="4408">
                  <c:v>41737</c:v>
                </c:pt>
                <c:pt idx="4409">
                  <c:v>41738</c:v>
                </c:pt>
                <c:pt idx="4410">
                  <c:v>41739</c:v>
                </c:pt>
                <c:pt idx="4411">
                  <c:v>41740</c:v>
                </c:pt>
                <c:pt idx="4412">
                  <c:v>41743</c:v>
                </c:pt>
                <c:pt idx="4413">
                  <c:v>41744</c:v>
                </c:pt>
                <c:pt idx="4414">
                  <c:v>41745</c:v>
                </c:pt>
                <c:pt idx="4415">
                  <c:v>41746</c:v>
                </c:pt>
                <c:pt idx="4416">
                  <c:v>41747</c:v>
                </c:pt>
                <c:pt idx="4417">
                  <c:v>41750</c:v>
                </c:pt>
                <c:pt idx="4418">
                  <c:v>41751</c:v>
                </c:pt>
                <c:pt idx="4419">
                  <c:v>41752</c:v>
                </c:pt>
                <c:pt idx="4420">
                  <c:v>41753</c:v>
                </c:pt>
                <c:pt idx="4421">
                  <c:v>41754</c:v>
                </c:pt>
                <c:pt idx="4422">
                  <c:v>41757</c:v>
                </c:pt>
                <c:pt idx="4423">
                  <c:v>41758</c:v>
                </c:pt>
                <c:pt idx="4424">
                  <c:v>41759</c:v>
                </c:pt>
                <c:pt idx="4425">
                  <c:v>41760</c:v>
                </c:pt>
                <c:pt idx="4426">
                  <c:v>41761</c:v>
                </c:pt>
                <c:pt idx="4427">
                  <c:v>41764</c:v>
                </c:pt>
                <c:pt idx="4428">
                  <c:v>41765</c:v>
                </c:pt>
                <c:pt idx="4429">
                  <c:v>41766</c:v>
                </c:pt>
                <c:pt idx="4430">
                  <c:v>41767</c:v>
                </c:pt>
                <c:pt idx="4431">
                  <c:v>41768</c:v>
                </c:pt>
                <c:pt idx="4432">
                  <c:v>41771</c:v>
                </c:pt>
                <c:pt idx="4433">
                  <c:v>41772</c:v>
                </c:pt>
                <c:pt idx="4434">
                  <c:v>41773</c:v>
                </c:pt>
                <c:pt idx="4435">
                  <c:v>41774</c:v>
                </c:pt>
                <c:pt idx="4436">
                  <c:v>41775</c:v>
                </c:pt>
                <c:pt idx="4437">
                  <c:v>41778</c:v>
                </c:pt>
                <c:pt idx="4438">
                  <c:v>41779</c:v>
                </c:pt>
                <c:pt idx="4439">
                  <c:v>41780</c:v>
                </c:pt>
                <c:pt idx="4440">
                  <c:v>41781</c:v>
                </c:pt>
                <c:pt idx="4441">
                  <c:v>41782</c:v>
                </c:pt>
                <c:pt idx="4442">
                  <c:v>41785</c:v>
                </c:pt>
                <c:pt idx="4443">
                  <c:v>41786</c:v>
                </c:pt>
                <c:pt idx="4444">
                  <c:v>41787</c:v>
                </c:pt>
                <c:pt idx="4445">
                  <c:v>41788</c:v>
                </c:pt>
                <c:pt idx="4446">
                  <c:v>41789</c:v>
                </c:pt>
                <c:pt idx="4447">
                  <c:v>41790</c:v>
                </c:pt>
                <c:pt idx="4448">
                  <c:v>41792</c:v>
                </c:pt>
                <c:pt idx="4449">
                  <c:v>41793</c:v>
                </c:pt>
                <c:pt idx="4450">
                  <c:v>41794</c:v>
                </c:pt>
                <c:pt idx="4451">
                  <c:v>41795</c:v>
                </c:pt>
                <c:pt idx="4452">
                  <c:v>41796</c:v>
                </c:pt>
                <c:pt idx="4453">
                  <c:v>41799</c:v>
                </c:pt>
                <c:pt idx="4454">
                  <c:v>41800</c:v>
                </c:pt>
                <c:pt idx="4455">
                  <c:v>41801</c:v>
                </c:pt>
                <c:pt idx="4456">
                  <c:v>41802</c:v>
                </c:pt>
                <c:pt idx="4457">
                  <c:v>41803</c:v>
                </c:pt>
                <c:pt idx="4458">
                  <c:v>41806</c:v>
                </c:pt>
                <c:pt idx="4459">
                  <c:v>41807</c:v>
                </c:pt>
                <c:pt idx="4460">
                  <c:v>41808</c:v>
                </c:pt>
                <c:pt idx="4461">
                  <c:v>41809</c:v>
                </c:pt>
                <c:pt idx="4462">
                  <c:v>41810</c:v>
                </c:pt>
                <c:pt idx="4463">
                  <c:v>41813</c:v>
                </c:pt>
                <c:pt idx="4464">
                  <c:v>41814</c:v>
                </c:pt>
                <c:pt idx="4465">
                  <c:v>41815</c:v>
                </c:pt>
                <c:pt idx="4466">
                  <c:v>41816</c:v>
                </c:pt>
                <c:pt idx="4467">
                  <c:v>41817</c:v>
                </c:pt>
                <c:pt idx="4468">
                  <c:v>41820</c:v>
                </c:pt>
                <c:pt idx="4469">
                  <c:v>41821</c:v>
                </c:pt>
                <c:pt idx="4470">
                  <c:v>41822</c:v>
                </c:pt>
                <c:pt idx="4471">
                  <c:v>41823</c:v>
                </c:pt>
                <c:pt idx="4472">
                  <c:v>41824</c:v>
                </c:pt>
                <c:pt idx="4473">
                  <c:v>41827</c:v>
                </c:pt>
                <c:pt idx="4474">
                  <c:v>41828</c:v>
                </c:pt>
                <c:pt idx="4475">
                  <c:v>41829</c:v>
                </c:pt>
                <c:pt idx="4476">
                  <c:v>41830</c:v>
                </c:pt>
                <c:pt idx="4477">
                  <c:v>41831</c:v>
                </c:pt>
                <c:pt idx="4478">
                  <c:v>41834</c:v>
                </c:pt>
                <c:pt idx="4479">
                  <c:v>41835</c:v>
                </c:pt>
                <c:pt idx="4480">
                  <c:v>41836</c:v>
                </c:pt>
                <c:pt idx="4481">
                  <c:v>41837</c:v>
                </c:pt>
                <c:pt idx="4482">
                  <c:v>41838</c:v>
                </c:pt>
                <c:pt idx="4483">
                  <c:v>41841</c:v>
                </c:pt>
                <c:pt idx="4484">
                  <c:v>41842</c:v>
                </c:pt>
                <c:pt idx="4485">
                  <c:v>41843</c:v>
                </c:pt>
                <c:pt idx="4486">
                  <c:v>41844</c:v>
                </c:pt>
                <c:pt idx="4487">
                  <c:v>41845</c:v>
                </c:pt>
                <c:pt idx="4488">
                  <c:v>41848</c:v>
                </c:pt>
                <c:pt idx="4489">
                  <c:v>41849</c:v>
                </c:pt>
                <c:pt idx="4490">
                  <c:v>41850</c:v>
                </c:pt>
                <c:pt idx="4491">
                  <c:v>41851</c:v>
                </c:pt>
                <c:pt idx="4492">
                  <c:v>41852</c:v>
                </c:pt>
                <c:pt idx="4493">
                  <c:v>41855</c:v>
                </c:pt>
                <c:pt idx="4494">
                  <c:v>41856</c:v>
                </c:pt>
                <c:pt idx="4495">
                  <c:v>41857</c:v>
                </c:pt>
                <c:pt idx="4496">
                  <c:v>41858</c:v>
                </c:pt>
                <c:pt idx="4497">
                  <c:v>41859</c:v>
                </c:pt>
                <c:pt idx="4498">
                  <c:v>41862</c:v>
                </c:pt>
                <c:pt idx="4499">
                  <c:v>41863</c:v>
                </c:pt>
                <c:pt idx="4500">
                  <c:v>41864</c:v>
                </c:pt>
                <c:pt idx="4501">
                  <c:v>41865</c:v>
                </c:pt>
                <c:pt idx="4502">
                  <c:v>41866</c:v>
                </c:pt>
                <c:pt idx="4503">
                  <c:v>41869</c:v>
                </c:pt>
                <c:pt idx="4504">
                  <c:v>41870</c:v>
                </c:pt>
                <c:pt idx="4505">
                  <c:v>41871</c:v>
                </c:pt>
                <c:pt idx="4506">
                  <c:v>41872</c:v>
                </c:pt>
                <c:pt idx="4507">
                  <c:v>41873</c:v>
                </c:pt>
                <c:pt idx="4508">
                  <c:v>41876</c:v>
                </c:pt>
                <c:pt idx="4509">
                  <c:v>41877</c:v>
                </c:pt>
                <c:pt idx="4510">
                  <c:v>41878</c:v>
                </c:pt>
                <c:pt idx="4511">
                  <c:v>41879</c:v>
                </c:pt>
                <c:pt idx="4512">
                  <c:v>41880</c:v>
                </c:pt>
                <c:pt idx="4513">
                  <c:v>41882</c:v>
                </c:pt>
                <c:pt idx="4514">
                  <c:v>41883</c:v>
                </c:pt>
                <c:pt idx="4515">
                  <c:v>41884</c:v>
                </c:pt>
                <c:pt idx="4516">
                  <c:v>41885</c:v>
                </c:pt>
                <c:pt idx="4517">
                  <c:v>41886</c:v>
                </c:pt>
                <c:pt idx="4518">
                  <c:v>41887</c:v>
                </c:pt>
                <c:pt idx="4519">
                  <c:v>41890</c:v>
                </c:pt>
                <c:pt idx="4520">
                  <c:v>41891</c:v>
                </c:pt>
                <c:pt idx="4521">
                  <c:v>41892</c:v>
                </c:pt>
                <c:pt idx="4522">
                  <c:v>41893</c:v>
                </c:pt>
                <c:pt idx="4523">
                  <c:v>41894</c:v>
                </c:pt>
                <c:pt idx="4524">
                  <c:v>41897</c:v>
                </c:pt>
                <c:pt idx="4525">
                  <c:v>41898</c:v>
                </c:pt>
                <c:pt idx="4526">
                  <c:v>41899</c:v>
                </c:pt>
                <c:pt idx="4527">
                  <c:v>41900</c:v>
                </c:pt>
                <c:pt idx="4528">
                  <c:v>41901</c:v>
                </c:pt>
                <c:pt idx="4529">
                  <c:v>41904</c:v>
                </c:pt>
                <c:pt idx="4530">
                  <c:v>41905</c:v>
                </c:pt>
                <c:pt idx="4531">
                  <c:v>41906</c:v>
                </c:pt>
                <c:pt idx="4532">
                  <c:v>41907</c:v>
                </c:pt>
                <c:pt idx="4533">
                  <c:v>41908</c:v>
                </c:pt>
                <c:pt idx="4534">
                  <c:v>41911</c:v>
                </c:pt>
                <c:pt idx="4535">
                  <c:v>41912</c:v>
                </c:pt>
                <c:pt idx="4536">
                  <c:v>41913</c:v>
                </c:pt>
                <c:pt idx="4537">
                  <c:v>41914</c:v>
                </c:pt>
                <c:pt idx="4538">
                  <c:v>41915</c:v>
                </c:pt>
                <c:pt idx="4539">
                  <c:v>41918</c:v>
                </c:pt>
                <c:pt idx="4540">
                  <c:v>41919</c:v>
                </c:pt>
                <c:pt idx="4541">
                  <c:v>41920</c:v>
                </c:pt>
                <c:pt idx="4542">
                  <c:v>41921</c:v>
                </c:pt>
                <c:pt idx="4543">
                  <c:v>41922</c:v>
                </c:pt>
                <c:pt idx="4544">
                  <c:v>41925</c:v>
                </c:pt>
                <c:pt idx="4545">
                  <c:v>41926</c:v>
                </c:pt>
                <c:pt idx="4546">
                  <c:v>41927</c:v>
                </c:pt>
                <c:pt idx="4547">
                  <c:v>41928</c:v>
                </c:pt>
                <c:pt idx="4548">
                  <c:v>41929</c:v>
                </c:pt>
                <c:pt idx="4549">
                  <c:v>41932</c:v>
                </c:pt>
                <c:pt idx="4550">
                  <c:v>41933</c:v>
                </c:pt>
                <c:pt idx="4551">
                  <c:v>41934</c:v>
                </c:pt>
                <c:pt idx="4552">
                  <c:v>41935</c:v>
                </c:pt>
                <c:pt idx="4553">
                  <c:v>41936</c:v>
                </c:pt>
                <c:pt idx="4554">
                  <c:v>41939</c:v>
                </c:pt>
                <c:pt idx="4555">
                  <c:v>41940</c:v>
                </c:pt>
                <c:pt idx="4556">
                  <c:v>41941</c:v>
                </c:pt>
                <c:pt idx="4557">
                  <c:v>41942</c:v>
                </c:pt>
                <c:pt idx="4558">
                  <c:v>41943</c:v>
                </c:pt>
                <c:pt idx="4559">
                  <c:v>41946</c:v>
                </c:pt>
                <c:pt idx="4560">
                  <c:v>41947</c:v>
                </c:pt>
                <c:pt idx="4561">
                  <c:v>41948</c:v>
                </c:pt>
                <c:pt idx="4562">
                  <c:v>41949</c:v>
                </c:pt>
                <c:pt idx="4563">
                  <c:v>41950</c:v>
                </c:pt>
                <c:pt idx="4564">
                  <c:v>41953</c:v>
                </c:pt>
                <c:pt idx="4565">
                  <c:v>41954</c:v>
                </c:pt>
                <c:pt idx="4566">
                  <c:v>41955</c:v>
                </c:pt>
                <c:pt idx="4567">
                  <c:v>41956</c:v>
                </c:pt>
                <c:pt idx="4568">
                  <c:v>41957</c:v>
                </c:pt>
                <c:pt idx="4569">
                  <c:v>41960</c:v>
                </c:pt>
                <c:pt idx="4570">
                  <c:v>41961</c:v>
                </c:pt>
                <c:pt idx="4571">
                  <c:v>41962</c:v>
                </c:pt>
                <c:pt idx="4572">
                  <c:v>41963</c:v>
                </c:pt>
                <c:pt idx="4573">
                  <c:v>41964</c:v>
                </c:pt>
                <c:pt idx="4574">
                  <c:v>41967</c:v>
                </c:pt>
                <c:pt idx="4575">
                  <c:v>41968</c:v>
                </c:pt>
                <c:pt idx="4576">
                  <c:v>41969</c:v>
                </c:pt>
                <c:pt idx="4577">
                  <c:v>41970</c:v>
                </c:pt>
                <c:pt idx="4578">
                  <c:v>41971</c:v>
                </c:pt>
                <c:pt idx="4579">
                  <c:v>41973</c:v>
                </c:pt>
                <c:pt idx="4580">
                  <c:v>41974</c:v>
                </c:pt>
                <c:pt idx="4581">
                  <c:v>41975</c:v>
                </c:pt>
                <c:pt idx="4582">
                  <c:v>41976</c:v>
                </c:pt>
                <c:pt idx="4583">
                  <c:v>41977</c:v>
                </c:pt>
                <c:pt idx="4584">
                  <c:v>41978</c:v>
                </c:pt>
                <c:pt idx="4585">
                  <c:v>41981</c:v>
                </c:pt>
                <c:pt idx="4586">
                  <c:v>41982</c:v>
                </c:pt>
                <c:pt idx="4587">
                  <c:v>41983</c:v>
                </c:pt>
                <c:pt idx="4588">
                  <c:v>41984</c:v>
                </c:pt>
                <c:pt idx="4589">
                  <c:v>41985</c:v>
                </c:pt>
                <c:pt idx="4590">
                  <c:v>41988</c:v>
                </c:pt>
                <c:pt idx="4591">
                  <c:v>41989</c:v>
                </c:pt>
                <c:pt idx="4592">
                  <c:v>41990</c:v>
                </c:pt>
                <c:pt idx="4593">
                  <c:v>41991</c:v>
                </c:pt>
                <c:pt idx="4594">
                  <c:v>41992</c:v>
                </c:pt>
                <c:pt idx="4595">
                  <c:v>41995</c:v>
                </c:pt>
                <c:pt idx="4596">
                  <c:v>41996</c:v>
                </c:pt>
                <c:pt idx="4597">
                  <c:v>41997</c:v>
                </c:pt>
                <c:pt idx="4598">
                  <c:v>41998</c:v>
                </c:pt>
                <c:pt idx="4599">
                  <c:v>41999</c:v>
                </c:pt>
                <c:pt idx="4600">
                  <c:v>42002</c:v>
                </c:pt>
                <c:pt idx="4601">
                  <c:v>42003</c:v>
                </c:pt>
                <c:pt idx="4602">
                  <c:v>42004</c:v>
                </c:pt>
                <c:pt idx="4603">
                  <c:v>42005</c:v>
                </c:pt>
                <c:pt idx="4604">
                  <c:v>42006</c:v>
                </c:pt>
                <c:pt idx="4605">
                  <c:v>42009</c:v>
                </c:pt>
                <c:pt idx="4606">
                  <c:v>42010</c:v>
                </c:pt>
                <c:pt idx="4607">
                  <c:v>42011</c:v>
                </c:pt>
                <c:pt idx="4608">
                  <c:v>42012</c:v>
                </c:pt>
                <c:pt idx="4609">
                  <c:v>42013</c:v>
                </c:pt>
                <c:pt idx="4610">
                  <c:v>42016</c:v>
                </c:pt>
                <c:pt idx="4611">
                  <c:v>42017</c:v>
                </c:pt>
                <c:pt idx="4612">
                  <c:v>42018</c:v>
                </c:pt>
                <c:pt idx="4613">
                  <c:v>42019</c:v>
                </c:pt>
                <c:pt idx="4614">
                  <c:v>42020</c:v>
                </c:pt>
                <c:pt idx="4615">
                  <c:v>42023</c:v>
                </c:pt>
                <c:pt idx="4616">
                  <c:v>42024</c:v>
                </c:pt>
                <c:pt idx="4617">
                  <c:v>42025</c:v>
                </c:pt>
                <c:pt idx="4618">
                  <c:v>42026</c:v>
                </c:pt>
                <c:pt idx="4619">
                  <c:v>42027</c:v>
                </c:pt>
                <c:pt idx="4620">
                  <c:v>42030</c:v>
                </c:pt>
                <c:pt idx="4621">
                  <c:v>42031</c:v>
                </c:pt>
                <c:pt idx="4622">
                  <c:v>42032</c:v>
                </c:pt>
                <c:pt idx="4623">
                  <c:v>42033</c:v>
                </c:pt>
                <c:pt idx="4624">
                  <c:v>42034</c:v>
                </c:pt>
                <c:pt idx="4625">
                  <c:v>42035</c:v>
                </c:pt>
                <c:pt idx="4626">
                  <c:v>42037</c:v>
                </c:pt>
                <c:pt idx="4627">
                  <c:v>42038</c:v>
                </c:pt>
                <c:pt idx="4628">
                  <c:v>42039</c:v>
                </c:pt>
                <c:pt idx="4629">
                  <c:v>42040</c:v>
                </c:pt>
                <c:pt idx="4630">
                  <c:v>42041</c:v>
                </c:pt>
                <c:pt idx="4631">
                  <c:v>42044</c:v>
                </c:pt>
                <c:pt idx="4632">
                  <c:v>42045</c:v>
                </c:pt>
                <c:pt idx="4633">
                  <c:v>42046</c:v>
                </c:pt>
                <c:pt idx="4634">
                  <c:v>42047</c:v>
                </c:pt>
                <c:pt idx="4635">
                  <c:v>42048</c:v>
                </c:pt>
                <c:pt idx="4636">
                  <c:v>42051</c:v>
                </c:pt>
                <c:pt idx="4637">
                  <c:v>42052</c:v>
                </c:pt>
                <c:pt idx="4638">
                  <c:v>42053</c:v>
                </c:pt>
                <c:pt idx="4639">
                  <c:v>42054</c:v>
                </c:pt>
                <c:pt idx="4640">
                  <c:v>42055</c:v>
                </c:pt>
                <c:pt idx="4641">
                  <c:v>42058</c:v>
                </c:pt>
                <c:pt idx="4642">
                  <c:v>42059</c:v>
                </c:pt>
                <c:pt idx="4643">
                  <c:v>42060</c:v>
                </c:pt>
                <c:pt idx="4644">
                  <c:v>42061</c:v>
                </c:pt>
                <c:pt idx="4645">
                  <c:v>42062</c:v>
                </c:pt>
                <c:pt idx="4646">
                  <c:v>42063</c:v>
                </c:pt>
                <c:pt idx="4647">
                  <c:v>42065</c:v>
                </c:pt>
                <c:pt idx="4648">
                  <c:v>42066</c:v>
                </c:pt>
                <c:pt idx="4649">
                  <c:v>42067</c:v>
                </c:pt>
                <c:pt idx="4650">
                  <c:v>42068</c:v>
                </c:pt>
                <c:pt idx="4651">
                  <c:v>42069</c:v>
                </c:pt>
                <c:pt idx="4652">
                  <c:v>42072</c:v>
                </c:pt>
                <c:pt idx="4653">
                  <c:v>42073</c:v>
                </c:pt>
                <c:pt idx="4654">
                  <c:v>42074</c:v>
                </c:pt>
                <c:pt idx="4655">
                  <c:v>42075</c:v>
                </c:pt>
                <c:pt idx="4656">
                  <c:v>42076</c:v>
                </c:pt>
                <c:pt idx="4657">
                  <c:v>42079</c:v>
                </c:pt>
                <c:pt idx="4658">
                  <c:v>42080</c:v>
                </c:pt>
                <c:pt idx="4659">
                  <c:v>42081</c:v>
                </c:pt>
                <c:pt idx="4660">
                  <c:v>42082</c:v>
                </c:pt>
                <c:pt idx="4661">
                  <c:v>42083</c:v>
                </c:pt>
                <c:pt idx="4662">
                  <c:v>42086</c:v>
                </c:pt>
                <c:pt idx="4663">
                  <c:v>42087</c:v>
                </c:pt>
                <c:pt idx="4664">
                  <c:v>42088</c:v>
                </c:pt>
                <c:pt idx="4665">
                  <c:v>42089</c:v>
                </c:pt>
                <c:pt idx="4666">
                  <c:v>42090</c:v>
                </c:pt>
                <c:pt idx="4667">
                  <c:v>42093</c:v>
                </c:pt>
                <c:pt idx="4668">
                  <c:v>42094</c:v>
                </c:pt>
                <c:pt idx="4669">
                  <c:v>42095</c:v>
                </c:pt>
                <c:pt idx="4670">
                  <c:v>42096</c:v>
                </c:pt>
                <c:pt idx="4671">
                  <c:v>42097</c:v>
                </c:pt>
                <c:pt idx="4672">
                  <c:v>42100</c:v>
                </c:pt>
                <c:pt idx="4673">
                  <c:v>42101</c:v>
                </c:pt>
                <c:pt idx="4674">
                  <c:v>42102</c:v>
                </c:pt>
                <c:pt idx="4675">
                  <c:v>42103</c:v>
                </c:pt>
                <c:pt idx="4676">
                  <c:v>42104</c:v>
                </c:pt>
                <c:pt idx="4677">
                  <c:v>42107</c:v>
                </c:pt>
                <c:pt idx="4678">
                  <c:v>42108</c:v>
                </c:pt>
                <c:pt idx="4679">
                  <c:v>42109</c:v>
                </c:pt>
                <c:pt idx="4680">
                  <c:v>42110</c:v>
                </c:pt>
                <c:pt idx="4681">
                  <c:v>42111</c:v>
                </c:pt>
                <c:pt idx="4682">
                  <c:v>42114</c:v>
                </c:pt>
                <c:pt idx="4683">
                  <c:v>42115</c:v>
                </c:pt>
                <c:pt idx="4684">
                  <c:v>42116</c:v>
                </c:pt>
                <c:pt idx="4685">
                  <c:v>42117</c:v>
                </c:pt>
                <c:pt idx="4686">
                  <c:v>42118</c:v>
                </c:pt>
                <c:pt idx="4687">
                  <c:v>42121</c:v>
                </c:pt>
                <c:pt idx="4688">
                  <c:v>42122</c:v>
                </c:pt>
                <c:pt idx="4689">
                  <c:v>42123</c:v>
                </c:pt>
                <c:pt idx="4690">
                  <c:v>42124</c:v>
                </c:pt>
                <c:pt idx="4691">
                  <c:v>42125</c:v>
                </c:pt>
                <c:pt idx="4692">
                  <c:v>42128</c:v>
                </c:pt>
                <c:pt idx="4693">
                  <c:v>42129</c:v>
                </c:pt>
                <c:pt idx="4694">
                  <c:v>42130</c:v>
                </c:pt>
                <c:pt idx="4695">
                  <c:v>42131</c:v>
                </c:pt>
                <c:pt idx="4696">
                  <c:v>42132</c:v>
                </c:pt>
                <c:pt idx="4697">
                  <c:v>42135</c:v>
                </c:pt>
                <c:pt idx="4698">
                  <c:v>42136</c:v>
                </c:pt>
                <c:pt idx="4699">
                  <c:v>42137</c:v>
                </c:pt>
                <c:pt idx="4700">
                  <c:v>42138</c:v>
                </c:pt>
                <c:pt idx="4701">
                  <c:v>42139</c:v>
                </c:pt>
                <c:pt idx="4702">
                  <c:v>42142</c:v>
                </c:pt>
                <c:pt idx="4703">
                  <c:v>42143</c:v>
                </c:pt>
                <c:pt idx="4704">
                  <c:v>42144</c:v>
                </c:pt>
                <c:pt idx="4705">
                  <c:v>42145</c:v>
                </c:pt>
                <c:pt idx="4706">
                  <c:v>42146</c:v>
                </c:pt>
                <c:pt idx="4707">
                  <c:v>42149</c:v>
                </c:pt>
                <c:pt idx="4708">
                  <c:v>42150</c:v>
                </c:pt>
                <c:pt idx="4709">
                  <c:v>42151</c:v>
                </c:pt>
                <c:pt idx="4710">
                  <c:v>42152</c:v>
                </c:pt>
                <c:pt idx="4711">
                  <c:v>42153</c:v>
                </c:pt>
                <c:pt idx="4712">
                  <c:v>42155</c:v>
                </c:pt>
                <c:pt idx="4713">
                  <c:v>42156</c:v>
                </c:pt>
                <c:pt idx="4714">
                  <c:v>42157</c:v>
                </c:pt>
                <c:pt idx="4715">
                  <c:v>42158</c:v>
                </c:pt>
                <c:pt idx="4716">
                  <c:v>42159</c:v>
                </c:pt>
                <c:pt idx="4717">
                  <c:v>42160</c:v>
                </c:pt>
                <c:pt idx="4718">
                  <c:v>42163</c:v>
                </c:pt>
                <c:pt idx="4719">
                  <c:v>42164</c:v>
                </c:pt>
                <c:pt idx="4720">
                  <c:v>42165</c:v>
                </c:pt>
                <c:pt idx="4721">
                  <c:v>42166</c:v>
                </c:pt>
                <c:pt idx="4722">
                  <c:v>42167</c:v>
                </c:pt>
                <c:pt idx="4723">
                  <c:v>42170</c:v>
                </c:pt>
                <c:pt idx="4724">
                  <c:v>42171</c:v>
                </c:pt>
                <c:pt idx="4725">
                  <c:v>42172</c:v>
                </c:pt>
                <c:pt idx="4726">
                  <c:v>42173</c:v>
                </c:pt>
                <c:pt idx="4727">
                  <c:v>42174</c:v>
                </c:pt>
                <c:pt idx="4728">
                  <c:v>42177</c:v>
                </c:pt>
                <c:pt idx="4729">
                  <c:v>42178</c:v>
                </c:pt>
                <c:pt idx="4730">
                  <c:v>42179</c:v>
                </c:pt>
                <c:pt idx="4731">
                  <c:v>42180</c:v>
                </c:pt>
                <c:pt idx="4732">
                  <c:v>42181</c:v>
                </c:pt>
                <c:pt idx="4733">
                  <c:v>42184</c:v>
                </c:pt>
                <c:pt idx="4734">
                  <c:v>42185</c:v>
                </c:pt>
                <c:pt idx="4735">
                  <c:v>42186</c:v>
                </c:pt>
                <c:pt idx="4736">
                  <c:v>42187</c:v>
                </c:pt>
                <c:pt idx="4737">
                  <c:v>42188</c:v>
                </c:pt>
                <c:pt idx="4738">
                  <c:v>42191</c:v>
                </c:pt>
                <c:pt idx="4739">
                  <c:v>42192</c:v>
                </c:pt>
                <c:pt idx="4740">
                  <c:v>42193</c:v>
                </c:pt>
                <c:pt idx="4741">
                  <c:v>42194</c:v>
                </c:pt>
                <c:pt idx="4742">
                  <c:v>42195</c:v>
                </c:pt>
                <c:pt idx="4743">
                  <c:v>42198</c:v>
                </c:pt>
                <c:pt idx="4744">
                  <c:v>42199</c:v>
                </c:pt>
                <c:pt idx="4745">
                  <c:v>42200</c:v>
                </c:pt>
                <c:pt idx="4746">
                  <c:v>42201</c:v>
                </c:pt>
                <c:pt idx="4747">
                  <c:v>42202</c:v>
                </c:pt>
                <c:pt idx="4748">
                  <c:v>42205</c:v>
                </c:pt>
                <c:pt idx="4749">
                  <c:v>42206</c:v>
                </c:pt>
                <c:pt idx="4750">
                  <c:v>42207</c:v>
                </c:pt>
                <c:pt idx="4751">
                  <c:v>42208</c:v>
                </c:pt>
                <c:pt idx="4752">
                  <c:v>42209</c:v>
                </c:pt>
                <c:pt idx="4753">
                  <c:v>42212</c:v>
                </c:pt>
                <c:pt idx="4754">
                  <c:v>42213</c:v>
                </c:pt>
                <c:pt idx="4755">
                  <c:v>42214</c:v>
                </c:pt>
                <c:pt idx="4756">
                  <c:v>42215</c:v>
                </c:pt>
                <c:pt idx="4757">
                  <c:v>42216</c:v>
                </c:pt>
                <c:pt idx="4758">
                  <c:v>42219</c:v>
                </c:pt>
                <c:pt idx="4759">
                  <c:v>42220</c:v>
                </c:pt>
                <c:pt idx="4760">
                  <c:v>42221</c:v>
                </c:pt>
                <c:pt idx="4761">
                  <c:v>42222</c:v>
                </c:pt>
                <c:pt idx="4762">
                  <c:v>42223</c:v>
                </c:pt>
                <c:pt idx="4763">
                  <c:v>42226</c:v>
                </c:pt>
                <c:pt idx="4764">
                  <c:v>42227</c:v>
                </c:pt>
                <c:pt idx="4765">
                  <c:v>42228</c:v>
                </c:pt>
                <c:pt idx="4766">
                  <c:v>42229</c:v>
                </c:pt>
                <c:pt idx="4767">
                  <c:v>42230</c:v>
                </c:pt>
                <c:pt idx="4768">
                  <c:v>42233</c:v>
                </c:pt>
                <c:pt idx="4769">
                  <c:v>42234</c:v>
                </c:pt>
                <c:pt idx="4770">
                  <c:v>42235</c:v>
                </c:pt>
                <c:pt idx="4771">
                  <c:v>42236</c:v>
                </c:pt>
                <c:pt idx="4772">
                  <c:v>42237</c:v>
                </c:pt>
                <c:pt idx="4773">
                  <c:v>42240</c:v>
                </c:pt>
                <c:pt idx="4774">
                  <c:v>42241</c:v>
                </c:pt>
                <c:pt idx="4775">
                  <c:v>42242</c:v>
                </c:pt>
                <c:pt idx="4776">
                  <c:v>42243</c:v>
                </c:pt>
                <c:pt idx="4777">
                  <c:v>42244</c:v>
                </c:pt>
                <c:pt idx="4778">
                  <c:v>42247</c:v>
                </c:pt>
                <c:pt idx="4779">
                  <c:v>42248</c:v>
                </c:pt>
                <c:pt idx="4780">
                  <c:v>42249</c:v>
                </c:pt>
                <c:pt idx="4781">
                  <c:v>42250</c:v>
                </c:pt>
                <c:pt idx="4782">
                  <c:v>42251</c:v>
                </c:pt>
                <c:pt idx="4783">
                  <c:v>42254</c:v>
                </c:pt>
                <c:pt idx="4784">
                  <c:v>42255</c:v>
                </c:pt>
                <c:pt idx="4785">
                  <c:v>42256</c:v>
                </c:pt>
                <c:pt idx="4786">
                  <c:v>42257</c:v>
                </c:pt>
                <c:pt idx="4787">
                  <c:v>42258</c:v>
                </c:pt>
                <c:pt idx="4788">
                  <c:v>42261</c:v>
                </c:pt>
                <c:pt idx="4789">
                  <c:v>42262</c:v>
                </c:pt>
                <c:pt idx="4790">
                  <c:v>42263</c:v>
                </c:pt>
                <c:pt idx="4791">
                  <c:v>42264</c:v>
                </c:pt>
                <c:pt idx="4792">
                  <c:v>42265</c:v>
                </c:pt>
                <c:pt idx="4793">
                  <c:v>42268</c:v>
                </c:pt>
                <c:pt idx="4794">
                  <c:v>42269</c:v>
                </c:pt>
                <c:pt idx="4795">
                  <c:v>42270</c:v>
                </c:pt>
                <c:pt idx="4796">
                  <c:v>42271</c:v>
                </c:pt>
                <c:pt idx="4797">
                  <c:v>42272</c:v>
                </c:pt>
                <c:pt idx="4798">
                  <c:v>42275</c:v>
                </c:pt>
                <c:pt idx="4799">
                  <c:v>42276</c:v>
                </c:pt>
                <c:pt idx="4800">
                  <c:v>42277</c:v>
                </c:pt>
                <c:pt idx="4801">
                  <c:v>42278</c:v>
                </c:pt>
                <c:pt idx="4802">
                  <c:v>42279</c:v>
                </c:pt>
                <c:pt idx="4803">
                  <c:v>42282</c:v>
                </c:pt>
                <c:pt idx="4804">
                  <c:v>42283</c:v>
                </c:pt>
                <c:pt idx="4805">
                  <c:v>42284</c:v>
                </c:pt>
                <c:pt idx="4806">
                  <c:v>42285</c:v>
                </c:pt>
                <c:pt idx="4807">
                  <c:v>42286</c:v>
                </c:pt>
                <c:pt idx="4808">
                  <c:v>42289</c:v>
                </c:pt>
                <c:pt idx="4809">
                  <c:v>42290</c:v>
                </c:pt>
                <c:pt idx="4810">
                  <c:v>42291</c:v>
                </c:pt>
                <c:pt idx="4811">
                  <c:v>42292</c:v>
                </c:pt>
                <c:pt idx="4812">
                  <c:v>42293</c:v>
                </c:pt>
                <c:pt idx="4813">
                  <c:v>42296</c:v>
                </c:pt>
                <c:pt idx="4814">
                  <c:v>42297</c:v>
                </c:pt>
                <c:pt idx="4815">
                  <c:v>42298</c:v>
                </c:pt>
                <c:pt idx="4816">
                  <c:v>42299</c:v>
                </c:pt>
                <c:pt idx="4817">
                  <c:v>42300</c:v>
                </c:pt>
                <c:pt idx="4818">
                  <c:v>42303</c:v>
                </c:pt>
                <c:pt idx="4819">
                  <c:v>42304</c:v>
                </c:pt>
                <c:pt idx="4820">
                  <c:v>42305</c:v>
                </c:pt>
                <c:pt idx="4821">
                  <c:v>42306</c:v>
                </c:pt>
                <c:pt idx="4822">
                  <c:v>42307</c:v>
                </c:pt>
                <c:pt idx="4823">
                  <c:v>42308</c:v>
                </c:pt>
                <c:pt idx="4824">
                  <c:v>42310</c:v>
                </c:pt>
                <c:pt idx="4825">
                  <c:v>42311</c:v>
                </c:pt>
                <c:pt idx="4826">
                  <c:v>42312</c:v>
                </c:pt>
                <c:pt idx="4827">
                  <c:v>42313</c:v>
                </c:pt>
                <c:pt idx="4828">
                  <c:v>42314</c:v>
                </c:pt>
                <c:pt idx="4829">
                  <c:v>42317</c:v>
                </c:pt>
                <c:pt idx="4830">
                  <c:v>42318</c:v>
                </c:pt>
                <c:pt idx="4831">
                  <c:v>42319</c:v>
                </c:pt>
                <c:pt idx="4832">
                  <c:v>42320</c:v>
                </c:pt>
                <c:pt idx="4833">
                  <c:v>42321</c:v>
                </c:pt>
                <c:pt idx="4834">
                  <c:v>42324</c:v>
                </c:pt>
                <c:pt idx="4835">
                  <c:v>42325</c:v>
                </c:pt>
                <c:pt idx="4836">
                  <c:v>42326</c:v>
                </c:pt>
                <c:pt idx="4837">
                  <c:v>42327</c:v>
                </c:pt>
                <c:pt idx="4838">
                  <c:v>42328</c:v>
                </c:pt>
                <c:pt idx="4839">
                  <c:v>42331</c:v>
                </c:pt>
                <c:pt idx="4840">
                  <c:v>42332</c:v>
                </c:pt>
                <c:pt idx="4841">
                  <c:v>42333</c:v>
                </c:pt>
                <c:pt idx="4842">
                  <c:v>42334</c:v>
                </c:pt>
                <c:pt idx="4843">
                  <c:v>42335</c:v>
                </c:pt>
                <c:pt idx="4844">
                  <c:v>42338</c:v>
                </c:pt>
                <c:pt idx="4845">
                  <c:v>42339</c:v>
                </c:pt>
                <c:pt idx="4846">
                  <c:v>42340</c:v>
                </c:pt>
                <c:pt idx="4847">
                  <c:v>42341</c:v>
                </c:pt>
                <c:pt idx="4848">
                  <c:v>42342</c:v>
                </c:pt>
                <c:pt idx="4849">
                  <c:v>42345</c:v>
                </c:pt>
                <c:pt idx="4850">
                  <c:v>42346</c:v>
                </c:pt>
                <c:pt idx="4851">
                  <c:v>42347</c:v>
                </c:pt>
                <c:pt idx="4852">
                  <c:v>42348</c:v>
                </c:pt>
                <c:pt idx="4853">
                  <c:v>42349</c:v>
                </c:pt>
                <c:pt idx="4854">
                  <c:v>42352</c:v>
                </c:pt>
                <c:pt idx="4855">
                  <c:v>42353</c:v>
                </c:pt>
                <c:pt idx="4856">
                  <c:v>42354</c:v>
                </c:pt>
                <c:pt idx="4857">
                  <c:v>42355</c:v>
                </c:pt>
                <c:pt idx="4858">
                  <c:v>42356</c:v>
                </c:pt>
                <c:pt idx="4859">
                  <c:v>42359</c:v>
                </c:pt>
                <c:pt idx="4860">
                  <c:v>42360</c:v>
                </c:pt>
                <c:pt idx="4861">
                  <c:v>42361</c:v>
                </c:pt>
                <c:pt idx="4862">
                  <c:v>42362</c:v>
                </c:pt>
                <c:pt idx="4863">
                  <c:v>42363</c:v>
                </c:pt>
                <c:pt idx="4864">
                  <c:v>42366</c:v>
                </c:pt>
                <c:pt idx="4865">
                  <c:v>42367</c:v>
                </c:pt>
                <c:pt idx="4866">
                  <c:v>42368</c:v>
                </c:pt>
                <c:pt idx="4867">
                  <c:v>42369</c:v>
                </c:pt>
                <c:pt idx="4868">
                  <c:v>42370</c:v>
                </c:pt>
                <c:pt idx="4869">
                  <c:v>42373</c:v>
                </c:pt>
                <c:pt idx="4870">
                  <c:v>42374</c:v>
                </c:pt>
                <c:pt idx="4871">
                  <c:v>42375</c:v>
                </c:pt>
                <c:pt idx="4872">
                  <c:v>42376</c:v>
                </c:pt>
                <c:pt idx="4873">
                  <c:v>42377</c:v>
                </c:pt>
                <c:pt idx="4874">
                  <c:v>42380</c:v>
                </c:pt>
                <c:pt idx="4875">
                  <c:v>42381</c:v>
                </c:pt>
                <c:pt idx="4876">
                  <c:v>42382</c:v>
                </c:pt>
                <c:pt idx="4877">
                  <c:v>42383</c:v>
                </c:pt>
                <c:pt idx="4878">
                  <c:v>42384</c:v>
                </c:pt>
                <c:pt idx="4879">
                  <c:v>42387</c:v>
                </c:pt>
                <c:pt idx="4880">
                  <c:v>42388</c:v>
                </c:pt>
                <c:pt idx="4881">
                  <c:v>42389</c:v>
                </c:pt>
                <c:pt idx="4882">
                  <c:v>42390</c:v>
                </c:pt>
                <c:pt idx="4883">
                  <c:v>42391</c:v>
                </c:pt>
                <c:pt idx="4884">
                  <c:v>42394</c:v>
                </c:pt>
                <c:pt idx="4885">
                  <c:v>42395</c:v>
                </c:pt>
                <c:pt idx="4886">
                  <c:v>42396</c:v>
                </c:pt>
                <c:pt idx="4887">
                  <c:v>42397</c:v>
                </c:pt>
                <c:pt idx="4888">
                  <c:v>42398</c:v>
                </c:pt>
                <c:pt idx="4889">
                  <c:v>42400</c:v>
                </c:pt>
                <c:pt idx="4890">
                  <c:v>42401</c:v>
                </c:pt>
                <c:pt idx="4891">
                  <c:v>42402</c:v>
                </c:pt>
                <c:pt idx="4892">
                  <c:v>42403</c:v>
                </c:pt>
                <c:pt idx="4893">
                  <c:v>42404</c:v>
                </c:pt>
                <c:pt idx="4894">
                  <c:v>42405</c:v>
                </c:pt>
                <c:pt idx="4895">
                  <c:v>42408</c:v>
                </c:pt>
                <c:pt idx="4896">
                  <c:v>42409</c:v>
                </c:pt>
                <c:pt idx="4897">
                  <c:v>42410</c:v>
                </c:pt>
                <c:pt idx="4898">
                  <c:v>42411</c:v>
                </c:pt>
                <c:pt idx="4899">
                  <c:v>42412</c:v>
                </c:pt>
                <c:pt idx="4900">
                  <c:v>42415</c:v>
                </c:pt>
                <c:pt idx="4901">
                  <c:v>42416</c:v>
                </c:pt>
                <c:pt idx="4902">
                  <c:v>42417</c:v>
                </c:pt>
                <c:pt idx="4903">
                  <c:v>42418</c:v>
                </c:pt>
                <c:pt idx="4904">
                  <c:v>42419</c:v>
                </c:pt>
                <c:pt idx="4905">
                  <c:v>42422</c:v>
                </c:pt>
                <c:pt idx="4906">
                  <c:v>42423</c:v>
                </c:pt>
                <c:pt idx="4907">
                  <c:v>42424</c:v>
                </c:pt>
                <c:pt idx="4908">
                  <c:v>42425</c:v>
                </c:pt>
                <c:pt idx="4909">
                  <c:v>42426</c:v>
                </c:pt>
                <c:pt idx="4910">
                  <c:v>42429</c:v>
                </c:pt>
                <c:pt idx="4911">
                  <c:v>42430</c:v>
                </c:pt>
                <c:pt idx="4912">
                  <c:v>42431</c:v>
                </c:pt>
                <c:pt idx="4913">
                  <c:v>42432</c:v>
                </c:pt>
                <c:pt idx="4914">
                  <c:v>42433</c:v>
                </c:pt>
                <c:pt idx="4915">
                  <c:v>42436</c:v>
                </c:pt>
                <c:pt idx="4916">
                  <c:v>42437</c:v>
                </c:pt>
                <c:pt idx="4917">
                  <c:v>42438</c:v>
                </c:pt>
                <c:pt idx="4918">
                  <c:v>42439</c:v>
                </c:pt>
                <c:pt idx="4919">
                  <c:v>42440</c:v>
                </c:pt>
                <c:pt idx="4920">
                  <c:v>42443</c:v>
                </c:pt>
                <c:pt idx="4921">
                  <c:v>42444</c:v>
                </c:pt>
                <c:pt idx="4922">
                  <c:v>42445</c:v>
                </c:pt>
                <c:pt idx="4923">
                  <c:v>42446</c:v>
                </c:pt>
                <c:pt idx="4924">
                  <c:v>42447</c:v>
                </c:pt>
                <c:pt idx="4925">
                  <c:v>42450</c:v>
                </c:pt>
                <c:pt idx="4926">
                  <c:v>42451</c:v>
                </c:pt>
                <c:pt idx="4927">
                  <c:v>42452</c:v>
                </c:pt>
                <c:pt idx="4928">
                  <c:v>42453</c:v>
                </c:pt>
                <c:pt idx="4929">
                  <c:v>42454</c:v>
                </c:pt>
                <c:pt idx="4930">
                  <c:v>42457</c:v>
                </c:pt>
                <c:pt idx="4931">
                  <c:v>42458</c:v>
                </c:pt>
                <c:pt idx="4932">
                  <c:v>42459</c:v>
                </c:pt>
                <c:pt idx="4933">
                  <c:v>42460</c:v>
                </c:pt>
                <c:pt idx="4934">
                  <c:v>42461</c:v>
                </c:pt>
                <c:pt idx="4935">
                  <c:v>42464</c:v>
                </c:pt>
                <c:pt idx="4936">
                  <c:v>42465</c:v>
                </c:pt>
                <c:pt idx="4937">
                  <c:v>42466</c:v>
                </c:pt>
                <c:pt idx="4938">
                  <c:v>42467</c:v>
                </c:pt>
                <c:pt idx="4939">
                  <c:v>42468</c:v>
                </c:pt>
                <c:pt idx="4940">
                  <c:v>42471</c:v>
                </c:pt>
                <c:pt idx="4941">
                  <c:v>42472</c:v>
                </c:pt>
                <c:pt idx="4942">
                  <c:v>42473</c:v>
                </c:pt>
                <c:pt idx="4943">
                  <c:v>42474</c:v>
                </c:pt>
                <c:pt idx="4944">
                  <c:v>42475</c:v>
                </c:pt>
                <c:pt idx="4945">
                  <c:v>42478</c:v>
                </c:pt>
                <c:pt idx="4946">
                  <c:v>42479</c:v>
                </c:pt>
                <c:pt idx="4947">
                  <c:v>42480</c:v>
                </c:pt>
                <c:pt idx="4948">
                  <c:v>42481</c:v>
                </c:pt>
                <c:pt idx="4949">
                  <c:v>42482</c:v>
                </c:pt>
                <c:pt idx="4950">
                  <c:v>42485</c:v>
                </c:pt>
                <c:pt idx="4951">
                  <c:v>42486</c:v>
                </c:pt>
                <c:pt idx="4952">
                  <c:v>42487</c:v>
                </c:pt>
                <c:pt idx="4953">
                  <c:v>42488</c:v>
                </c:pt>
                <c:pt idx="4954">
                  <c:v>42489</c:v>
                </c:pt>
                <c:pt idx="4955">
                  <c:v>42490</c:v>
                </c:pt>
                <c:pt idx="4956">
                  <c:v>42492</c:v>
                </c:pt>
                <c:pt idx="4957">
                  <c:v>42493</c:v>
                </c:pt>
                <c:pt idx="4958">
                  <c:v>42494</c:v>
                </c:pt>
                <c:pt idx="4959">
                  <c:v>42495</c:v>
                </c:pt>
                <c:pt idx="4960">
                  <c:v>42496</c:v>
                </c:pt>
                <c:pt idx="4961">
                  <c:v>42499</c:v>
                </c:pt>
                <c:pt idx="4962">
                  <c:v>42500</c:v>
                </c:pt>
                <c:pt idx="4963">
                  <c:v>42501</c:v>
                </c:pt>
                <c:pt idx="4964">
                  <c:v>42502</c:v>
                </c:pt>
                <c:pt idx="4965">
                  <c:v>42503</c:v>
                </c:pt>
                <c:pt idx="4966">
                  <c:v>42506</c:v>
                </c:pt>
                <c:pt idx="4967">
                  <c:v>42507</c:v>
                </c:pt>
                <c:pt idx="4968">
                  <c:v>42508</c:v>
                </c:pt>
                <c:pt idx="4969">
                  <c:v>42509</c:v>
                </c:pt>
                <c:pt idx="4970">
                  <c:v>42510</c:v>
                </c:pt>
                <c:pt idx="4971">
                  <c:v>42513</c:v>
                </c:pt>
                <c:pt idx="4972">
                  <c:v>42514</c:v>
                </c:pt>
                <c:pt idx="4973">
                  <c:v>42515</c:v>
                </c:pt>
                <c:pt idx="4974">
                  <c:v>42516</c:v>
                </c:pt>
                <c:pt idx="4975">
                  <c:v>42517</c:v>
                </c:pt>
                <c:pt idx="4976">
                  <c:v>42520</c:v>
                </c:pt>
                <c:pt idx="4977">
                  <c:v>42521</c:v>
                </c:pt>
                <c:pt idx="4978">
                  <c:v>42522</c:v>
                </c:pt>
                <c:pt idx="4979">
                  <c:v>42523</c:v>
                </c:pt>
                <c:pt idx="4980">
                  <c:v>42524</c:v>
                </c:pt>
                <c:pt idx="4981">
                  <c:v>42527</c:v>
                </c:pt>
                <c:pt idx="4982">
                  <c:v>42528</c:v>
                </c:pt>
                <c:pt idx="4983">
                  <c:v>42529</c:v>
                </c:pt>
                <c:pt idx="4984">
                  <c:v>42530</c:v>
                </c:pt>
                <c:pt idx="4985">
                  <c:v>42531</c:v>
                </c:pt>
                <c:pt idx="4986">
                  <c:v>42534</c:v>
                </c:pt>
                <c:pt idx="4987">
                  <c:v>42535</c:v>
                </c:pt>
                <c:pt idx="4988">
                  <c:v>42536</c:v>
                </c:pt>
                <c:pt idx="4989">
                  <c:v>42537</c:v>
                </c:pt>
                <c:pt idx="4990">
                  <c:v>42538</c:v>
                </c:pt>
                <c:pt idx="4991">
                  <c:v>42541</c:v>
                </c:pt>
                <c:pt idx="4992">
                  <c:v>42542</c:v>
                </c:pt>
                <c:pt idx="4993">
                  <c:v>42543</c:v>
                </c:pt>
                <c:pt idx="4994">
                  <c:v>42544</c:v>
                </c:pt>
                <c:pt idx="4995">
                  <c:v>42545</c:v>
                </c:pt>
                <c:pt idx="4996">
                  <c:v>42548</c:v>
                </c:pt>
                <c:pt idx="4997">
                  <c:v>42549</c:v>
                </c:pt>
                <c:pt idx="4998">
                  <c:v>42550</c:v>
                </c:pt>
                <c:pt idx="4999">
                  <c:v>42551</c:v>
                </c:pt>
                <c:pt idx="5000">
                  <c:v>42552</c:v>
                </c:pt>
                <c:pt idx="5001">
                  <c:v>42555</c:v>
                </c:pt>
                <c:pt idx="5002">
                  <c:v>42556</c:v>
                </c:pt>
                <c:pt idx="5003">
                  <c:v>42557</c:v>
                </c:pt>
                <c:pt idx="5004">
                  <c:v>42558</c:v>
                </c:pt>
                <c:pt idx="5005">
                  <c:v>42559</c:v>
                </c:pt>
                <c:pt idx="5006">
                  <c:v>42562</c:v>
                </c:pt>
                <c:pt idx="5007">
                  <c:v>42563</c:v>
                </c:pt>
                <c:pt idx="5008">
                  <c:v>42564</c:v>
                </c:pt>
                <c:pt idx="5009">
                  <c:v>42565</c:v>
                </c:pt>
                <c:pt idx="5010">
                  <c:v>42566</c:v>
                </c:pt>
                <c:pt idx="5011">
                  <c:v>42569</c:v>
                </c:pt>
                <c:pt idx="5012">
                  <c:v>42570</c:v>
                </c:pt>
                <c:pt idx="5013">
                  <c:v>42571</c:v>
                </c:pt>
                <c:pt idx="5014">
                  <c:v>42572</c:v>
                </c:pt>
                <c:pt idx="5015">
                  <c:v>42573</c:v>
                </c:pt>
                <c:pt idx="5016">
                  <c:v>42576</c:v>
                </c:pt>
                <c:pt idx="5017">
                  <c:v>42577</c:v>
                </c:pt>
                <c:pt idx="5018">
                  <c:v>42578</c:v>
                </c:pt>
                <c:pt idx="5019">
                  <c:v>42579</c:v>
                </c:pt>
                <c:pt idx="5020">
                  <c:v>42580</c:v>
                </c:pt>
                <c:pt idx="5021">
                  <c:v>42582</c:v>
                </c:pt>
                <c:pt idx="5022">
                  <c:v>42583</c:v>
                </c:pt>
                <c:pt idx="5023">
                  <c:v>42584</c:v>
                </c:pt>
                <c:pt idx="5024">
                  <c:v>42585</c:v>
                </c:pt>
                <c:pt idx="5025">
                  <c:v>42586</c:v>
                </c:pt>
                <c:pt idx="5026">
                  <c:v>42587</c:v>
                </c:pt>
                <c:pt idx="5027">
                  <c:v>42590</c:v>
                </c:pt>
                <c:pt idx="5028">
                  <c:v>42591</c:v>
                </c:pt>
                <c:pt idx="5029">
                  <c:v>42592</c:v>
                </c:pt>
                <c:pt idx="5030">
                  <c:v>42593</c:v>
                </c:pt>
                <c:pt idx="5031">
                  <c:v>42594</c:v>
                </c:pt>
                <c:pt idx="5032">
                  <c:v>42597</c:v>
                </c:pt>
                <c:pt idx="5033">
                  <c:v>42598</c:v>
                </c:pt>
                <c:pt idx="5034">
                  <c:v>42599</c:v>
                </c:pt>
                <c:pt idx="5035">
                  <c:v>42600</c:v>
                </c:pt>
                <c:pt idx="5036">
                  <c:v>42601</c:v>
                </c:pt>
                <c:pt idx="5037">
                  <c:v>42604</c:v>
                </c:pt>
                <c:pt idx="5038">
                  <c:v>42605</c:v>
                </c:pt>
                <c:pt idx="5039">
                  <c:v>42606</c:v>
                </c:pt>
                <c:pt idx="5040">
                  <c:v>42607</c:v>
                </c:pt>
                <c:pt idx="5041">
                  <c:v>42608</c:v>
                </c:pt>
                <c:pt idx="5042">
                  <c:v>42611</c:v>
                </c:pt>
                <c:pt idx="5043">
                  <c:v>42612</c:v>
                </c:pt>
                <c:pt idx="5044">
                  <c:v>42613</c:v>
                </c:pt>
                <c:pt idx="5045">
                  <c:v>42614</c:v>
                </c:pt>
                <c:pt idx="5046">
                  <c:v>42615</c:v>
                </c:pt>
                <c:pt idx="5047">
                  <c:v>42618</c:v>
                </c:pt>
                <c:pt idx="5048">
                  <c:v>42619</c:v>
                </c:pt>
                <c:pt idx="5049">
                  <c:v>42620</c:v>
                </c:pt>
                <c:pt idx="5050">
                  <c:v>42621</c:v>
                </c:pt>
                <c:pt idx="5051">
                  <c:v>42622</c:v>
                </c:pt>
                <c:pt idx="5052">
                  <c:v>42625</c:v>
                </c:pt>
                <c:pt idx="5053">
                  <c:v>42626</c:v>
                </c:pt>
                <c:pt idx="5054">
                  <c:v>42627</c:v>
                </c:pt>
                <c:pt idx="5055">
                  <c:v>42628</c:v>
                </c:pt>
                <c:pt idx="5056">
                  <c:v>42629</c:v>
                </c:pt>
                <c:pt idx="5057">
                  <c:v>42632</c:v>
                </c:pt>
                <c:pt idx="5058">
                  <c:v>42633</c:v>
                </c:pt>
                <c:pt idx="5059">
                  <c:v>42634</c:v>
                </c:pt>
                <c:pt idx="5060">
                  <c:v>42635</c:v>
                </c:pt>
                <c:pt idx="5061">
                  <c:v>42636</c:v>
                </c:pt>
                <c:pt idx="5062">
                  <c:v>42639</c:v>
                </c:pt>
                <c:pt idx="5063">
                  <c:v>42640</c:v>
                </c:pt>
                <c:pt idx="5064">
                  <c:v>42641</c:v>
                </c:pt>
                <c:pt idx="5065">
                  <c:v>42642</c:v>
                </c:pt>
                <c:pt idx="5066">
                  <c:v>42643</c:v>
                </c:pt>
                <c:pt idx="5067">
                  <c:v>42646</c:v>
                </c:pt>
                <c:pt idx="5068">
                  <c:v>42647</c:v>
                </c:pt>
                <c:pt idx="5069">
                  <c:v>42648</c:v>
                </c:pt>
                <c:pt idx="5070">
                  <c:v>42649</c:v>
                </c:pt>
                <c:pt idx="5071">
                  <c:v>42650</c:v>
                </c:pt>
                <c:pt idx="5072">
                  <c:v>42653</c:v>
                </c:pt>
                <c:pt idx="5073">
                  <c:v>42654</c:v>
                </c:pt>
                <c:pt idx="5074">
                  <c:v>42655</c:v>
                </c:pt>
                <c:pt idx="5075">
                  <c:v>42656</c:v>
                </c:pt>
                <c:pt idx="5076">
                  <c:v>42657</c:v>
                </c:pt>
                <c:pt idx="5077">
                  <c:v>42660</c:v>
                </c:pt>
                <c:pt idx="5078">
                  <c:v>42661</c:v>
                </c:pt>
                <c:pt idx="5079">
                  <c:v>42662</c:v>
                </c:pt>
                <c:pt idx="5080">
                  <c:v>42663</c:v>
                </c:pt>
                <c:pt idx="5081">
                  <c:v>42664</c:v>
                </c:pt>
                <c:pt idx="5082">
                  <c:v>42667</c:v>
                </c:pt>
                <c:pt idx="5083">
                  <c:v>42668</c:v>
                </c:pt>
                <c:pt idx="5084">
                  <c:v>42669</c:v>
                </c:pt>
                <c:pt idx="5085">
                  <c:v>42670</c:v>
                </c:pt>
                <c:pt idx="5086">
                  <c:v>42671</c:v>
                </c:pt>
                <c:pt idx="5087">
                  <c:v>42674</c:v>
                </c:pt>
                <c:pt idx="5088">
                  <c:v>42675</c:v>
                </c:pt>
                <c:pt idx="5089">
                  <c:v>42676</c:v>
                </c:pt>
                <c:pt idx="5090">
                  <c:v>42677</c:v>
                </c:pt>
                <c:pt idx="5091">
                  <c:v>42678</c:v>
                </c:pt>
                <c:pt idx="5092">
                  <c:v>42681</c:v>
                </c:pt>
                <c:pt idx="5093">
                  <c:v>42682</c:v>
                </c:pt>
                <c:pt idx="5094">
                  <c:v>42683</c:v>
                </c:pt>
                <c:pt idx="5095">
                  <c:v>42684</c:v>
                </c:pt>
                <c:pt idx="5096">
                  <c:v>42685</c:v>
                </c:pt>
                <c:pt idx="5097">
                  <c:v>42688</c:v>
                </c:pt>
                <c:pt idx="5098">
                  <c:v>42689</c:v>
                </c:pt>
                <c:pt idx="5099">
                  <c:v>42690</c:v>
                </c:pt>
                <c:pt idx="5100">
                  <c:v>42691</c:v>
                </c:pt>
                <c:pt idx="5101">
                  <c:v>42692</c:v>
                </c:pt>
                <c:pt idx="5102">
                  <c:v>42695</c:v>
                </c:pt>
                <c:pt idx="5103">
                  <c:v>42696</c:v>
                </c:pt>
                <c:pt idx="5104">
                  <c:v>42697</c:v>
                </c:pt>
                <c:pt idx="5105">
                  <c:v>42698</c:v>
                </c:pt>
                <c:pt idx="5106">
                  <c:v>42699</c:v>
                </c:pt>
                <c:pt idx="5107">
                  <c:v>42702</c:v>
                </c:pt>
                <c:pt idx="5108">
                  <c:v>42703</c:v>
                </c:pt>
                <c:pt idx="5109">
                  <c:v>42704</c:v>
                </c:pt>
                <c:pt idx="5110">
                  <c:v>42705</c:v>
                </c:pt>
                <c:pt idx="5111">
                  <c:v>42706</c:v>
                </c:pt>
                <c:pt idx="5112">
                  <c:v>42709</c:v>
                </c:pt>
                <c:pt idx="5113">
                  <c:v>42710</c:v>
                </c:pt>
                <c:pt idx="5114">
                  <c:v>42711</c:v>
                </c:pt>
                <c:pt idx="5115">
                  <c:v>42712</c:v>
                </c:pt>
                <c:pt idx="5116">
                  <c:v>42713</c:v>
                </c:pt>
                <c:pt idx="5117">
                  <c:v>42716</c:v>
                </c:pt>
                <c:pt idx="5118">
                  <c:v>42717</c:v>
                </c:pt>
                <c:pt idx="5119">
                  <c:v>42718</c:v>
                </c:pt>
                <c:pt idx="5120">
                  <c:v>42719</c:v>
                </c:pt>
                <c:pt idx="5121">
                  <c:v>42720</c:v>
                </c:pt>
                <c:pt idx="5122">
                  <c:v>42723</c:v>
                </c:pt>
                <c:pt idx="5123">
                  <c:v>42724</c:v>
                </c:pt>
                <c:pt idx="5124">
                  <c:v>42725</c:v>
                </c:pt>
                <c:pt idx="5125">
                  <c:v>42726</c:v>
                </c:pt>
                <c:pt idx="5126">
                  <c:v>42727</c:v>
                </c:pt>
                <c:pt idx="5127">
                  <c:v>42730</c:v>
                </c:pt>
                <c:pt idx="5128">
                  <c:v>42731</c:v>
                </c:pt>
                <c:pt idx="5129">
                  <c:v>42732</c:v>
                </c:pt>
                <c:pt idx="5130">
                  <c:v>42733</c:v>
                </c:pt>
                <c:pt idx="5131">
                  <c:v>42734</c:v>
                </c:pt>
                <c:pt idx="5132">
                  <c:v>42735</c:v>
                </c:pt>
                <c:pt idx="5133">
                  <c:v>42737</c:v>
                </c:pt>
                <c:pt idx="5134">
                  <c:v>42738</c:v>
                </c:pt>
                <c:pt idx="5135">
                  <c:v>42739</c:v>
                </c:pt>
                <c:pt idx="5136">
                  <c:v>42740</c:v>
                </c:pt>
                <c:pt idx="5137">
                  <c:v>42741</c:v>
                </c:pt>
                <c:pt idx="5138">
                  <c:v>42744</c:v>
                </c:pt>
                <c:pt idx="5139">
                  <c:v>42745</c:v>
                </c:pt>
                <c:pt idx="5140">
                  <c:v>42746</c:v>
                </c:pt>
                <c:pt idx="5141">
                  <c:v>42747</c:v>
                </c:pt>
                <c:pt idx="5142">
                  <c:v>42748</c:v>
                </c:pt>
                <c:pt idx="5143">
                  <c:v>42751</c:v>
                </c:pt>
                <c:pt idx="5144">
                  <c:v>42752</c:v>
                </c:pt>
                <c:pt idx="5145">
                  <c:v>42753</c:v>
                </c:pt>
                <c:pt idx="5146">
                  <c:v>42754</c:v>
                </c:pt>
                <c:pt idx="5147">
                  <c:v>42755</c:v>
                </c:pt>
                <c:pt idx="5148">
                  <c:v>42758</c:v>
                </c:pt>
                <c:pt idx="5149">
                  <c:v>42759</c:v>
                </c:pt>
                <c:pt idx="5150">
                  <c:v>42760</c:v>
                </c:pt>
                <c:pt idx="5151">
                  <c:v>42761</c:v>
                </c:pt>
                <c:pt idx="5152">
                  <c:v>42762</c:v>
                </c:pt>
                <c:pt idx="5153">
                  <c:v>42765</c:v>
                </c:pt>
                <c:pt idx="5154">
                  <c:v>42766</c:v>
                </c:pt>
                <c:pt idx="5155">
                  <c:v>42767</c:v>
                </c:pt>
                <c:pt idx="5156">
                  <c:v>42768</c:v>
                </c:pt>
                <c:pt idx="5157">
                  <c:v>42769</c:v>
                </c:pt>
                <c:pt idx="5158">
                  <c:v>42772</c:v>
                </c:pt>
                <c:pt idx="5159">
                  <c:v>42773</c:v>
                </c:pt>
                <c:pt idx="5160">
                  <c:v>42774</c:v>
                </c:pt>
                <c:pt idx="5161">
                  <c:v>42775</c:v>
                </c:pt>
                <c:pt idx="5162">
                  <c:v>42776</c:v>
                </c:pt>
                <c:pt idx="5163">
                  <c:v>42779</c:v>
                </c:pt>
                <c:pt idx="5164">
                  <c:v>42780</c:v>
                </c:pt>
                <c:pt idx="5165">
                  <c:v>42781</c:v>
                </c:pt>
                <c:pt idx="5166">
                  <c:v>42782</c:v>
                </c:pt>
                <c:pt idx="5167">
                  <c:v>42783</c:v>
                </c:pt>
                <c:pt idx="5168">
                  <c:v>42786</c:v>
                </c:pt>
                <c:pt idx="5169">
                  <c:v>42787</c:v>
                </c:pt>
                <c:pt idx="5170">
                  <c:v>42788</c:v>
                </c:pt>
                <c:pt idx="5171">
                  <c:v>42789</c:v>
                </c:pt>
                <c:pt idx="5172">
                  <c:v>42790</c:v>
                </c:pt>
                <c:pt idx="5173">
                  <c:v>42793</c:v>
                </c:pt>
                <c:pt idx="5174">
                  <c:v>42794</c:v>
                </c:pt>
                <c:pt idx="5175">
                  <c:v>42795</c:v>
                </c:pt>
                <c:pt idx="5176">
                  <c:v>42796</c:v>
                </c:pt>
                <c:pt idx="5177">
                  <c:v>42797</c:v>
                </c:pt>
                <c:pt idx="5178">
                  <c:v>42800</c:v>
                </c:pt>
                <c:pt idx="5179">
                  <c:v>42801</c:v>
                </c:pt>
                <c:pt idx="5180">
                  <c:v>42802</c:v>
                </c:pt>
                <c:pt idx="5181">
                  <c:v>42803</c:v>
                </c:pt>
                <c:pt idx="5182">
                  <c:v>42804</c:v>
                </c:pt>
                <c:pt idx="5183">
                  <c:v>42807</c:v>
                </c:pt>
                <c:pt idx="5184">
                  <c:v>42808</c:v>
                </c:pt>
                <c:pt idx="5185">
                  <c:v>42809</c:v>
                </c:pt>
                <c:pt idx="5186">
                  <c:v>42810</c:v>
                </c:pt>
                <c:pt idx="5187">
                  <c:v>42811</c:v>
                </c:pt>
                <c:pt idx="5188">
                  <c:v>42814</c:v>
                </c:pt>
                <c:pt idx="5189">
                  <c:v>42815</c:v>
                </c:pt>
                <c:pt idx="5190">
                  <c:v>42816</c:v>
                </c:pt>
                <c:pt idx="5191">
                  <c:v>42817</c:v>
                </c:pt>
                <c:pt idx="5192">
                  <c:v>42818</c:v>
                </c:pt>
                <c:pt idx="5193">
                  <c:v>42821</c:v>
                </c:pt>
                <c:pt idx="5194">
                  <c:v>42822</c:v>
                </c:pt>
                <c:pt idx="5195">
                  <c:v>42823</c:v>
                </c:pt>
                <c:pt idx="5196">
                  <c:v>42824</c:v>
                </c:pt>
                <c:pt idx="5197">
                  <c:v>42825</c:v>
                </c:pt>
                <c:pt idx="5198">
                  <c:v>42828</c:v>
                </c:pt>
                <c:pt idx="5199">
                  <c:v>42829</c:v>
                </c:pt>
                <c:pt idx="5200">
                  <c:v>42830</c:v>
                </c:pt>
                <c:pt idx="5201">
                  <c:v>42831</c:v>
                </c:pt>
                <c:pt idx="5202">
                  <c:v>42832</c:v>
                </c:pt>
                <c:pt idx="5203">
                  <c:v>42835</c:v>
                </c:pt>
                <c:pt idx="5204">
                  <c:v>42836</c:v>
                </c:pt>
                <c:pt idx="5205">
                  <c:v>42837</c:v>
                </c:pt>
                <c:pt idx="5206">
                  <c:v>42838</c:v>
                </c:pt>
                <c:pt idx="5207">
                  <c:v>42839</c:v>
                </c:pt>
                <c:pt idx="5208">
                  <c:v>42842</c:v>
                </c:pt>
                <c:pt idx="5209">
                  <c:v>42843</c:v>
                </c:pt>
                <c:pt idx="5210">
                  <c:v>42844</c:v>
                </c:pt>
                <c:pt idx="5211">
                  <c:v>42845</c:v>
                </c:pt>
                <c:pt idx="5212">
                  <c:v>42846</c:v>
                </c:pt>
                <c:pt idx="5213">
                  <c:v>42849</c:v>
                </c:pt>
                <c:pt idx="5214">
                  <c:v>42850</c:v>
                </c:pt>
                <c:pt idx="5215">
                  <c:v>42851</c:v>
                </c:pt>
                <c:pt idx="5216">
                  <c:v>42852</c:v>
                </c:pt>
                <c:pt idx="5217">
                  <c:v>42853</c:v>
                </c:pt>
                <c:pt idx="5218">
                  <c:v>42855</c:v>
                </c:pt>
                <c:pt idx="5219">
                  <c:v>42856</c:v>
                </c:pt>
                <c:pt idx="5220">
                  <c:v>42857</c:v>
                </c:pt>
                <c:pt idx="5221">
                  <c:v>42858</c:v>
                </c:pt>
                <c:pt idx="5222">
                  <c:v>42859</c:v>
                </c:pt>
                <c:pt idx="5223">
                  <c:v>42860</c:v>
                </c:pt>
                <c:pt idx="5224">
                  <c:v>42863</c:v>
                </c:pt>
                <c:pt idx="5225">
                  <c:v>42864</c:v>
                </c:pt>
                <c:pt idx="5226">
                  <c:v>42865</c:v>
                </c:pt>
                <c:pt idx="5227">
                  <c:v>42866</c:v>
                </c:pt>
                <c:pt idx="5228">
                  <c:v>42867</c:v>
                </c:pt>
                <c:pt idx="5229">
                  <c:v>42870</c:v>
                </c:pt>
                <c:pt idx="5230">
                  <c:v>42871</c:v>
                </c:pt>
                <c:pt idx="5231">
                  <c:v>42872</c:v>
                </c:pt>
                <c:pt idx="5232">
                  <c:v>42873</c:v>
                </c:pt>
                <c:pt idx="5233">
                  <c:v>42874</c:v>
                </c:pt>
                <c:pt idx="5234">
                  <c:v>42877</c:v>
                </c:pt>
                <c:pt idx="5235">
                  <c:v>42878</c:v>
                </c:pt>
                <c:pt idx="5236">
                  <c:v>42879</c:v>
                </c:pt>
                <c:pt idx="5237">
                  <c:v>42880</c:v>
                </c:pt>
                <c:pt idx="5238">
                  <c:v>42881</c:v>
                </c:pt>
                <c:pt idx="5239">
                  <c:v>42884</c:v>
                </c:pt>
                <c:pt idx="5240">
                  <c:v>42885</c:v>
                </c:pt>
                <c:pt idx="5241">
                  <c:v>42886</c:v>
                </c:pt>
                <c:pt idx="5242">
                  <c:v>42887</c:v>
                </c:pt>
                <c:pt idx="5243">
                  <c:v>42888</c:v>
                </c:pt>
                <c:pt idx="5244">
                  <c:v>42891</c:v>
                </c:pt>
                <c:pt idx="5245">
                  <c:v>42892</c:v>
                </c:pt>
                <c:pt idx="5246">
                  <c:v>42893</c:v>
                </c:pt>
                <c:pt idx="5247">
                  <c:v>42894</c:v>
                </c:pt>
                <c:pt idx="5248">
                  <c:v>42895</c:v>
                </c:pt>
                <c:pt idx="5249">
                  <c:v>42898</c:v>
                </c:pt>
                <c:pt idx="5250">
                  <c:v>42899</c:v>
                </c:pt>
                <c:pt idx="5251">
                  <c:v>42900</c:v>
                </c:pt>
                <c:pt idx="5252">
                  <c:v>42901</c:v>
                </c:pt>
                <c:pt idx="5253">
                  <c:v>42902</c:v>
                </c:pt>
                <c:pt idx="5254">
                  <c:v>42905</c:v>
                </c:pt>
                <c:pt idx="5255">
                  <c:v>42906</c:v>
                </c:pt>
                <c:pt idx="5256">
                  <c:v>42907</c:v>
                </c:pt>
                <c:pt idx="5257">
                  <c:v>42908</c:v>
                </c:pt>
                <c:pt idx="5258">
                  <c:v>42909</c:v>
                </c:pt>
                <c:pt idx="5259">
                  <c:v>42912</c:v>
                </c:pt>
                <c:pt idx="5260">
                  <c:v>42913</c:v>
                </c:pt>
                <c:pt idx="5261">
                  <c:v>42914</c:v>
                </c:pt>
                <c:pt idx="5262">
                  <c:v>42915</c:v>
                </c:pt>
                <c:pt idx="5263">
                  <c:v>42916</c:v>
                </c:pt>
                <c:pt idx="5264">
                  <c:v>42919</c:v>
                </c:pt>
                <c:pt idx="5265">
                  <c:v>42920</c:v>
                </c:pt>
                <c:pt idx="5266">
                  <c:v>42921</c:v>
                </c:pt>
                <c:pt idx="5267">
                  <c:v>42922</c:v>
                </c:pt>
                <c:pt idx="5268">
                  <c:v>42923</c:v>
                </c:pt>
                <c:pt idx="5269">
                  <c:v>42926</c:v>
                </c:pt>
                <c:pt idx="5270">
                  <c:v>42927</c:v>
                </c:pt>
                <c:pt idx="5271">
                  <c:v>42928</c:v>
                </c:pt>
                <c:pt idx="5272">
                  <c:v>42929</c:v>
                </c:pt>
                <c:pt idx="5273">
                  <c:v>42930</c:v>
                </c:pt>
                <c:pt idx="5274">
                  <c:v>42933</c:v>
                </c:pt>
                <c:pt idx="5275">
                  <c:v>42934</c:v>
                </c:pt>
                <c:pt idx="5276">
                  <c:v>42935</c:v>
                </c:pt>
                <c:pt idx="5277">
                  <c:v>42936</c:v>
                </c:pt>
                <c:pt idx="5278">
                  <c:v>42937</c:v>
                </c:pt>
                <c:pt idx="5279">
                  <c:v>42940</c:v>
                </c:pt>
                <c:pt idx="5280">
                  <c:v>42941</c:v>
                </c:pt>
                <c:pt idx="5281">
                  <c:v>42942</c:v>
                </c:pt>
                <c:pt idx="5282">
                  <c:v>42943</c:v>
                </c:pt>
                <c:pt idx="5283">
                  <c:v>42944</c:v>
                </c:pt>
                <c:pt idx="5284">
                  <c:v>42947</c:v>
                </c:pt>
                <c:pt idx="5285">
                  <c:v>42948</c:v>
                </c:pt>
                <c:pt idx="5286">
                  <c:v>42949</c:v>
                </c:pt>
                <c:pt idx="5287">
                  <c:v>42950</c:v>
                </c:pt>
                <c:pt idx="5288">
                  <c:v>42951</c:v>
                </c:pt>
                <c:pt idx="5289">
                  <c:v>42954</c:v>
                </c:pt>
                <c:pt idx="5290">
                  <c:v>42955</c:v>
                </c:pt>
                <c:pt idx="5291">
                  <c:v>42956</c:v>
                </c:pt>
                <c:pt idx="5292">
                  <c:v>42957</c:v>
                </c:pt>
                <c:pt idx="5293">
                  <c:v>42958</c:v>
                </c:pt>
                <c:pt idx="5294">
                  <c:v>42961</c:v>
                </c:pt>
                <c:pt idx="5295">
                  <c:v>42962</c:v>
                </c:pt>
                <c:pt idx="5296">
                  <c:v>42963</c:v>
                </c:pt>
                <c:pt idx="5297">
                  <c:v>42964</c:v>
                </c:pt>
                <c:pt idx="5298">
                  <c:v>42965</c:v>
                </c:pt>
                <c:pt idx="5299">
                  <c:v>42968</c:v>
                </c:pt>
                <c:pt idx="5300">
                  <c:v>42969</c:v>
                </c:pt>
                <c:pt idx="5301">
                  <c:v>42970</c:v>
                </c:pt>
                <c:pt idx="5302">
                  <c:v>42971</c:v>
                </c:pt>
                <c:pt idx="5303">
                  <c:v>42972</c:v>
                </c:pt>
                <c:pt idx="5304">
                  <c:v>42975</c:v>
                </c:pt>
                <c:pt idx="5305">
                  <c:v>42976</c:v>
                </c:pt>
                <c:pt idx="5306">
                  <c:v>42977</c:v>
                </c:pt>
                <c:pt idx="5307">
                  <c:v>42978</c:v>
                </c:pt>
                <c:pt idx="5308">
                  <c:v>42979</c:v>
                </c:pt>
                <c:pt idx="5309">
                  <c:v>42982</c:v>
                </c:pt>
                <c:pt idx="5310">
                  <c:v>42983</c:v>
                </c:pt>
                <c:pt idx="5311">
                  <c:v>42984</c:v>
                </c:pt>
                <c:pt idx="5312">
                  <c:v>42985</c:v>
                </c:pt>
                <c:pt idx="5313">
                  <c:v>42986</c:v>
                </c:pt>
                <c:pt idx="5314">
                  <c:v>42989</c:v>
                </c:pt>
                <c:pt idx="5315">
                  <c:v>42990</c:v>
                </c:pt>
                <c:pt idx="5316">
                  <c:v>42991</c:v>
                </c:pt>
                <c:pt idx="5317">
                  <c:v>42992</c:v>
                </c:pt>
                <c:pt idx="5318">
                  <c:v>42993</c:v>
                </c:pt>
                <c:pt idx="5319">
                  <c:v>42996</c:v>
                </c:pt>
                <c:pt idx="5320">
                  <c:v>42997</c:v>
                </c:pt>
                <c:pt idx="5321">
                  <c:v>42998</c:v>
                </c:pt>
                <c:pt idx="5322">
                  <c:v>42999</c:v>
                </c:pt>
                <c:pt idx="5323">
                  <c:v>43000</c:v>
                </c:pt>
                <c:pt idx="5324">
                  <c:v>43003</c:v>
                </c:pt>
                <c:pt idx="5325">
                  <c:v>43004</c:v>
                </c:pt>
                <c:pt idx="5326">
                  <c:v>43005</c:v>
                </c:pt>
                <c:pt idx="5327">
                  <c:v>43006</c:v>
                </c:pt>
                <c:pt idx="5328">
                  <c:v>43007</c:v>
                </c:pt>
                <c:pt idx="5329">
                  <c:v>43008</c:v>
                </c:pt>
                <c:pt idx="5330">
                  <c:v>43010</c:v>
                </c:pt>
                <c:pt idx="5331">
                  <c:v>43011</c:v>
                </c:pt>
                <c:pt idx="5332">
                  <c:v>43012</c:v>
                </c:pt>
                <c:pt idx="5333">
                  <c:v>43013</c:v>
                </c:pt>
                <c:pt idx="5334">
                  <c:v>43014</c:v>
                </c:pt>
                <c:pt idx="5335">
                  <c:v>43017</c:v>
                </c:pt>
                <c:pt idx="5336">
                  <c:v>43018</c:v>
                </c:pt>
                <c:pt idx="5337">
                  <c:v>43019</c:v>
                </c:pt>
                <c:pt idx="5338">
                  <c:v>43020</c:v>
                </c:pt>
                <c:pt idx="5339">
                  <c:v>43021</c:v>
                </c:pt>
                <c:pt idx="5340">
                  <c:v>43024</c:v>
                </c:pt>
                <c:pt idx="5341">
                  <c:v>43025</c:v>
                </c:pt>
                <c:pt idx="5342">
                  <c:v>43026</c:v>
                </c:pt>
                <c:pt idx="5343">
                  <c:v>43027</c:v>
                </c:pt>
                <c:pt idx="5344">
                  <c:v>43028</c:v>
                </c:pt>
                <c:pt idx="5345">
                  <c:v>43031</c:v>
                </c:pt>
                <c:pt idx="5346">
                  <c:v>43032</c:v>
                </c:pt>
                <c:pt idx="5347">
                  <c:v>43033</c:v>
                </c:pt>
                <c:pt idx="5348">
                  <c:v>43034</c:v>
                </c:pt>
                <c:pt idx="5349">
                  <c:v>43035</c:v>
                </c:pt>
                <c:pt idx="5350">
                  <c:v>43038</c:v>
                </c:pt>
                <c:pt idx="5351">
                  <c:v>43039</c:v>
                </c:pt>
                <c:pt idx="5352">
                  <c:v>43040</c:v>
                </c:pt>
                <c:pt idx="5353">
                  <c:v>43041</c:v>
                </c:pt>
                <c:pt idx="5354">
                  <c:v>43042</c:v>
                </c:pt>
                <c:pt idx="5355">
                  <c:v>43045</c:v>
                </c:pt>
                <c:pt idx="5356">
                  <c:v>43046</c:v>
                </c:pt>
                <c:pt idx="5357">
                  <c:v>43047</c:v>
                </c:pt>
                <c:pt idx="5358">
                  <c:v>43048</c:v>
                </c:pt>
                <c:pt idx="5359">
                  <c:v>43049</c:v>
                </c:pt>
                <c:pt idx="5360">
                  <c:v>43052</c:v>
                </c:pt>
                <c:pt idx="5361">
                  <c:v>43053</c:v>
                </c:pt>
                <c:pt idx="5362">
                  <c:v>43054</c:v>
                </c:pt>
                <c:pt idx="5363">
                  <c:v>43055</c:v>
                </c:pt>
                <c:pt idx="5364">
                  <c:v>43056</c:v>
                </c:pt>
                <c:pt idx="5365">
                  <c:v>43059</c:v>
                </c:pt>
                <c:pt idx="5366">
                  <c:v>43060</c:v>
                </c:pt>
                <c:pt idx="5367">
                  <c:v>43061</c:v>
                </c:pt>
                <c:pt idx="5368">
                  <c:v>43062</c:v>
                </c:pt>
                <c:pt idx="5369">
                  <c:v>43063</c:v>
                </c:pt>
                <c:pt idx="5370">
                  <c:v>43066</c:v>
                </c:pt>
                <c:pt idx="5371">
                  <c:v>43067</c:v>
                </c:pt>
                <c:pt idx="5372">
                  <c:v>43068</c:v>
                </c:pt>
                <c:pt idx="5373">
                  <c:v>43069</c:v>
                </c:pt>
                <c:pt idx="5374">
                  <c:v>43070</c:v>
                </c:pt>
                <c:pt idx="5375">
                  <c:v>43073</c:v>
                </c:pt>
                <c:pt idx="5376">
                  <c:v>43074</c:v>
                </c:pt>
                <c:pt idx="5377">
                  <c:v>43075</c:v>
                </c:pt>
                <c:pt idx="5378">
                  <c:v>43076</c:v>
                </c:pt>
                <c:pt idx="5379">
                  <c:v>43077</c:v>
                </c:pt>
                <c:pt idx="5380">
                  <c:v>43080</c:v>
                </c:pt>
                <c:pt idx="5381">
                  <c:v>43081</c:v>
                </c:pt>
                <c:pt idx="5382">
                  <c:v>43082</c:v>
                </c:pt>
                <c:pt idx="5383">
                  <c:v>43083</c:v>
                </c:pt>
                <c:pt idx="5384">
                  <c:v>43084</c:v>
                </c:pt>
                <c:pt idx="5385">
                  <c:v>43087</c:v>
                </c:pt>
                <c:pt idx="5386">
                  <c:v>43088</c:v>
                </c:pt>
                <c:pt idx="5387">
                  <c:v>43089</c:v>
                </c:pt>
                <c:pt idx="5388">
                  <c:v>43090</c:v>
                </c:pt>
                <c:pt idx="5389">
                  <c:v>43091</c:v>
                </c:pt>
                <c:pt idx="5390">
                  <c:v>43094</c:v>
                </c:pt>
                <c:pt idx="5391">
                  <c:v>43095</c:v>
                </c:pt>
                <c:pt idx="5392">
                  <c:v>43096</c:v>
                </c:pt>
                <c:pt idx="5393">
                  <c:v>43097</c:v>
                </c:pt>
                <c:pt idx="5394">
                  <c:v>43098</c:v>
                </c:pt>
                <c:pt idx="5395">
                  <c:v>43100</c:v>
                </c:pt>
                <c:pt idx="5396">
                  <c:v>43101</c:v>
                </c:pt>
                <c:pt idx="5397">
                  <c:v>43102</c:v>
                </c:pt>
                <c:pt idx="5398">
                  <c:v>43103</c:v>
                </c:pt>
                <c:pt idx="5399">
                  <c:v>43104</c:v>
                </c:pt>
                <c:pt idx="5400">
                  <c:v>43105</c:v>
                </c:pt>
                <c:pt idx="5401">
                  <c:v>43108</c:v>
                </c:pt>
                <c:pt idx="5402">
                  <c:v>43109</c:v>
                </c:pt>
                <c:pt idx="5403">
                  <c:v>43110</c:v>
                </c:pt>
                <c:pt idx="5404">
                  <c:v>43111</c:v>
                </c:pt>
                <c:pt idx="5405">
                  <c:v>43112</c:v>
                </c:pt>
                <c:pt idx="5406">
                  <c:v>43115</c:v>
                </c:pt>
                <c:pt idx="5407">
                  <c:v>43116</c:v>
                </c:pt>
                <c:pt idx="5408">
                  <c:v>43117</c:v>
                </c:pt>
                <c:pt idx="5409">
                  <c:v>43118</c:v>
                </c:pt>
                <c:pt idx="5410">
                  <c:v>43119</c:v>
                </c:pt>
                <c:pt idx="5411">
                  <c:v>43122</c:v>
                </c:pt>
                <c:pt idx="5412">
                  <c:v>43123</c:v>
                </c:pt>
                <c:pt idx="5413">
                  <c:v>43124</c:v>
                </c:pt>
                <c:pt idx="5414">
                  <c:v>43125</c:v>
                </c:pt>
                <c:pt idx="5415">
                  <c:v>43126</c:v>
                </c:pt>
                <c:pt idx="5416">
                  <c:v>43129</c:v>
                </c:pt>
                <c:pt idx="5417">
                  <c:v>43130</c:v>
                </c:pt>
                <c:pt idx="5418">
                  <c:v>43131</c:v>
                </c:pt>
                <c:pt idx="5419">
                  <c:v>43132</c:v>
                </c:pt>
                <c:pt idx="5420">
                  <c:v>43133</c:v>
                </c:pt>
                <c:pt idx="5421">
                  <c:v>43136</c:v>
                </c:pt>
                <c:pt idx="5422">
                  <c:v>43137</c:v>
                </c:pt>
                <c:pt idx="5423">
                  <c:v>43138</c:v>
                </c:pt>
                <c:pt idx="5424">
                  <c:v>43139</c:v>
                </c:pt>
                <c:pt idx="5425">
                  <c:v>43140</c:v>
                </c:pt>
                <c:pt idx="5426">
                  <c:v>43143</c:v>
                </c:pt>
                <c:pt idx="5427">
                  <c:v>43144</c:v>
                </c:pt>
                <c:pt idx="5428">
                  <c:v>43145</c:v>
                </c:pt>
                <c:pt idx="5429">
                  <c:v>43146</c:v>
                </c:pt>
                <c:pt idx="5430">
                  <c:v>43147</c:v>
                </c:pt>
                <c:pt idx="5431">
                  <c:v>43150</c:v>
                </c:pt>
                <c:pt idx="5432">
                  <c:v>43151</c:v>
                </c:pt>
                <c:pt idx="5433">
                  <c:v>43152</c:v>
                </c:pt>
                <c:pt idx="5434">
                  <c:v>43153</c:v>
                </c:pt>
                <c:pt idx="5435">
                  <c:v>43154</c:v>
                </c:pt>
                <c:pt idx="5436">
                  <c:v>43157</c:v>
                </c:pt>
                <c:pt idx="5437">
                  <c:v>43158</c:v>
                </c:pt>
                <c:pt idx="5438">
                  <c:v>43159</c:v>
                </c:pt>
                <c:pt idx="5439">
                  <c:v>43160</c:v>
                </c:pt>
                <c:pt idx="5440">
                  <c:v>43161</c:v>
                </c:pt>
                <c:pt idx="5441">
                  <c:v>43164</c:v>
                </c:pt>
                <c:pt idx="5442">
                  <c:v>43165</c:v>
                </c:pt>
                <c:pt idx="5443">
                  <c:v>43166</c:v>
                </c:pt>
                <c:pt idx="5444">
                  <c:v>43167</c:v>
                </c:pt>
                <c:pt idx="5445">
                  <c:v>43168</c:v>
                </c:pt>
                <c:pt idx="5446">
                  <c:v>43171</c:v>
                </c:pt>
                <c:pt idx="5447">
                  <c:v>43172</c:v>
                </c:pt>
                <c:pt idx="5448">
                  <c:v>43173</c:v>
                </c:pt>
                <c:pt idx="5449">
                  <c:v>43174</c:v>
                </c:pt>
                <c:pt idx="5450">
                  <c:v>43175</c:v>
                </c:pt>
                <c:pt idx="5451">
                  <c:v>43178</c:v>
                </c:pt>
                <c:pt idx="5452">
                  <c:v>43179</c:v>
                </c:pt>
                <c:pt idx="5453">
                  <c:v>43180</c:v>
                </c:pt>
                <c:pt idx="5454">
                  <c:v>43181</c:v>
                </c:pt>
                <c:pt idx="5455">
                  <c:v>43182</c:v>
                </c:pt>
                <c:pt idx="5456">
                  <c:v>43185</c:v>
                </c:pt>
                <c:pt idx="5457">
                  <c:v>43186</c:v>
                </c:pt>
                <c:pt idx="5458">
                  <c:v>43187</c:v>
                </c:pt>
                <c:pt idx="5459">
                  <c:v>43188</c:v>
                </c:pt>
                <c:pt idx="5460">
                  <c:v>43189</c:v>
                </c:pt>
                <c:pt idx="5461">
                  <c:v>43190</c:v>
                </c:pt>
                <c:pt idx="5462">
                  <c:v>43192</c:v>
                </c:pt>
                <c:pt idx="5463">
                  <c:v>43193</c:v>
                </c:pt>
                <c:pt idx="5464">
                  <c:v>43194</c:v>
                </c:pt>
                <c:pt idx="5465">
                  <c:v>43195</c:v>
                </c:pt>
                <c:pt idx="5466">
                  <c:v>43196</c:v>
                </c:pt>
                <c:pt idx="5467">
                  <c:v>43199</c:v>
                </c:pt>
                <c:pt idx="5468">
                  <c:v>43200</c:v>
                </c:pt>
                <c:pt idx="5469">
                  <c:v>43201</c:v>
                </c:pt>
                <c:pt idx="5470">
                  <c:v>43202</c:v>
                </c:pt>
                <c:pt idx="5471">
                  <c:v>43203</c:v>
                </c:pt>
                <c:pt idx="5472">
                  <c:v>43206</c:v>
                </c:pt>
                <c:pt idx="5473">
                  <c:v>43207</c:v>
                </c:pt>
                <c:pt idx="5474">
                  <c:v>43208</c:v>
                </c:pt>
                <c:pt idx="5475">
                  <c:v>43209</c:v>
                </c:pt>
                <c:pt idx="5476">
                  <c:v>43210</c:v>
                </c:pt>
                <c:pt idx="5477">
                  <c:v>43213</c:v>
                </c:pt>
                <c:pt idx="5478">
                  <c:v>43214</c:v>
                </c:pt>
                <c:pt idx="5479">
                  <c:v>43215</c:v>
                </c:pt>
                <c:pt idx="5480">
                  <c:v>43216</c:v>
                </c:pt>
                <c:pt idx="5481">
                  <c:v>43217</c:v>
                </c:pt>
                <c:pt idx="5482">
                  <c:v>43220</c:v>
                </c:pt>
                <c:pt idx="5483">
                  <c:v>43221</c:v>
                </c:pt>
                <c:pt idx="5484">
                  <c:v>43222</c:v>
                </c:pt>
                <c:pt idx="5485">
                  <c:v>43223</c:v>
                </c:pt>
                <c:pt idx="5486">
                  <c:v>43224</c:v>
                </c:pt>
                <c:pt idx="5487">
                  <c:v>43227</c:v>
                </c:pt>
                <c:pt idx="5488">
                  <c:v>43228</c:v>
                </c:pt>
                <c:pt idx="5489">
                  <c:v>43229</c:v>
                </c:pt>
                <c:pt idx="5490">
                  <c:v>43230</c:v>
                </c:pt>
                <c:pt idx="5491">
                  <c:v>43231</c:v>
                </c:pt>
                <c:pt idx="5492">
                  <c:v>43234</c:v>
                </c:pt>
                <c:pt idx="5493">
                  <c:v>43235</c:v>
                </c:pt>
                <c:pt idx="5494">
                  <c:v>43236</c:v>
                </c:pt>
                <c:pt idx="5495">
                  <c:v>43237</c:v>
                </c:pt>
                <c:pt idx="5496">
                  <c:v>43238</c:v>
                </c:pt>
                <c:pt idx="5497">
                  <c:v>43241</c:v>
                </c:pt>
                <c:pt idx="5498">
                  <c:v>43242</c:v>
                </c:pt>
                <c:pt idx="5499">
                  <c:v>43243</c:v>
                </c:pt>
                <c:pt idx="5500">
                  <c:v>43244</c:v>
                </c:pt>
                <c:pt idx="5501">
                  <c:v>43245</c:v>
                </c:pt>
                <c:pt idx="5502">
                  <c:v>43248</c:v>
                </c:pt>
                <c:pt idx="5503">
                  <c:v>43249</c:v>
                </c:pt>
                <c:pt idx="5504">
                  <c:v>43250</c:v>
                </c:pt>
                <c:pt idx="5505">
                  <c:v>43251</c:v>
                </c:pt>
                <c:pt idx="5506">
                  <c:v>43252</c:v>
                </c:pt>
                <c:pt idx="5507">
                  <c:v>43255</c:v>
                </c:pt>
                <c:pt idx="5508">
                  <c:v>43256</c:v>
                </c:pt>
                <c:pt idx="5509">
                  <c:v>43257</c:v>
                </c:pt>
                <c:pt idx="5510">
                  <c:v>43258</c:v>
                </c:pt>
                <c:pt idx="5511">
                  <c:v>43259</c:v>
                </c:pt>
                <c:pt idx="5512">
                  <c:v>43262</c:v>
                </c:pt>
                <c:pt idx="5513">
                  <c:v>43263</c:v>
                </c:pt>
                <c:pt idx="5514">
                  <c:v>43264</c:v>
                </c:pt>
                <c:pt idx="5515">
                  <c:v>43265</c:v>
                </c:pt>
                <c:pt idx="5516">
                  <c:v>43266</c:v>
                </c:pt>
                <c:pt idx="5517">
                  <c:v>43269</c:v>
                </c:pt>
                <c:pt idx="5518">
                  <c:v>43270</c:v>
                </c:pt>
                <c:pt idx="5519">
                  <c:v>43271</c:v>
                </c:pt>
                <c:pt idx="5520">
                  <c:v>43272</c:v>
                </c:pt>
                <c:pt idx="5521">
                  <c:v>43273</c:v>
                </c:pt>
                <c:pt idx="5522">
                  <c:v>43276</c:v>
                </c:pt>
                <c:pt idx="5523">
                  <c:v>43277</c:v>
                </c:pt>
                <c:pt idx="5524">
                  <c:v>43278</c:v>
                </c:pt>
                <c:pt idx="5525">
                  <c:v>43279</c:v>
                </c:pt>
                <c:pt idx="5526">
                  <c:v>43280</c:v>
                </c:pt>
                <c:pt idx="5527">
                  <c:v>43281</c:v>
                </c:pt>
                <c:pt idx="5528">
                  <c:v>43283</c:v>
                </c:pt>
                <c:pt idx="5529">
                  <c:v>43284</c:v>
                </c:pt>
                <c:pt idx="5530">
                  <c:v>43285</c:v>
                </c:pt>
                <c:pt idx="5531">
                  <c:v>43286</c:v>
                </c:pt>
                <c:pt idx="5532">
                  <c:v>43287</c:v>
                </c:pt>
                <c:pt idx="5533">
                  <c:v>43290</c:v>
                </c:pt>
                <c:pt idx="5534">
                  <c:v>43291</c:v>
                </c:pt>
                <c:pt idx="5535">
                  <c:v>43292</c:v>
                </c:pt>
                <c:pt idx="5536">
                  <c:v>43293</c:v>
                </c:pt>
                <c:pt idx="5537">
                  <c:v>43294</c:v>
                </c:pt>
                <c:pt idx="5538">
                  <c:v>43297</c:v>
                </c:pt>
                <c:pt idx="5539">
                  <c:v>43298</c:v>
                </c:pt>
                <c:pt idx="5540">
                  <c:v>43299</c:v>
                </c:pt>
                <c:pt idx="5541">
                  <c:v>43300</c:v>
                </c:pt>
                <c:pt idx="5542">
                  <c:v>43301</c:v>
                </c:pt>
                <c:pt idx="5543">
                  <c:v>43304</c:v>
                </c:pt>
                <c:pt idx="5544">
                  <c:v>43305</c:v>
                </c:pt>
                <c:pt idx="5545">
                  <c:v>43306</c:v>
                </c:pt>
                <c:pt idx="5546">
                  <c:v>43307</c:v>
                </c:pt>
                <c:pt idx="5547">
                  <c:v>43308</c:v>
                </c:pt>
                <c:pt idx="5548">
                  <c:v>43311</c:v>
                </c:pt>
                <c:pt idx="5549">
                  <c:v>43312</c:v>
                </c:pt>
                <c:pt idx="5550">
                  <c:v>43313</c:v>
                </c:pt>
                <c:pt idx="5551">
                  <c:v>43314</c:v>
                </c:pt>
                <c:pt idx="5552">
                  <c:v>43315</c:v>
                </c:pt>
                <c:pt idx="5553">
                  <c:v>43318</c:v>
                </c:pt>
                <c:pt idx="5554">
                  <c:v>43319</c:v>
                </c:pt>
                <c:pt idx="5555">
                  <c:v>43320</c:v>
                </c:pt>
                <c:pt idx="5556">
                  <c:v>43321</c:v>
                </c:pt>
                <c:pt idx="5557">
                  <c:v>43322</c:v>
                </c:pt>
                <c:pt idx="5558">
                  <c:v>43325</c:v>
                </c:pt>
                <c:pt idx="5559">
                  <c:v>43326</c:v>
                </c:pt>
                <c:pt idx="5560">
                  <c:v>43327</c:v>
                </c:pt>
                <c:pt idx="5561">
                  <c:v>43328</c:v>
                </c:pt>
                <c:pt idx="5562">
                  <c:v>43329</c:v>
                </c:pt>
                <c:pt idx="5563">
                  <c:v>43332</c:v>
                </c:pt>
                <c:pt idx="5564">
                  <c:v>43333</c:v>
                </c:pt>
                <c:pt idx="5565">
                  <c:v>43334</c:v>
                </c:pt>
                <c:pt idx="5566">
                  <c:v>43335</c:v>
                </c:pt>
                <c:pt idx="5567">
                  <c:v>43336</c:v>
                </c:pt>
                <c:pt idx="5568">
                  <c:v>43339</c:v>
                </c:pt>
                <c:pt idx="5569">
                  <c:v>43340</c:v>
                </c:pt>
                <c:pt idx="5570">
                  <c:v>43341</c:v>
                </c:pt>
                <c:pt idx="5571">
                  <c:v>43342</c:v>
                </c:pt>
                <c:pt idx="5572">
                  <c:v>43343</c:v>
                </c:pt>
                <c:pt idx="5573">
                  <c:v>43346</c:v>
                </c:pt>
                <c:pt idx="5574">
                  <c:v>43347</c:v>
                </c:pt>
                <c:pt idx="5575">
                  <c:v>43348</c:v>
                </c:pt>
                <c:pt idx="5576">
                  <c:v>43349</c:v>
                </c:pt>
                <c:pt idx="5577">
                  <c:v>43350</c:v>
                </c:pt>
                <c:pt idx="5578">
                  <c:v>43353</c:v>
                </c:pt>
                <c:pt idx="5579">
                  <c:v>43354</c:v>
                </c:pt>
                <c:pt idx="5580">
                  <c:v>43355</c:v>
                </c:pt>
                <c:pt idx="5581">
                  <c:v>43356</c:v>
                </c:pt>
                <c:pt idx="5582">
                  <c:v>43357</c:v>
                </c:pt>
                <c:pt idx="5583">
                  <c:v>43360</c:v>
                </c:pt>
                <c:pt idx="5584">
                  <c:v>43361</c:v>
                </c:pt>
                <c:pt idx="5585">
                  <c:v>43362</c:v>
                </c:pt>
                <c:pt idx="5586">
                  <c:v>43363</c:v>
                </c:pt>
                <c:pt idx="5587">
                  <c:v>43364</c:v>
                </c:pt>
                <c:pt idx="5588">
                  <c:v>43367</c:v>
                </c:pt>
                <c:pt idx="5589">
                  <c:v>43368</c:v>
                </c:pt>
                <c:pt idx="5590">
                  <c:v>43369</c:v>
                </c:pt>
                <c:pt idx="5591">
                  <c:v>43370</c:v>
                </c:pt>
                <c:pt idx="5592">
                  <c:v>43371</c:v>
                </c:pt>
                <c:pt idx="5593">
                  <c:v>43373</c:v>
                </c:pt>
                <c:pt idx="5594">
                  <c:v>43374</c:v>
                </c:pt>
                <c:pt idx="5595">
                  <c:v>43375</c:v>
                </c:pt>
                <c:pt idx="5596">
                  <c:v>43376</c:v>
                </c:pt>
                <c:pt idx="5597">
                  <c:v>43377</c:v>
                </c:pt>
                <c:pt idx="5598">
                  <c:v>43378</c:v>
                </c:pt>
                <c:pt idx="5599">
                  <c:v>43381</c:v>
                </c:pt>
                <c:pt idx="5600">
                  <c:v>43382</c:v>
                </c:pt>
                <c:pt idx="5601">
                  <c:v>43383</c:v>
                </c:pt>
                <c:pt idx="5602">
                  <c:v>43384</c:v>
                </c:pt>
                <c:pt idx="5603">
                  <c:v>43385</c:v>
                </c:pt>
                <c:pt idx="5604">
                  <c:v>43388</c:v>
                </c:pt>
                <c:pt idx="5605">
                  <c:v>43389</c:v>
                </c:pt>
                <c:pt idx="5606">
                  <c:v>43390</c:v>
                </c:pt>
                <c:pt idx="5607">
                  <c:v>43391</c:v>
                </c:pt>
                <c:pt idx="5608">
                  <c:v>43392</c:v>
                </c:pt>
                <c:pt idx="5609">
                  <c:v>43395</c:v>
                </c:pt>
                <c:pt idx="5610">
                  <c:v>43396</c:v>
                </c:pt>
                <c:pt idx="5611">
                  <c:v>43397</c:v>
                </c:pt>
                <c:pt idx="5612">
                  <c:v>43398</c:v>
                </c:pt>
                <c:pt idx="5613">
                  <c:v>43399</c:v>
                </c:pt>
                <c:pt idx="5614">
                  <c:v>43402</c:v>
                </c:pt>
                <c:pt idx="5615">
                  <c:v>43403</c:v>
                </c:pt>
                <c:pt idx="5616">
                  <c:v>43404</c:v>
                </c:pt>
                <c:pt idx="5617">
                  <c:v>43405</c:v>
                </c:pt>
                <c:pt idx="5618">
                  <c:v>43406</c:v>
                </c:pt>
                <c:pt idx="5619">
                  <c:v>43409</c:v>
                </c:pt>
                <c:pt idx="5620">
                  <c:v>43410</c:v>
                </c:pt>
                <c:pt idx="5621">
                  <c:v>43411</c:v>
                </c:pt>
                <c:pt idx="5622">
                  <c:v>43412</c:v>
                </c:pt>
                <c:pt idx="5623">
                  <c:v>43413</c:v>
                </c:pt>
                <c:pt idx="5624">
                  <c:v>43416</c:v>
                </c:pt>
                <c:pt idx="5625">
                  <c:v>43417</c:v>
                </c:pt>
                <c:pt idx="5626">
                  <c:v>43418</c:v>
                </c:pt>
                <c:pt idx="5627">
                  <c:v>43419</c:v>
                </c:pt>
                <c:pt idx="5628">
                  <c:v>43420</c:v>
                </c:pt>
                <c:pt idx="5629">
                  <c:v>43423</c:v>
                </c:pt>
                <c:pt idx="5630">
                  <c:v>43424</c:v>
                </c:pt>
                <c:pt idx="5631">
                  <c:v>43425</c:v>
                </c:pt>
                <c:pt idx="5632">
                  <c:v>43426</c:v>
                </c:pt>
                <c:pt idx="5633">
                  <c:v>43427</c:v>
                </c:pt>
                <c:pt idx="5634">
                  <c:v>43430</c:v>
                </c:pt>
                <c:pt idx="5635">
                  <c:v>43431</c:v>
                </c:pt>
                <c:pt idx="5636">
                  <c:v>43432</c:v>
                </c:pt>
                <c:pt idx="5637">
                  <c:v>43433</c:v>
                </c:pt>
                <c:pt idx="5638">
                  <c:v>43434</c:v>
                </c:pt>
                <c:pt idx="5639">
                  <c:v>43437</c:v>
                </c:pt>
                <c:pt idx="5640">
                  <c:v>43438</c:v>
                </c:pt>
                <c:pt idx="5641">
                  <c:v>43439</c:v>
                </c:pt>
                <c:pt idx="5642">
                  <c:v>43440</c:v>
                </c:pt>
                <c:pt idx="5643">
                  <c:v>43441</c:v>
                </c:pt>
                <c:pt idx="5644">
                  <c:v>43444</c:v>
                </c:pt>
                <c:pt idx="5645">
                  <c:v>43445</c:v>
                </c:pt>
                <c:pt idx="5646">
                  <c:v>43446</c:v>
                </c:pt>
                <c:pt idx="5647">
                  <c:v>43447</c:v>
                </c:pt>
                <c:pt idx="5648">
                  <c:v>43448</c:v>
                </c:pt>
                <c:pt idx="5649">
                  <c:v>43451</c:v>
                </c:pt>
                <c:pt idx="5650">
                  <c:v>43452</c:v>
                </c:pt>
                <c:pt idx="5651">
                  <c:v>43453</c:v>
                </c:pt>
                <c:pt idx="5652">
                  <c:v>43454</c:v>
                </c:pt>
                <c:pt idx="5653">
                  <c:v>43455</c:v>
                </c:pt>
                <c:pt idx="5654">
                  <c:v>43458</c:v>
                </c:pt>
                <c:pt idx="5655">
                  <c:v>43459</c:v>
                </c:pt>
                <c:pt idx="5656">
                  <c:v>43460</c:v>
                </c:pt>
                <c:pt idx="5657">
                  <c:v>43461</c:v>
                </c:pt>
                <c:pt idx="5658">
                  <c:v>43462</c:v>
                </c:pt>
                <c:pt idx="5659">
                  <c:v>43465</c:v>
                </c:pt>
                <c:pt idx="5660">
                  <c:v>43466</c:v>
                </c:pt>
                <c:pt idx="5661">
                  <c:v>43467</c:v>
                </c:pt>
                <c:pt idx="5662">
                  <c:v>43468</c:v>
                </c:pt>
                <c:pt idx="5663">
                  <c:v>43469</c:v>
                </c:pt>
                <c:pt idx="5664">
                  <c:v>43472</c:v>
                </c:pt>
                <c:pt idx="5665">
                  <c:v>43473</c:v>
                </c:pt>
                <c:pt idx="5666">
                  <c:v>43474</c:v>
                </c:pt>
                <c:pt idx="5667">
                  <c:v>43475</c:v>
                </c:pt>
                <c:pt idx="5668">
                  <c:v>43476</c:v>
                </c:pt>
                <c:pt idx="5669">
                  <c:v>43479</c:v>
                </c:pt>
                <c:pt idx="5670">
                  <c:v>43480</c:v>
                </c:pt>
                <c:pt idx="5671">
                  <c:v>43481</c:v>
                </c:pt>
                <c:pt idx="5672">
                  <c:v>43482</c:v>
                </c:pt>
                <c:pt idx="5673">
                  <c:v>43483</c:v>
                </c:pt>
                <c:pt idx="5674">
                  <c:v>43486</c:v>
                </c:pt>
                <c:pt idx="5675">
                  <c:v>43487</c:v>
                </c:pt>
                <c:pt idx="5676">
                  <c:v>43488</c:v>
                </c:pt>
                <c:pt idx="5677">
                  <c:v>43489</c:v>
                </c:pt>
                <c:pt idx="5678">
                  <c:v>43490</c:v>
                </c:pt>
                <c:pt idx="5679">
                  <c:v>43493</c:v>
                </c:pt>
                <c:pt idx="5680">
                  <c:v>43494</c:v>
                </c:pt>
                <c:pt idx="5681">
                  <c:v>43495</c:v>
                </c:pt>
                <c:pt idx="5682">
                  <c:v>43496</c:v>
                </c:pt>
                <c:pt idx="5683">
                  <c:v>43497</c:v>
                </c:pt>
                <c:pt idx="5684">
                  <c:v>43500</c:v>
                </c:pt>
                <c:pt idx="5685">
                  <c:v>43501</c:v>
                </c:pt>
                <c:pt idx="5686">
                  <c:v>43502</c:v>
                </c:pt>
                <c:pt idx="5687">
                  <c:v>43503</c:v>
                </c:pt>
                <c:pt idx="5688">
                  <c:v>43504</c:v>
                </c:pt>
                <c:pt idx="5689">
                  <c:v>43507</c:v>
                </c:pt>
                <c:pt idx="5690">
                  <c:v>43508</c:v>
                </c:pt>
                <c:pt idx="5691">
                  <c:v>43509</c:v>
                </c:pt>
                <c:pt idx="5692">
                  <c:v>43510</c:v>
                </c:pt>
                <c:pt idx="5693">
                  <c:v>43511</c:v>
                </c:pt>
                <c:pt idx="5694">
                  <c:v>43514</c:v>
                </c:pt>
                <c:pt idx="5695">
                  <c:v>43515</c:v>
                </c:pt>
                <c:pt idx="5696">
                  <c:v>43516</c:v>
                </c:pt>
                <c:pt idx="5697">
                  <c:v>43517</c:v>
                </c:pt>
                <c:pt idx="5698">
                  <c:v>43518</c:v>
                </c:pt>
                <c:pt idx="5699">
                  <c:v>43521</c:v>
                </c:pt>
                <c:pt idx="5700">
                  <c:v>43522</c:v>
                </c:pt>
                <c:pt idx="5701">
                  <c:v>43523</c:v>
                </c:pt>
                <c:pt idx="5702">
                  <c:v>43524</c:v>
                </c:pt>
                <c:pt idx="5703">
                  <c:v>43525</c:v>
                </c:pt>
                <c:pt idx="5704">
                  <c:v>43528</c:v>
                </c:pt>
                <c:pt idx="5705">
                  <c:v>43529</c:v>
                </c:pt>
                <c:pt idx="5706">
                  <c:v>43530</c:v>
                </c:pt>
                <c:pt idx="5707">
                  <c:v>43531</c:v>
                </c:pt>
                <c:pt idx="5708">
                  <c:v>43532</c:v>
                </c:pt>
                <c:pt idx="5709">
                  <c:v>43535</c:v>
                </c:pt>
                <c:pt idx="5710">
                  <c:v>43536</c:v>
                </c:pt>
                <c:pt idx="5711">
                  <c:v>43537</c:v>
                </c:pt>
                <c:pt idx="5712">
                  <c:v>43538</c:v>
                </c:pt>
                <c:pt idx="5713">
                  <c:v>43539</c:v>
                </c:pt>
                <c:pt idx="5714">
                  <c:v>43542</c:v>
                </c:pt>
                <c:pt idx="5715">
                  <c:v>43543</c:v>
                </c:pt>
                <c:pt idx="5716">
                  <c:v>43544</c:v>
                </c:pt>
                <c:pt idx="5717">
                  <c:v>43545</c:v>
                </c:pt>
                <c:pt idx="5718">
                  <c:v>43546</c:v>
                </c:pt>
                <c:pt idx="5719">
                  <c:v>43549</c:v>
                </c:pt>
                <c:pt idx="5720">
                  <c:v>43550</c:v>
                </c:pt>
                <c:pt idx="5721">
                  <c:v>43551</c:v>
                </c:pt>
                <c:pt idx="5722">
                  <c:v>43552</c:v>
                </c:pt>
                <c:pt idx="5723">
                  <c:v>43553</c:v>
                </c:pt>
                <c:pt idx="5724">
                  <c:v>43555</c:v>
                </c:pt>
                <c:pt idx="5725">
                  <c:v>43556</c:v>
                </c:pt>
                <c:pt idx="5726">
                  <c:v>43557</c:v>
                </c:pt>
                <c:pt idx="5727">
                  <c:v>43558</c:v>
                </c:pt>
                <c:pt idx="5728">
                  <c:v>43559</c:v>
                </c:pt>
                <c:pt idx="5729">
                  <c:v>43560</c:v>
                </c:pt>
                <c:pt idx="5730">
                  <c:v>43563</c:v>
                </c:pt>
                <c:pt idx="5731">
                  <c:v>43564</c:v>
                </c:pt>
                <c:pt idx="5732">
                  <c:v>43565</c:v>
                </c:pt>
                <c:pt idx="5733">
                  <c:v>43566</c:v>
                </c:pt>
                <c:pt idx="5734">
                  <c:v>43567</c:v>
                </c:pt>
                <c:pt idx="5735">
                  <c:v>43570</c:v>
                </c:pt>
                <c:pt idx="5736">
                  <c:v>43571</c:v>
                </c:pt>
                <c:pt idx="5737">
                  <c:v>43572</c:v>
                </c:pt>
                <c:pt idx="5738">
                  <c:v>43573</c:v>
                </c:pt>
                <c:pt idx="5739">
                  <c:v>43574</c:v>
                </c:pt>
                <c:pt idx="5740">
                  <c:v>43577</c:v>
                </c:pt>
                <c:pt idx="5741">
                  <c:v>43578</c:v>
                </c:pt>
                <c:pt idx="5742">
                  <c:v>43579</c:v>
                </c:pt>
                <c:pt idx="5743">
                  <c:v>43580</c:v>
                </c:pt>
                <c:pt idx="5744">
                  <c:v>43581</c:v>
                </c:pt>
                <c:pt idx="5745">
                  <c:v>43584</c:v>
                </c:pt>
                <c:pt idx="5746">
                  <c:v>43585</c:v>
                </c:pt>
                <c:pt idx="5747">
                  <c:v>43586</c:v>
                </c:pt>
                <c:pt idx="5748">
                  <c:v>43587</c:v>
                </c:pt>
                <c:pt idx="5749">
                  <c:v>43588</c:v>
                </c:pt>
                <c:pt idx="5750">
                  <c:v>43591</c:v>
                </c:pt>
                <c:pt idx="5751">
                  <c:v>43592</c:v>
                </c:pt>
                <c:pt idx="5752">
                  <c:v>43593</c:v>
                </c:pt>
                <c:pt idx="5753">
                  <c:v>43594</c:v>
                </c:pt>
                <c:pt idx="5754">
                  <c:v>43595</c:v>
                </c:pt>
                <c:pt idx="5755">
                  <c:v>43598</c:v>
                </c:pt>
                <c:pt idx="5756">
                  <c:v>43599</c:v>
                </c:pt>
                <c:pt idx="5757">
                  <c:v>43600</c:v>
                </c:pt>
                <c:pt idx="5758">
                  <c:v>43601</c:v>
                </c:pt>
                <c:pt idx="5759">
                  <c:v>43602</c:v>
                </c:pt>
                <c:pt idx="5760">
                  <c:v>43605</c:v>
                </c:pt>
                <c:pt idx="5761">
                  <c:v>43606</c:v>
                </c:pt>
                <c:pt idx="5762">
                  <c:v>43607</c:v>
                </c:pt>
                <c:pt idx="5763">
                  <c:v>43608</c:v>
                </c:pt>
                <c:pt idx="5764">
                  <c:v>43609</c:v>
                </c:pt>
                <c:pt idx="5765">
                  <c:v>43612</c:v>
                </c:pt>
                <c:pt idx="5766">
                  <c:v>43613</c:v>
                </c:pt>
                <c:pt idx="5767">
                  <c:v>43614</c:v>
                </c:pt>
                <c:pt idx="5768">
                  <c:v>43615</c:v>
                </c:pt>
                <c:pt idx="5769">
                  <c:v>43616</c:v>
                </c:pt>
                <c:pt idx="5770">
                  <c:v>43619</c:v>
                </c:pt>
                <c:pt idx="5771">
                  <c:v>43620</c:v>
                </c:pt>
                <c:pt idx="5772">
                  <c:v>43621</c:v>
                </c:pt>
                <c:pt idx="5773">
                  <c:v>43622</c:v>
                </c:pt>
                <c:pt idx="5774">
                  <c:v>43623</c:v>
                </c:pt>
                <c:pt idx="5775">
                  <c:v>43626</c:v>
                </c:pt>
                <c:pt idx="5776">
                  <c:v>43627</c:v>
                </c:pt>
                <c:pt idx="5777">
                  <c:v>43628</c:v>
                </c:pt>
                <c:pt idx="5778">
                  <c:v>43629</c:v>
                </c:pt>
                <c:pt idx="5779">
                  <c:v>43630</c:v>
                </c:pt>
                <c:pt idx="5780">
                  <c:v>43633</c:v>
                </c:pt>
                <c:pt idx="5781">
                  <c:v>43634</c:v>
                </c:pt>
                <c:pt idx="5782">
                  <c:v>43635</c:v>
                </c:pt>
                <c:pt idx="5783">
                  <c:v>43636</c:v>
                </c:pt>
                <c:pt idx="5784">
                  <c:v>43637</c:v>
                </c:pt>
                <c:pt idx="5785">
                  <c:v>43640</c:v>
                </c:pt>
                <c:pt idx="5786">
                  <c:v>43641</c:v>
                </c:pt>
                <c:pt idx="5787">
                  <c:v>43642</c:v>
                </c:pt>
                <c:pt idx="5788">
                  <c:v>43643</c:v>
                </c:pt>
                <c:pt idx="5789">
                  <c:v>43644</c:v>
                </c:pt>
                <c:pt idx="5790">
                  <c:v>43646</c:v>
                </c:pt>
                <c:pt idx="5791">
                  <c:v>43647</c:v>
                </c:pt>
                <c:pt idx="5792">
                  <c:v>43648</c:v>
                </c:pt>
                <c:pt idx="5793">
                  <c:v>43649</c:v>
                </c:pt>
                <c:pt idx="5794">
                  <c:v>43650</c:v>
                </c:pt>
                <c:pt idx="5795">
                  <c:v>43651</c:v>
                </c:pt>
                <c:pt idx="5796">
                  <c:v>43654</c:v>
                </c:pt>
                <c:pt idx="5797">
                  <c:v>43655</c:v>
                </c:pt>
                <c:pt idx="5798">
                  <c:v>43656</c:v>
                </c:pt>
                <c:pt idx="5799">
                  <c:v>43657</c:v>
                </c:pt>
                <c:pt idx="5800">
                  <c:v>43658</c:v>
                </c:pt>
                <c:pt idx="5801">
                  <c:v>43661</c:v>
                </c:pt>
                <c:pt idx="5802">
                  <c:v>43662</c:v>
                </c:pt>
                <c:pt idx="5803">
                  <c:v>43663</c:v>
                </c:pt>
                <c:pt idx="5804">
                  <c:v>43664</c:v>
                </c:pt>
                <c:pt idx="5805">
                  <c:v>43665</c:v>
                </c:pt>
                <c:pt idx="5806">
                  <c:v>43668</c:v>
                </c:pt>
                <c:pt idx="5807">
                  <c:v>43669</c:v>
                </c:pt>
                <c:pt idx="5808">
                  <c:v>43670</c:v>
                </c:pt>
                <c:pt idx="5809">
                  <c:v>43671</c:v>
                </c:pt>
                <c:pt idx="5810">
                  <c:v>43672</c:v>
                </c:pt>
                <c:pt idx="5811">
                  <c:v>43675</c:v>
                </c:pt>
                <c:pt idx="5812">
                  <c:v>43676</c:v>
                </c:pt>
                <c:pt idx="5813">
                  <c:v>43677</c:v>
                </c:pt>
                <c:pt idx="5814">
                  <c:v>43678</c:v>
                </c:pt>
                <c:pt idx="5815">
                  <c:v>43679</c:v>
                </c:pt>
                <c:pt idx="5816">
                  <c:v>43682</c:v>
                </c:pt>
                <c:pt idx="5817">
                  <c:v>43683</c:v>
                </c:pt>
                <c:pt idx="5818">
                  <c:v>43684</c:v>
                </c:pt>
                <c:pt idx="5819">
                  <c:v>43685</c:v>
                </c:pt>
                <c:pt idx="5820">
                  <c:v>43686</c:v>
                </c:pt>
                <c:pt idx="5821">
                  <c:v>43689</c:v>
                </c:pt>
                <c:pt idx="5822">
                  <c:v>43690</c:v>
                </c:pt>
                <c:pt idx="5823">
                  <c:v>43691</c:v>
                </c:pt>
                <c:pt idx="5824">
                  <c:v>43692</c:v>
                </c:pt>
                <c:pt idx="5825">
                  <c:v>43693</c:v>
                </c:pt>
                <c:pt idx="5826">
                  <c:v>43696</c:v>
                </c:pt>
                <c:pt idx="5827">
                  <c:v>43697</c:v>
                </c:pt>
                <c:pt idx="5828">
                  <c:v>43698</c:v>
                </c:pt>
                <c:pt idx="5829">
                  <c:v>43699</c:v>
                </c:pt>
                <c:pt idx="5830">
                  <c:v>43700</c:v>
                </c:pt>
                <c:pt idx="5831">
                  <c:v>43703</c:v>
                </c:pt>
                <c:pt idx="5832">
                  <c:v>43704</c:v>
                </c:pt>
                <c:pt idx="5833">
                  <c:v>43705</c:v>
                </c:pt>
                <c:pt idx="5834">
                  <c:v>43706</c:v>
                </c:pt>
                <c:pt idx="5835">
                  <c:v>43707</c:v>
                </c:pt>
                <c:pt idx="5836">
                  <c:v>43708</c:v>
                </c:pt>
                <c:pt idx="5837">
                  <c:v>43710</c:v>
                </c:pt>
                <c:pt idx="5838">
                  <c:v>43711</c:v>
                </c:pt>
                <c:pt idx="5839">
                  <c:v>43712</c:v>
                </c:pt>
                <c:pt idx="5840">
                  <c:v>43713</c:v>
                </c:pt>
                <c:pt idx="5841">
                  <c:v>43714</c:v>
                </c:pt>
                <c:pt idx="5842">
                  <c:v>43717</c:v>
                </c:pt>
                <c:pt idx="5843">
                  <c:v>43718</c:v>
                </c:pt>
                <c:pt idx="5844">
                  <c:v>43719</c:v>
                </c:pt>
                <c:pt idx="5845">
                  <c:v>43720</c:v>
                </c:pt>
                <c:pt idx="5846">
                  <c:v>43721</c:v>
                </c:pt>
                <c:pt idx="5847">
                  <c:v>43724</c:v>
                </c:pt>
                <c:pt idx="5848">
                  <c:v>43725</c:v>
                </c:pt>
                <c:pt idx="5849">
                  <c:v>43726</c:v>
                </c:pt>
                <c:pt idx="5850">
                  <c:v>43727</c:v>
                </c:pt>
                <c:pt idx="5851">
                  <c:v>43728</c:v>
                </c:pt>
                <c:pt idx="5852">
                  <c:v>43731</c:v>
                </c:pt>
                <c:pt idx="5853">
                  <c:v>43732</c:v>
                </c:pt>
                <c:pt idx="5854">
                  <c:v>43733</c:v>
                </c:pt>
                <c:pt idx="5855">
                  <c:v>43734</c:v>
                </c:pt>
                <c:pt idx="5856">
                  <c:v>43735</c:v>
                </c:pt>
                <c:pt idx="5857">
                  <c:v>43738</c:v>
                </c:pt>
                <c:pt idx="5858">
                  <c:v>43739</c:v>
                </c:pt>
                <c:pt idx="5859">
                  <c:v>43740</c:v>
                </c:pt>
                <c:pt idx="5860">
                  <c:v>43741</c:v>
                </c:pt>
                <c:pt idx="5861">
                  <c:v>43742</c:v>
                </c:pt>
                <c:pt idx="5862">
                  <c:v>43745</c:v>
                </c:pt>
                <c:pt idx="5863">
                  <c:v>43746</c:v>
                </c:pt>
                <c:pt idx="5864">
                  <c:v>43747</c:v>
                </c:pt>
                <c:pt idx="5865">
                  <c:v>43748</c:v>
                </c:pt>
                <c:pt idx="5866">
                  <c:v>43749</c:v>
                </c:pt>
                <c:pt idx="5867">
                  <c:v>43752</c:v>
                </c:pt>
                <c:pt idx="5868">
                  <c:v>43753</c:v>
                </c:pt>
                <c:pt idx="5869">
                  <c:v>43754</c:v>
                </c:pt>
                <c:pt idx="5870">
                  <c:v>43755</c:v>
                </c:pt>
                <c:pt idx="5871">
                  <c:v>43756</c:v>
                </c:pt>
                <c:pt idx="5872">
                  <c:v>43759</c:v>
                </c:pt>
                <c:pt idx="5873">
                  <c:v>43760</c:v>
                </c:pt>
                <c:pt idx="5874">
                  <c:v>43761</c:v>
                </c:pt>
                <c:pt idx="5875">
                  <c:v>43762</c:v>
                </c:pt>
                <c:pt idx="5876">
                  <c:v>43763</c:v>
                </c:pt>
                <c:pt idx="5877">
                  <c:v>43766</c:v>
                </c:pt>
                <c:pt idx="5878">
                  <c:v>43767</c:v>
                </c:pt>
                <c:pt idx="5879">
                  <c:v>43768</c:v>
                </c:pt>
                <c:pt idx="5880">
                  <c:v>43769</c:v>
                </c:pt>
                <c:pt idx="5881">
                  <c:v>43770</c:v>
                </c:pt>
                <c:pt idx="5882">
                  <c:v>43773</c:v>
                </c:pt>
                <c:pt idx="5883">
                  <c:v>43774</c:v>
                </c:pt>
                <c:pt idx="5884">
                  <c:v>43775</c:v>
                </c:pt>
                <c:pt idx="5885">
                  <c:v>43776</c:v>
                </c:pt>
                <c:pt idx="5886">
                  <c:v>43777</c:v>
                </c:pt>
                <c:pt idx="5887">
                  <c:v>43780</c:v>
                </c:pt>
                <c:pt idx="5888">
                  <c:v>43781</c:v>
                </c:pt>
                <c:pt idx="5889">
                  <c:v>43782</c:v>
                </c:pt>
                <c:pt idx="5890">
                  <c:v>43783</c:v>
                </c:pt>
                <c:pt idx="5891">
                  <c:v>43784</c:v>
                </c:pt>
                <c:pt idx="5892">
                  <c:v>43787</c:v>
                </c:pt>
                <c:pt idx="5893">
                  <c:v>43788</c:v>
                </c:pt>
                <c:pt idx="5894">
                  <c:v>43789</c:v>
                </c:pt>
                <c:pt idx="5895">
                  <c:v>43790</c:v>
                </c:pt>
                <c:pt idx="5896">
                  <c:v>43791</c:v>
                </c:pt>
                <c:pt idx="5897">
                  <c:v>43794</c:v>
                </c:pt>
                <c:pt idx="5898">
                  <c:v>43795</c:v>
                </c:pt>
                <c:pt idx="5899">
                  <c:v>43796</c:v>
                </c:pt>
                <c:pt idx="5900">
                  <c:v>43797</c:v>
                </c:pt>
                <c:pt idx="5901">
                  <c:v>43798</c:v>
                </c:pt>
                <c:pt idx="5902">
                  <c:v>43799</c:v>
                </c:pt>
                <c:pt idx="5903">
                  <c:v>43801</c:v>
                </c:pt>
                <c:pt idx="5904">
                  <c:v>43802</c:v>
                </c:pt>
                <c:pt idx="5905">
                  <c:v>43803</c:v>
                </c:pt>
                <c:pt idx="5906">
                  <c:v>43804</c:v>
                </c:pt>
                <c:pt idx="5907">
                  <c:v>43805</c:v>
                </c:pt>
                <c:pt idx="5908">
                  <c:v>43808</c:v>
                </c:pt>
                <c:pt idx="5909">
                  <c:v>43809</c:v>
                </c:pt>
                <c:pt idx="5910">
                  <c:v>43810</c:v>
                </c:pt>
                <c:pt idx="5911">
                  <c:v>43811</c:v>
                </c:pt>
                <c:pt idx="5912">
                  <c:v>43812</c:v>
                </c:pt>
                <c:pt idx="5913">
                  <c:v>43815</c:v>
                </c:pt>
                <c:pt idx="5914">
                  <c:v>43816</c:v>
                </c:pt>
                <c:pt idx="5915">
                  <c:v>43817</c:v>
                </c:pt>
                <c:pt idx="5916">
                  <c:v>43818</c:v>
                </c:pt>
                <c:pt idx="5917">
                  <c:v>43819</c:v>
                </c:pt>
                <c:pt idx="5918">
                  <c:v>43822</c:v>
                </c:pt>
                <c:pt idx="5919">
                  <c:v>43823</c:v>
                </c:pt>
                <c:pt idx="5920">
                  <c:v>43824</c:v>
                </c:pt>
                <c:pt idx="5921">
                  <c:v>43825</c:v>
                </c:pt>
                <c:pt idx="5922">
                  <c:v>43826</c:v>
                </c:pt>
                <c:pt idx="5923">
                  <c:v>43829</c:v>
                </c:pt>
                <c:pt idx="5924">
                  <c:v>43830</c:v>
                </c:pt>
                <c:pt idx="5925">
                  <c:v>43831</c:v>
                </c:pt>
                <c:pt idx="5926">
                  <c:v>43832</c:v>
                </c:pt>
                <c:pt idx="5927">
                  <c:v>43833</c:v>
                </c:pt>
                <c:pt idx="5928">
                  <c:v>43836</c:v>
                </c:pt>
                <c:pt idx="5929">
                  <c:v>43837</c:v>
                </c:pt>
                <c:pt idx="5930">
                  <c:v>43838</c:v>
                </c:pt>
                <c:pt idx="5931">
                  <c:v>43839</c:v>
                </c:pt>
                <c:pt idx="5932">
                  <c:v>43840</c:v>
                </c:pt>
                <c:pt idx="5933">
                  <c:v>43843</c:v>
                </c:pt>
                <c:pt idx="5934">
                  <c:v>43844</c:v>
                </c:pt>
                <c:pt idx="5935">
                  <c:v>43845</c:v>
                </c:pt>
                <c:pt idx="5936">
                  <c:v>43846</c:v>
                </c:pt>
                <c:pt idx="5937">
                  <c:v>43847</c:v>
                </c:pt>
                <c:pt idx="5938">
                  <c:v>43850</c:v>
                </c:pt>
                <c:pt idx="5939">
                  <c:v>43851</c:v>
                </c:pt>
                <c:pt idx="5940">
                  <c:v>43852</c:v>
                </c:pt>
                <c:pt idx="5941">
                  <c:v>43853</c:v>
                </c:pt>
                <c:pt idx="5942">
                  <c:v>43854</c:v>
                </c:pt>
                <c:pt idx="5943">
                  <c:v>43857</c:v>
                </c:pt>
                <c:pt idx="5944">
                  <c:v>43858</c:v>
                </c:pt>
                <c:pt idx="5945">
                  <c:v>43859</c:v>
                </c:pt>
                <c:pt idx="5946">
                  <c:v>43860</c:v>
                </c:pt>
                <c:pt idx="5947">
                  <c:v>43861</c:v>
                </c:pt>
                <c:pt idx="5948">
                  <c:v>43864</c:v>
                </c:pt>
                <c:pt idx="5949">
                  <c:v>43865</c:v>
                </c:pt>
                <c:pt idx="5950">
                  <c:v>43866</c:v>
                </c:pt>
                <c:pt idx="5951">
                  <c:v>43867</c:v>
                </c:pt>
                <c:pt idx="5952">
                  <c:v>43868</c:v>
                </c:pt>
                <c:pt idx="5953">
                  <c:v>43871</c:v>
                </c:pt>
                <c:pt idx="5954">
                  <c:v>43872</c:v>
                </c:pt>
                <c:pt idx="5955">
                  <c:v>43873</c:v>
                </c:pt>
                <c:pt idx="5956">
                  <c:v>43874</c:v>
                </c:pt>
                <c:pt idx="5957">
                  <c:v>43875</c:v>
                </c:pt>
                <c:pt idx="5958">
                  <c:v>43878</c:v>
                </c:pt>
                <c:pt idx="5959">
                  <c:v>43879</c:v>
                </c:pt>
                <c:pt idx="5960">
                  <c:v>43880</c:v>
                </c:pt>
                <c:pt idx="5961">
                  <c:v>43881</c:v>
                </c:pt>
                <c:pt idx="5962">
                  <c:v>43882</c:v>
                </c:pt>
                <c:pt idx="5963">
                  <c:v>43885</c:v>
                </c:pt>
                <c:pt idx="5964">
                  <c:v>43886</c:v>
                </c:pt>
                <c:pt idx="5965">
                  <c:v>43887</c:v>
                </c:pt>
                <c:pt idx="5966">
                  <c:v>43888</c:v>
                </c:pt>
                <c:pt idx="5967">
                  <c:v>43889</c:v>
                </c:pt>
                <c:pt idx="5968">
                  <c:v>43890</c:v>
                </c:pt>
                <c:pt idx="5969">
                  <c:v>43892</c:v>
                </c:pt>
                <c:pt idx="5970">
                  <c:v>43893</c:v>
                </c:pt>
                <c:pt idx="5971">
                  <c:v>43894</c:v>
                </c:pt>
                <c:pt idx="5972">
                  <c:v>43895</c:v>
                </c:pt>
                <c:pt idx="5973">
                  <c:v>43896</c:v>
                </c:pt>
                <c:pt idx="5974">
                  <c:v>43899</c:v>
                </c:pt>
                <c:pt idx="5975">
                  <c:v>43900</c:v>
                </c:pt>
                <c:pt idx="5976">
                  <c:v>43901</c:v>
                </c:pt>
                <c:pt idx="5977">
                  <c:v>43902</c:v>
                </c:pt>
                <c:pt idx="5978">
                  <c:v>43903</c:v>
                </c:pt>
                <c:pt idx="5979">
                  <c:v>43906</c:v>
                </c:pt>
                <c:pt idx="5980">
                  <c:v>43907</c:v>
                </c:pt>
                <c:pt idx="5981">
                  <c:v>43908</c:v>
                </c:pt>
                <c:pt idx="5982">
                  <c:v>43909</c:v>
                </c:pt>
                <c:pt idx="5983">
                  <c:v>43910</c:v>
                </c:pt>
                <c:pt idx="5984">
                  <c:v>43913</c:v>
                </c:pt>
                <c:pt idx="5985">
                  <c:v>43914</c:v>
                </c:pt>
                <c:pt idx="5986">
                  <c:v>43915</c:v>
                </c:pt>
                <c:pt idx="5987">
                  <c:v>43916</c:v>
                </c:pt>
                <c:pt idx="5988">
                  <c:v>43917</c:v>
                </c:pt>
                <c:pt idx="5989">
                  <c:v>43920</c:v>
                </c:pt>
                <c:pt idx="5990">
                  <c:v>43921</c:v>
                </c:pt>
                <c:pt idx="5991">
                  <c:v>43922</c:v>
                </c:pt>
                <c:pt idx="5992">
                  <c:v>43923</c:v>
                </c:pt>
                <c:pt idx="5993">
                  <c:v>43924</c:v>
                </c:pt>
                <c:pt idx="5994">
                  <c:v>43927</c:v>
                </c:pt>
                <c:pt idx="5995">
                  <c:v>43928</c:v>
                </c:pt>
                <c:pt idx="5996">
                  <c:v>43929</c:v>
                </c:pt>
                <c:pt idx="5997">
                  <c:v>43930</c:v>
                </c:pt>
                <c:pt idx="5998">
                  <c:v>43931</c:v>
                </c:pt>
                <c:pt idx="5999">
                  <c:v>43934</c:v>
                </c:pt>
                <c:pt idx="6000">
                  <c:v>43935</c:v>
                </c:pt>
                <c:pt idx="6001">
                  <c:v>43936</c:v>
                </c:pt>
                <c:pt idx="6002">
                  <c:v>43937</c:v>
                </c:pt>
                <c:pt idx="6003">
                  <c:v>43938</c:v>
                </c:pt>
                <c:pt idx="6004">
                  <c:v>43941</c:v>
                </c:pt>
                <c:pt idx="6005">
                  <c:v>43942</c:v>
                </c:pt>
                <c:pt idx="6006">
                  <c:v>43943</c:v>
                </c:pt>
                <c:pt idx="6007">
                  <c:v>43944</c:v>
                </c:pt>
                <c:pt idx="6008">
                  <c:v>43945</c:v>
                </c:pt>
                <c:pt idx="6009">
                  <c:v>43948</c:v>
                </c:pt>
                <c:pt idx="6010">
                  <c:v>43949</c:v>
                </c:pt>
                <c:pt idx="6011">
                  <c:v>43950</c:v>
                </c:pt>
                <c:pt idx="6012">
                  <c:v>43951</c:v>
                </c:pt>
                <c:pt idx="6013">
                  <c:v>43952</c:v>
                </c:pt>
                <c:pt idx="6014">
                  <c:v>43955</c:v>
                </c:pt>
                <c:pt idx="6015">
                  <c:v>43956</c:v>
                </c:pt>
                <c:pt idx="6016">
                  <c:v>43957</c:v>
                </c:pt>
                <c:pt idx="6017">
                  <c:v>43958</c:v>
                </c:pt>
                <c:pt idx="6018">
                  <c:v>43959</c:v>
                </c:pt>
                <c:pt idx="6019">
                  <c:v>43962</c:v>
                </c:pt>
                <c:pt idx="6020">
                  <c:v>43963</c:v>
                </c:pt>
                <c:pt idx="6021">
                  <c:v>43964</c:v>
                </c:pt>
                <c:pt idx="6022">
                  <c:v>43965</c:v>
                </c:pt>
                <c:pt idx="6023">
                  <c:v>43966</c:v>
                </c:pt>
                <c:pt idx="6024">
                  <c:v>43969</c:v>
                </c:pt>
                <c:pt idx="6025">
                  <c:v>43970</c:v>
                </c:pt>
                <c:pt idx="6026">
                  <c:v>43971</c:v>
                </c:pt>
                <c:pt idx="6027">
                  <c:v>43972</c:v>
                </c:pt>
                <c:pt idx="6028">
                  <c:v>43973</c:v>
                </c:pt>
                <c:pt idx="6029">
                  <c:v>43976</c:v>
                </c:pt>
                <c:pt idx="6030">
                  <c:v>43977</c:v>
                </c:pt>
                <c:pt idx="6031">
                  <c:v>43978</c:v>
                </c:pt>
                <c:pt idx="6032">
                  <c:v>43979</c:v>
                </c:pt>
                <c:pt idx="6033">
                  <c:v>43980</c:v>
                </c:pt>
                <c:pt idx="6034">
                  <c:v>43982</c:v>
                </c:pt>
                <c:pt idx="6035">
                  <c:v>43983</c:v>
                </c:pt>
                <c:pt idx="6036">
                  <c:v>43984</c:v>
                </c:pt>
                <c:pt idx="6037">
                  <c:v>43985</c:v>
                </c:pt>
                <c:pt idx="6038">
                  <c:v>43986</c:v>
                </c:pt>
                <c:pt idx="6039">
                  <c:v>43987</c:v>
                </c:pt>
                <c:pt idx="6040">
                  <c:v>43990</c:v>
                </c:pt>
                <c:pt idx="6041">
                  <c:v>43991</c:v>
                </c:pt>
                <c:pt idx="6042">
                  <c:v>43992</c:v>
                </c:pt>
                <c:pt idx="6043">
                  <c:v>43993</c:v>
                </c:pt>
                <c:pt idx="6044">
                  <c:v>43994</c:v>
                </c:pt>
                <c:pt idx="6045">
                  <c:v>43997</c:v>
                </c:pt>
                <c:pt idx="6046">
                  <c:v>43998</c:v>
                </c:pt>
                <c:pt idx="6047">
                  <c:v>43999</c:v>
                </c:pt>
                <c:pt idx="6048">
                  <c:v>44000</c:v>
                </c:pt>
                <c:pt idx="6049">
                  <c:v>44001</c:v>
                </c:pt>
                <c:pt idx="6050">
                  <c:v>44004</c:v>
                </c:pt>
                <c:pt idx="6051">
                  <c:v>44005</c:v>
                </c:pt>
                <c:pt idx="6052">
                  <c:v>44006</c:v>
                </c:pt>
                <c:pt idx="6053">
                  <c:v>44007</c:v>
                </c:pt>
                <c:pt idx="6054">
                  <c:v>44008</c:v>
                </c:pt>
                <c:pt idx="6055">
                  <c:v>44011</c:v>
                </c:pt>
                <c:pt idx="6056">
                  <c:v>44012</c:v>
                </c:pt>
                <c:pt idx="6057">
                  <c:v>44013</c:v>
                </c:pt>
                <c:pt idx="6058">
                  <c:v>44014</c:v>
                </c:pt>
                <c:pt idx="6059">
                  <c:v>44015</c:v>
                </c:pt>
                <c:pt idx="6060">
                  <c:v>44018</c:v>
                </c:pt>
                <c:pt idx="6061">
                  <c:v>44019</c:v>
                </c:pt>
                <c:pt idx="6062">
                  <c:v>44020</c:v>
                </c:pt>
                <c:pt idx="6063">
                  <c:v>44021</c:v>
                </c:pt>
                <c:pt idx="6064">
                  <c:v>44022</c:v>
                </c:pt>
                <c:pt idx="6065">
                  <c:v>44025</c:v>
                </c:pt>
                <c:pt idx="6066">
                  <c:v>44026</c:v>
                </c:pt>
                <c:pt idx="6067">
                  <c:v>44027</c:v>
                </c:pt>
                <c:pt idx="6068">
                  <c:v>44028</c:v>
                </c:pt>
                <c:pt idx="6069">
                  <c:v>44029</c:v>
                </c:pt>
                <c:pt idx="6070">
                  <c:v>44032</c:v>
                </c:pt>
                <c:pt idx="6071">
                  <c:v>44033</c:v>
                </c:pt>
                <c:pt idx="6072">
                  <c:v>44034</c:v>
                </c:pt>
                <c:pt idx="6073">
                  <c:v>44035</c:v>
                </c:pt>
                <c:pt idx="6074">
                  <c:v>44036</c:v>
                </c:pt>
                <c:pt idx="6075">
                  <c:v>44039</c:v>
                </c:pt>
                <c:pt idx="6076">
                  <c:v>44040</c:v>
                </c:pt>
                <c:pt idx="6077">
                  <c:v>44041</c:v>
                </c:pt>
                <c:pt idx="6078">
                  <c:v>44042</c:v>
                </c:pt>
                <c:pt idx="6079">
                  <c:v>44043</c:v>
                </c:pt>
                <c:pt idx="6080">
                  <c:v>44046</c:v>
                </c:pt>
                <c:pt idx="6081">
                  <c:v>44047</c:v>
                </c:pt>
                <c:pt idx="6082">
                  <c:v>44048</c:v>
                </c:pt>
                <c:pt idx="6083">
                  <c:v>44049</c:v>
                </c:pt>
                <c:pt idx="6084">
                  <c:v>44050</c:v>
                </c:pt>
                <c:pt idx="6085">
                  <c:v>44053</c:v>
                </c:pt>
                <c:pt idx="6086">
                  <c:v>44054</c:v>
                </c:pt>
                <c:pt idx="6087">
                  <c:v>44055</c:v>
                </c:pt>
                <c:pt idx="6088">
                  <c:v>44056</c:v>
                </c:pt>
                <c:pt idx="6089">
                  <c:v>44057</c:v>
                </c:pt>
                <c:pt idx="6090">
                  <c:v>44060</c:v>
                </c:pt>
                <c:pt idx="6091">
                  <c:v>44061</c:v>
                </c:pt>
                <c:pt idx="6092">
                  <c:v>44062</c:v>
                </c:pt>
                <c:pt idx="6093">
                  <c:v>44063</c:v>
                </c:pt>
                <c:pt idx="6094">
                  <c:v>44064</c:v>
                </c:pt>
                <c:pt idx="6095">
                  <c:v>44067</c:v>
                </c:pt>
                <c:pt idx="6096">
                  <c:v>44068</c:v>
                </c:pt>
                <c:pt idx="6097">
                  <c:v>44069</c:v>
                </c:pt>
                <c:pt idx="6098">
                  <c:v>44070</c:v>
                </c:pt>
                <c:pt idx="6099">
                  <c:v>44071</c:v>
                </c:pt>
                <c:pt idx="6100">
                  <c:v>44074</c:v>
                </c:pt>
                <c:pt idx="6101">
                  <c:v>44075</c:v>
                </c:pt>
                <c:pt idx="6102">
                  <c:v>44076</c:v>
                </c:pt>
                <c:pt idx="6103">
                  <c:v>44077</c:v>
                </c:pt>
                <c:pt idx="6104">
                  <c:v>44078</c:v>
                </c:pt>
                <c:pt idx="6105">
                  <c:v>44081</c:v>
                </c:pt>
                <c:pt idx="6106">
                  <c:v>44082</c:v>
                </c:pt>
                <c:pt idx="6107">
                  <c:v>44083</c:v>
                </c:pt>
                <c:pt idx="6108">
                  <c:v>44084</c:v>
                </c:pt>
                <c:pt idx="6109">
                  <c:v>44085</c:v>
                </c:pt>
                <c:pt idx="6110">
                  <c:v>44088</c:v>
                </c:pt>
                <c:pt idx="6111">
                  <c:v>44089</c:v>
                </c:pt>
                <c:pt idx="6112">
                  <c:v>44090</c:v>
                </c:pt>
                <c:pt idx="6113">
                  <c:v>44091</c:v>
                </c:pt>
                <c:pt idx="6114">
                  <c:v>44092</c:v>
                </c:pt>
                <c:pt idx="6115">
                  <c:v>44095</c:v>
                </c:pt>
                <c:pt idx="6116">
                  <c:v>44096</c:v>
                </c:pt>
                <c:pt idx="6117">
                  <c:v>44097</c:v>
                </c:pt>
                <c:pt idx="6118">
                  <c:v>44098</c:v>
                </c:pt>
                <c:pt idx="6119">
                  <c:v>44099</c:v>
                </c:pt>
                <c:pt idx="6120">
                  <c:v>44102</c:v>
                </c:pt>
                <c:pt idx="6121">
                  <c:v>44103</c:v>
                </c:pt>
                <c:pt idx="6122">
                  <c:v>44104</c:v>
                </c:pt>
                <c:pt idx="6123">
                  <c:v>44105</c:v>
                </c:pt>
                <c:pt idx="6124">
                  <c:v>44106</c:v>
                </c:pt>
                <c:pt idx="6125">
                  <c:v>44109</c:v>
                </c:pt>
                <c:pt idx="6126">
                  <c:v>44110</c:v>
                </c:pt>
                <c:pt idx="6127">
                  <c:v>44111</c:v>
                </c:pt>
                <c:pt idx="6128">
                  <c:v>44112</c:v>
                </c:pt>
                <c:pt idx="6129">
                  <c:v>44113</c:v>
                </c:pt>
                <c:pt idx="6130">
                  <c:v>44116</c:v>
                </c:pt>
                <c:pt idx="6131">
                  <c:v>44117</c:v>
                </c:pt>
                <c:pt idx="6132">
                  <c:v>44118</c:v>
                </c:pt>
                <c:pt idx="6133">
                  <c:v>44119</c:v>
                </c:pt>
                <c:pt idx="6134">
                  <c:v>44120</c:v>
                </c:pt>
                <c:pt idx="6135">
                  <c:v>44123</c:v>
                </c:pt>
                <c:pt idx="6136">
                  <c:v>44124</c:v>
                </c:pt>
                <c:pt idx="6137">
                  <c:v>44125</c:v>
                </c:pt>
                <c:pt idx="6138">
                  <c:v>44126</c:v>
                </c:pt>
                <c:pt idx="6139">
                  <c:v>44127</c:v>
                </c:pt>
                <c:pt idx="6140">
                  <c:v>44130</c:v>
                </c:pt>
                <c:pt idx="6141">
                  <c:v>44131</c:v>
                </c:pt>
                <c:pt idx="6142">
                  <c:v>44132</c:v>
                </c:pt>
                <c:pt idx="6143">
                  <c:v>44133</c:v>
                </c:pt>
                <c:pt idx="6144">
                  <c:v>44134</c:v>
                </c:pt>
                <c:pt idx="6145">
                  <c:v>44135</c:v>
                </c:pt>
                <c:pt idx="6146">
                  <c:v>44137</c:v>
                </c:pt>
                <c:pt idx="6147">
                  <c:v>44138</c:v>
                </c:pt>
                <c:pt idx="6148">
                  <c:v>44139</c:v>
                </c:pt>
                <c:pt idx="6149">
                  <c:v>44140</c:v>
                </c:pt>
                <c:pt idx="6150">
                  <c:v>44141</c:v>
                </c:pt>
                <c:pt idx="6151">
                  <c:v>44144</c:v>
                </c:pt>
                <c:pt idx="6152">
                  <c:v>44145</c:v>
                </c:pt>
                <c:pt idx="6153">
                  <c:v>44146</c:v>
                </c:pt>
                <c:pt idx="6154">
                  <c:v>44147</c:v>
                </c:pt>
                <c:pt idx="6155">
                  <c:v>44148</c:v>
                </c:pt>
                <c:pt idx="6156">
                  <c:v>44151</c:v>
                </c:pt>
                <c:pt idx="6157">
                  <c:v>44152</c:v>
                </c:pt>
                <c:pt idx="6158">
                  <c:v>44153</c:v>
                </c:pt>
                <c:pt idx="6159">
                  <c:v>44154</c:v>
                </c:pt>
                <c:pt idx="6160">
                  <c:v>44155</c:v>
                </c:pt>
                <c:pt idx="6161">
                  <c:v>44158</c:v>
                </c:pt>
                <c:pt idx="6162">
                  <c:v>44159</c:v>
                </c:pt>
                <c:pt idx="6163">
                  <c:v>44160</c:v>
                </c:pt>
                <c:pt idx="6164">
                  <c:v>44161</c:v>
                </c:pt>
                <c:pt idx="6165">
                  <c:v>44162</c:v>
                </c:pt>
                <c:pt idx="6166">
                  <c:v>44165</c:v>
                </c:pt>
                <c:pt idx="6167">
                  <c:v>44166</c:v>
                </c:pt>
                <c:pt idx="6168">
                  <c:v>44167</c:v>
                </c:pt>
                <c:pt idx="6169">
                  <c:v>44168</c:v>
                </c:pt>
                <c:pt idx="6170">
                  <c:v>44169</c:v>
                </c:pt>
                <c:pt idx="6171">
                  <c:v>44172</c:v>
                </c:pt>
                <c:pt idx="6172">
                  <c:v>44173</c:v>
                </c:pt>
                <c:pt idx="6173">
                  <c:v>44174</c:v>
                </c:pt>
                <c:pt idx="6174">
                  <c:v>44175</c:v>
                </c:pt>
                <c:pt idx="6175">
                  <c:v>44176</c:v>
                </c:pt>
                <c:pt idx="6176">
                  <c:v>44179</c:v>
                </c:pt>
                <c:pt idx="6177">
                  <c:v>44180</c:v>
                </c:pt>
                <c:pt idx="6178">
                  <c:v>44181</c:v>
                </c:pt>
                <c:pt idx="6179">
                  <c:v>44182</c:v>
                </c:pt>
                <c:pt idx="6180">
                  <c:v>44183</c:v>
                </c:pt>
                <c:pt idx="6181">
                  <c:v>44186</c:v>
                </c:pt>
                <c:pt idx="6182">
                  <c:v>44187</c:v>
                </c:pt>
                <c:pt idx="6183">
                  <c:v>44188</c:v>
                </c:pt>
                <c:pt idx="6184">
                  <c:v>44189</c:v>
                </c:pt>
                <c:pt idx="6185">
                  <c:v>44190</c:v>
                </c:pt>
                <c:pt idx="6186">
                  <c:v>44193</c:v>
                </c:pt>
                <c:pt idx="6187">
                  <c:v>44194</c:v>
                </c:pt>
                <c:pt idx="6188">
                  <c:v>44195</c:v>
                </c:pt>
                <c:pt idx="6189">
                  <c:v>44196</c:v>
                </c:pt>
                <c:pt idx="6190">
                  <c:v>44197</c:v>
                </c:pt>
                <c:pt idx="6191">
                  <c:v>44200</c:v>
                </c:pt>
                <c:pt idx="6192">
                  <c:v>44201</c:v>
                </c:pt>
                <c:pt idx="6193">
                  <c:v>44202</c:v>
                </c:pt>
                <c:pt idx="6194">
                  <c:v>44203</c:v>
                </c:pt>
                <c:pt idx="6195">
                  <c:v>44204</c:v>
                </c:pt>
                <c:pt idx="6196">
                  <c:v>44207</c:v>
                </c:pt>
                <c:pt idx="6197">
                  <c:v>44208</c:v>
                </c:pt>
                <c:pt idx="6198">
                  <c:v>44209</c:v>
                </c:pt>
                <c:pt idx="6199">
                  <c:v>44210</c:v>
                </c:pt>
                <c:pt idx="6200">
                  <c:v>44211</c:v>
                </c:pt>
                <c:pt idx="6201">
                  <c:v>44214</c:v>
                </c:pt>
                <c:pt idx="6202">
                  <c:v>44215</c:v>
                </c:pt>
                <c:pt idx="6203">
                  <c:v>44216</c:v>
                </c:pt>
                <c:pt idx="6204">
                  <c:v>44217</c:v>
                </c:pt>
                <c:pt idx="6205">
                  <c:v>44218</c:v>
                </c:pt>
                <c:pt idx="6206">
                  <c:v>44221</c:v>
                </c:pt>
                <c:pt idx="6207">
                  <c:v>44222</c:v>
                </c:pt>
                <c:pt idx="6208">
                  <c:v>44223</c:v>
                </c:pt>
                <c:pt idx="6209">
                  <c:v>44224</c:v>
                </c:pt>
                <c:pt idx="6210">
                  <c:v>44225</c:v>
                </c:pt>
                <c:pt idx="6211">
                  <c:v>44227</c:v>
                </c:pt>
                <c:pt idx="6212">
                  <c:v>44228</c:v>
                </c:pt>
                <c:pt idx="6213">
                  <c:v>44229</c:v>
                </c:pt>
                <c:pt idx="6214">
                  <c:v>44230</c:v>
                </c:pt>
                <c:pt idx="6215">
                  <c:v>44231</c:v>
                </c:pt>
                <c:pt idx="6216">
                  <c:v>44232</c:v>
                </c:pt>
                <c:pt idx="6217">
                  <c:v>44235</c:v>
                </c:pt>
                <c:pt idx="6218">
                  <c:v>44236</c:v>
                </c:pt>
                <c:pt idx="6219">
                  <c:v>44237</c:v>
                </c:pt>
                <c:pt idx="6220">
                  <c:v>44238</c:v>
                </c:pt>
                <c:pt idx="6221">
                  <c:v>44239</c:v>
                </c:pt>
                <c:pt idx="6222">
                  <c:v>44242</c:v>
                </c:pt>
                <c:pt idx="6223">
                  <c:v>44243</c:v>
                </c:pt>
                <c:pt idx="6224">
                  <c:v>44244</c:v>
                </c:pt>
                <c:pt idx="6225">
                  <c:v>44245</c:v>
                </c:pt>
                <c:pt idx="6226">
                  <c:v>44246</c:v>
                </c:pt>
                <c:pt idx="6227">
                  <c:v>44249</c:v>
                </c:pt>
                <c:pt idx="6228">
                  <c:v>44250</c:v>
                </c:pt>
                <c:pt idx="6229">
                  <c:v>44251</c:v>
                </c:pt>
                <c:pt idx="6230">
                  <c:v>44252</c:v>
                </c:pt>
                <c:pt idx="6231">
                  <c:v>44253</c:v>
                </c:pt>
                <c:pt idx="6232">
                  <c:v>44255</c:v>
                </c:pt>
                <c:pt idx="6233">
                  <c:v>44256</c:v>
                </c:pt>
                <c:pt idx="6234">
                  <c:v>44257</c:v>
                </c:pt>
                <c:pt idx="6235">
                  <c:v>44258</c:v>
                </c:pt>
                <c:pt idx="6236">
                  <c:v>44259</c:v>
                </c:pt>
                <c:pt idx="6237">
                  <c:v>44260</c:v>
                </c:pt>
                <c:pt idx="6238">
                  <c:v>44263</c:v>
                </c:pt>
                <c:pt idx="6239">
                  <c:v>44264</c:v>
                </c:pt>
                <c:pt idx="6240">
                  <c:v>44265</c:v>
                </c:pt>
                <c:pt idx="6241">
                  <c:v>44266</c:v>
                </c:pt>
                <c:pt idx="6242">
                  <c:v>44267</c:v>
                </c:pt>
                <c:pt idx="6243">
                  <c:v>44270</c:v>
                </c:pt>
                <c:pt idx="6244">
                  <c:v>44271</c:v>
                </c:pt>
                <c:pt idx="6245">
                  <c:v>44272</c:v>
                </c:pt>
                <c:pt idx="6246">
                  <c:v>44273</c:v>
                </c:pt>
                <c:pt idx="6247">
                  <c:v>44274</c:v>
                </c:pt>
                <c:pt idx="6248">
                  <c:v>44277</c:v>
                </c:pt>
                <c:pt idx="6249">
                  <c:v>44278</c:v>
                </c:pt>
                <c:pt idx="6250">
                  <c:v>44279</c:v>
                </c:pt>
                <c:pt idx="6251">
                  <c:v>44280</c:v>
                </c:pt>
                <c:pt idx="6252">
                  <c:v>44281</c:v>
                </c:pt>
                <c:pt idx="6253">
                  <c:v>44284</c:v>
                </c:pt>
                <c:pt idx="6254">
                  <c:v>44285</c:v>
                </c:pt>
                <c:pt idx="6255">
                  <c:v>44286</c:v>
                </c:pt>
                <c:pt idx="6256">
                  <c:v>44287</c:v>
                </c:pt>
                <c:pt idx="6257">
                  <c:v>44288</c:v>
                </c:pt>
                <c:pt idx="6258">
                  <c:v>44291</c:v>
                </c:pt>
                <c:pt idx="6259">
                  <c:v>44292</c:v>
                </c:pt>
                <c:pt idx="6260">
                  <c:v>44293</c:v>
                </c:pt>
                <c:pt idx="6261">
                  <c:v>44294</c:v>
                </c:pt>
                <c:pt idx="6262">
                  <c:v>44295</c:v>
                </c:pt>
                <c:pt idx="6263">
                  <c:v>44298</c:v>
                </c:pt>
                <c:pt idx="6264">
                  <c:v>44299</c:v>
                </c:pt>
                <c:pt idx="6265">
                  <c:v>44300</c:v>
                </c:pt>
                <c:pt idx="6266">
                  <c:v>44301</c:v>
                </c:pt>
                <c:pt idx="6267">
                  <c:v>44302</c:v>
                </c:pt>
                <c:pt idx="6268">
                  <c:v>44305</c:v>
                </c:pt>
                <c:pt idx="6269">
                  <c:v>44306</c:v>
                </c:pt>
                <c:pt idx="6270">
                  <c:v>44307</c:v>
                </c:pt>
                <c:pt idx="6271">
                  <c:v>44308</c:v>
                </c:pt>
                <c:pt idx="6272">
                  <c:v>44309</c:v>
                </c:pt>
                <c:pt idx="6273">
                  <c:v>44312</c:v>
                </c:pt>
                <c:pt idx="6274">
                  <c:v>44313</c:v>
                </c:pt>
                <c:pt idx="6275">
                  <c:v>44314</c:v>
                </c:pt>
                <c:pt idx="6276">
                  <c:v>44315</c:v>
                </c:pt>
                <c:pt idx="6277">
                  <c:v>44316</c:v>
                </c:pt>
                <c:pt idx="6278">
                  <c:v>44319</c:v>
                </c:pt>
                <c:pt idx="6279">
                  <c:v>44320</c:v>
                </c:pt>
                <c:pt idx="6280">
                  <c:v>44321</c:v>
                </c:pt>
                <c:pt idx="6281">
                  <c:v>44322</c:v>
                </c:pt>
                <c:pt idx="6282">
                  <c:v>44323</c:v>
                </c:pt>
                <c:pt idx="6283">
                  <c:v>44326</c:v>
                </c:pt>
                <c:pt idx="6284">
                  <c:v>44327</c:v>
                </c:pt>
                <c:pt idx="6285">
                  <c:v>44328</c:v>
                </c:pt>
                <c:pt idx="6286">
                  <c:v>44329</c:v>
                </c:pt>
                <c:pt idx="6287">
                  <c:v>44330</c:v>
                </c:pt>
                <c:pt idx="6288">
                  <c:v>44333</c:v>
                </c:pt>
                <c:pt idx="6289">
                  <c:v>44334</c:v>
                </c:pt>
                <c:pt idx="6290">
                  <c:v>44335</c:v>
                </c:pt>
                <c:pt idx="6291">
                  <c:v>44336</c:v>
                </c:pt>
                <c:pt idx="6292">
                  <c:v>44337</c:v>
                </c:pt>
                <c:pt idx="6293">
                  <c:v>44340</c:v>
                </c:pt>
                <c:pt idx="6294">
                  <c:v>44341</c:v>
                </c:pt>
                <c:pt idx="6295">
                  <c:v>44342</c:v>
                </c:pt>
                <c:pt idx="6296">
                  <c:v>44343</c:v>
                </c:pt>
                <c:pt idx="6297">
                  <c:v>44344</c:v>
                </c:pt>
                <c:pt idx="6298">
                  <c:v>44347</c:v>
                </c:pt>
                <c:pt idx="6299">
                  <c:v>44348</c:v>
                </c:pt>
                <c:pt idx="6300">
                  <c:v>44349</c:v>
                </c:pt>
                <c:pt idx="6301">
                  <c:v>44350</c:v>
                </c:pt>
                <c:pt idx="6302">
                  <c:v>44351</c:v>
                </c:pt>
                <c:pt idx="6303">
                  <c:v>44354</c:v>
                </c:pt>
                <c:pt idx="6304">
                  <c:v>44355</c:v>
                </c:pt>
                <c:pt idx="6305">
                  <c:v>44356</c:v>
                </c:pt>
                <c:pt idx="6306">
                  <c:v>44357</c:v>
                </c:pt>
                <c:pt idx="6307">
                  <c:v>44358</c:v>
                </c:pt>
                <c:pt idx="6308">
                  <c:v>44361</c:v>
                </c:pt>
                <c:pt idx="6309">
                  <c:v>44362</c:v>
                </c:pt>
                <c:pt idx="6310">
                  <c:v>44363</c:v>
                </c:pt>
                <c:pt idx="6311">
                  <c:v>44364</c:v>
                </c:pt>
                <c:pt idx="6312">
                  <c:v>44365</c:v>
                </c:pt>
                <c:pt idx="6313">
                  <c:v>44368</c:v>
                </c:pt>
                <c:pt idx="6314">
                  <c:v>44369</c:v>
                </c:pt>
                <c:pt idx="6315">
                  <c:v>44370</c:v>
                </c:pt>
                <c:pt idx="6316">
                  <c:v>44371</c:v>
                </c:pt>
                <c:pt idx="6317">
                  <c:v>44372</c:v>
                </c:pt>
                <c:pt idx="6318">
                  <c:v>44375</c:v>
                </c:pt>
                <c:pt idx="6319">
                  <c:v>44376</c:v>
                </c:pt>
                <c:pt idx="6320">
                  <c:v>44377</c:v>
                </c:pt>
                <c:pt idx="6321">
                  <c:v>44378</c:v>
                </c:pt>
                <c:pt idx="6322">
                  <c:v>44379</c:v>
                </c:pt>
                <c:pt idx="6323">
                  <c:v>44382</c:v>
                </c:pt>
                <c:pt idx="6324">
                  <c:v>44383</c:v>
                </c:pt>
                <c:pt idx="6325">
                  <c:v>44384</c:v>
                </c:pt>
                <c:pt idx="6326">
                  <c:v>44385</c:v>
                </c:pt>
                <c:pt idx="6327">
                  <c:v>44386</c:v>
                </c:pt>
                <c:pt idx="6328">
                  <c:v>44389</c:v>
                </c:pt>
                <c:pt idx="6329">
                  <c:v>44390</c:v>
                </c:pt>
                <c:pt idx="6330">
                  <c:v>44391</c:v>
                </c:pt>
                <c:pt idx="6331">
                  <c:v>44392</c:v>
                </c:pt>
                <c:pt idx="6332">
                  <c:v>44393</c:v>
                </c:pt>
                <c:pt idx="6333">
                  <c:v>44396</c:v>
                </c:pt>
                <c:pt idx="6334">
                  <c:v>44397</c:v>
                </c:pt>
                <c:pt idx="6335">
                  <c:v>44398</c:v>
                </c:pt>
                <c:pt idx="6336">
                  <c:v>44399</c:v>
                </c:pt>
                <c:pt idx="6337">
                  <c:v>44400</c:v>
                </c:pt>
                <c:pt idx="6338">
                  <c:v>44403</c:v>
                </c:pt>
                <c:pt idx="6339">
                  <c:v>44404</c:v>
                </c:pt>
                <c:pt idx="6340">
                  <c:v>44405</c:v>
                </c:pt>
                <c:pt idx="6341">
                  <c:v>44406</c:v>
                </c:pt>
                <c:pt idx="6342">
                  <c:v>44407</c:v>
                </c:pt>
                <c:pt idx="6343">
                  <c:v>44408</c:v>
                </c:pt>
                <c:pt idx="6344">
                  <c:v>44410</c:v>
                </c:pt>
                <c:pt idx="6345">
                  <c:v>44411</c:v>
                </c:pt>
                <c:pt idx="6346">
                  <c:v>44412</c:v>
                </c:pt>
                <c:pt idx="6347">
                  <c:v>44413</c:v>
                </c:pt>
                <c:pt idx="6348">
                  <c:v>44414</c:v>
                </c:pt>
                <c:pt idx="6349">
                  <c:v>44417</c:v>
                </c:pt>
                <c:pt idx="6350">
                  <c:v>44418</c:v>
                </c:pt>
                <c:pt idx="6351">
                  <c:v>44419</c:v>
                </c:pt>
                <c:pt idx="6352">
                  <c:v>44420</c:v>
                </c:pt>
                <c:pt idx="6353">
                  <c:v>44421</c:v>
                </c:pt>
                <c:pt idx="6354">
                  <c:v>44424</c:v>
                </c:pt>
                <c:pt idx="6355">
                  <c:v>44425</c:v>
                </c:pt>
                <c:pt idx="6356">
                  <c:v>44426</c:v>
                </c:pt>
                <c:pt idx="6357">
                  <c:v>44427</c:v>
                </c:pt>
                <c:pt idx="6358">
                  <c:v>44428</c:v>
                </c:pt>
                <c:pt idx="6359">
                  <c:v>44431</c:v>
                </c:pt>
                <c:pt idx="6360">
                  <c:v>44432</c:v>
                </c:pt>
                <c:pt idx="6361">
                  <c:v>44433</c:v>
                </c:pt>
                <c:pt idx="6362">
                  <c:v>44434</c:v>
                </c:pt>
                <c:pt idx="6363">
                  <c:v>44435</c:v>
                </c:pt>
                <c:pt idx="6364">
                  <c:v>44438</c:v>
                </c:pt>
                <c:pt idx="6365">
                  <c:v>44439</c:v>
                </c:pt>
                <c:pt idx="6366">
                  <c:v>44440</c:v>
                </c:pt>
                <c:pt idx="6367">
                  <c:v>44441</c:v>
                </c:pt>
                <c:pt idx="6368">
                  <c:v>44442</c:v>
                </c:pt>
                <c:pt idx="6369">
                  <c:v>44445</c:v>
                </c:pt>
                <c:pt idx="6370">
                  <c:v>44446</c:v>
                </c:pt>
                <c:pt idx="6371">
                  <c:v>44447</c:v>
                </c:pt>
                <c:pt idx="6372">
                  <c:v>44448</c:v>
                </c:pt>
                <c:pt idx="6373">
                  <c:v>44449</c:v>
                </c:pt>
                <c:pt idx="6374">
                  <c:v>44452</c:v>
                </c:pt>
                <c:pt idx="6375">
                  <c:v>44453</c:v>
                </c:pt>
                <c:pt idx="6376">
                  <c:v>44454</c:v>
                </c:pt>
                <c:pt idx="6377">
                  <c:v>44455</c:v>
                </c:pt>
                <c:pt idx="6378">
                  <c:v>44456</c:v>
                </c:pt>
                <c:pt idx="6379">
                  <c:v>44459</c:v>
                </c:pt>
                <c:pt idx="6380">
                  <c:v>44460</c:v>
                </c:pt>
                <c:pt idx="6381">
                  <c:v>44461</c:v>
                </c:pt>
                <c:pt idx="6382">
                  <c:v>44462</c:v>
                </c:pt>
                <c:pt idx="6383">
                  <c:v>44463</c:v>
                </c:pt>
                <c:pt idx="6384">
                  <c:v>44466</c:v>
                </c:pt>
                <c:pt idx="6385">
                  <c:v>44467</c:v>
                </c:pt>
                <c:pt idx="6386">
                  <c:v>44468</c:v>
                </c:pt>
                <c:pt idx="6387">
                  <c:v>44469</c:v>
                </c:pt>
                <c:pt idx="6388">
                  <c:v>44470</c:v>
                </c:pt>
                <c:pt idx="6389">
                  <c:v>44473</c:v>
                </c:pt>
                <c:pt idx="6390">
                  <c:v>44474</c:v>
                </c:pt>
                <c:pt idx="6391">
                  <c:v>44475</c:v>
                </c:pt>
                <c:pt idx="6392">
                  <c:v>44476</c:v>
                </c:pt>
                <c:pt idx="6393">
                  <c:v>44477</c:v>
                </c:pt>
                <c:pt idx="6394">
                  <c:v>44480</c:v>
                </c:pt>
                <c:pt idx="6395">
                  <c:v>44481</c:v>
                </c:pt>
                <c:pt idx="6396">
                  <c:v>44482</c:v>
                </c:pt>
                <c:pt idx="6397">
                  <c:v>44483</c:v>
                </c:pt>
                <c:pt idx="6398">
                  <c:v>44484</c:v>
                </c:pt>
                <c:pt idx="6399">
                  <c:v>44487</c:v>
                </c:pt>
                <c:pt idx="6400">
                  <c:v>44488</c:v>
                </c:pt>
                <c:pt idx="6401">
                  <c:v>44489</c:v>
                </c:pt>
                <c:pt idx="6402">
                  <c:v>44490</c:v>
                </c:pt>
                <c:pt idx="6403">
                  <c:v>44491</c:v>
                </c:pt>
                <c:pt idx="6404">
                  <c:v>44494</c:v>
                </c:pt>
                <c:pt idx="6405">
                  <c:v>44495</c:v>
                </c:pt>
                <c:pt idx="6406">
                  <c:v>44496</c:v>
                </c:pt>
                <c:pt idx="6407">
                  <c:v>44497</c:v>
                </c:pt>
                <c:pt idx="6408">
                  <c:v>44498</c:v>
                </c:pt>
                <c:pt idx="6409">
                  <c:v>44500</c:v>
                </c:pt>
                <c:pt idx="6410">
                  <c:v>44501</c:v>
                </c:pt>
                <c:pt idx="6411">
                  <c:v>44502</c:v>
                </c:pt>
                <c:pt idx="6412">
                  <c:v>44503</c:v>
                </c:pt>
                <c:pt idx="6413">
                  <c:v>44504</c:v>
                </c:pt>
                <c:pt idx="6414">
                  <c:v>44505</c:v>
                </c:pt>
                <c:pt idx="6415">
                  <c:v>44508</c:v>
                </c:pt>
                <c:pt idx="6416">
                  <c:v>44509</c:v>
                </c:pt>
                <c:pt idx="6417">
                  <c:v>44510</c:v>
                </c:pt>
                <c:pt idx="6418">
                  <c:v>44511</c:v>
                </c:pt>
                <c:pt idx="6419">
                  <c:v>44512</c:v>
                </c:pt>
                <c:pt idx="6420">
                  <c:v>44515</c:v>
                </c:pt>
                <c:pt idx="6421">
                  <c:v>44516</c:v>
                </c:pt>
                <c:pt idx="6422">
                  <c:v>44517</c:v>
                </c:pt>
                <c:pt idx="6423">
                  <c:v>44518</c:v>
                </c:pt>
                <c:pt idx="6424">
                  <c:v>44519</c:v>
                </c:pt>
                <c:pt idx="6425">
                  <c:v>44522</c:v>
                </c:pt>
                <c:pt idx="6426">
                  <c:v>44523</c:v>
                </c:pt>
                <c:pt idx="6427">
                  <c:v>44524</c:v>
                </c:pt>
                <c:pt idx="6428">
                  <c:v>44525</c:v>
                </c:pt>
                <c:pt idx="6429">
                  <c:v>44526</c:v>
                </c:pt>
                <c:pt idx="6430">
                  <c:v>44529</c:v>
                </c:pt>
                <c:pt idx="6431">
                  <c:v>44530</c:v>
                </c:pt>
                <c:pt idx="6432">
                  <c:v>44531</c:v>
                </c:pt>
                <c:pt idx="6433">
                  <c:v>44532</c:v>
                </c:pt>
                <c:pt idx="6434">
                  <c:v>44533</c:v>
                </c:pt>
                <c:pt idx="6435">
                  <c:v>44536</c:v>
                </c:pt>
                <c:pt idx="6436">
                  <c:v>44537</c:v>
                </c:pt>
                <c:pt idx="6437">
                  <c:v>44538</c:v>
                </c:pt>
                <c:pt idx="6438">
                  <c:v>44539</c:v>
                </c:pt>
                <c:pt idx="6439">
                  <c:v>44540</c:v>
                </c:pt>
                <c:pt idx="6440">
                  <c:v>44543</c:v>
                </c:pt>
                <c:pt idx="6441">
                  <c:v>44544</c:v>
                </c:pt>
                <c:pt idx="6442">
                  <c:v>44545</c:v>
                </c:pt>
                <c:pt idx="6443">
                  <c:v>44546</c:v>
                </c:pt>
                <c:pt idx="6444">
                  <c:v>44547</c:v>
                </c:pt>
                <c:pt idx="6445">
                  <c:v>44550</c:v>
                </c:pt>
                <c:pt idx="6446">
                  <c:v>44551</c:v>
                </c:pt>
                <c:pt idx="6447">
                  <c:v>44552</c:v>
                </c:pt>
                <c:pt idx="6448">
                  <c:v>44553</c:v>
                </c:pt>
                <c:pt idx="6449">
                  <c:v>44554</c:v>
                </c:pt>
                <c:pt idx="6450">
                  <c:v>44557</c:v>
                </c:pt>
                <c:pt idx="6451">
                  <c:v>44558</c:v>
                </c:pt>
                <c:pt idx="6452">
                  <c:v>44559</c:v>
                </c:pt>
                <c:pt idx="6453">
                  <c:v>44560</c:v>
                </c:pt>
                <c:pt idx="6454">
                  <c:v>44561</c:v>
                </c:pt>
                <c:pt idx="6455">
                  <c:v>44564</c:v>
                </c:pt>
                <c:pt idx="6456">
                  <c:v>44565</c:v>
                </c:pt>
                <c:pt idx="6457">
                  <c:v>44566</c:v>
                </c:pt>
                <c:pt idx="6458">
                  <c:v>44567</c:v>
                </c:pt>
                <c:pt idx="6459">
                  <c:v>44568</c:v>
                </c:pt>
                <c:pt idx="6460">
                  <c:v>44571</c:v>
                </c:pt>
                <c:pt idx="6461">
                  <c:v>44572</c:v>
                </c:pt>
                <c:pt idx="6462">
                  <c:v>44573</c:v>
                </c:pt>
                <c:pt idx="6463">
                  <c:v>44574</c:v>
                </c:pt>
                <c:pt idx="6464">
                  <c:v>44575</c:v>
                </c:pt>
                <c:pt idx="6465">
                  <c:v>44578</c:v>
                </c:pt>
                <c:pt idx="6466">
                  <c:v>44579</c:v>
                </c:pt>
                <c:pt idx="6467">
                  <c:v>44580</c:v>
                </c:pt>
                <c:pt idx="6468">
                  <c:v>44581</c:v>
                </c:pt>
                <c:pt idx="6469">
                  <c:v>44582</c:v>
                </c:pt>
                <c:pt idx="6470">
                  <c:v>44585</c:v>
                </c:pt>
                <c:pt idx="6471">
                  <c:v>44586</c:v>
                </c:pt>
                <c:pt idx="6472">
                  <c:v>44587</c:v>
                </c:pt>
                <c:pt idx="6473">
                  <c:v>44588</c:v>
                </c:pt>
                <c:pt idx="6474">
                  <c:v>44589</c:v>
                </c:pt>
                <c:pt idx="6475">
                  <c:v>44592</c:v>
                </c:pt>
                <c:pt idx="6476">
                  <c:v>44593</c:v>
                </c:pt>
                <c:pt idx="6477">
                  <c:v>44594</c:v>
                </c:pt>
                <c:pt idx="6478">
                  <c:v>44595</c:v>
                </c:pt>
                <c:pt idx="6479">
                  <c:v>44596</c:v>
                </c:pt>
                <c:pt idx="6480">
                  <c:v>44599</c:v>
                </c:pt>
                <c:pt idx="6481">
                  <c:v>44600</c:v>
                </c:pt>
                <c:pt idx="6482">
                  <c:v>44601</c:v>
                </c:pt>
                <c:pt idx="6483">
                  <c:v>44602</c:v>
                </c:pt>
                <c:pt idx="6484">
                  <c:v>44603</c:v>
                </c:pt>
                <c:pt idx="6485">
                  <c:v>44606</c:v>
                </c:pt>
                <c:pt idx="6486">
                  <c:v>44607</c:v>
                </c:pt>
                <c:pt idx="6487">
                  <c:v>44608</c:v>
                </c:pt>
                <c:pt idx="6488">
                  <c:v>44609</c:v>
                </c:pt>
                <c:pt idx="6489">
                  <c:v>44610</c:v>
                </c:pt>
                <c:pt idx="6490">
                  <c:v>44613</c:v>
                </c:pt>
                <c:pt idx="6491">
                  <c:v>44614</c:v>
                </c:pt>
                <c:pt idx="6492">
                  <c:v>44615</c:v>
                </c:pt>
                <c:pt idx="6493">
                  <c:v>44616</c:v>
                </c:pt>
                <c:pt idx="6494">
                  <c:v>44617</c:v>
                </c:pt>
                <c:pt idx="6495">
                  <c:v>44620</c:v>
                </c:pt>
                <c:pt idx="6496">
                  <c:v>44621</c:v>
                </c:pt>
                <c:pt idx="6497">
                  <c:v>44622</c:v>
                </c:pt>
                <c:pt idx="6498">
                  <c:v>44623</c:v>
                </c:pt>
                <c:pt idx="6499">
                  <c:v>44624</c:v>
                </c:pt>
                <c:pt idx="6500">
                  <c:v>44627</c:v>
                </c:pt>
                <c:pt idx="6501">
                  <c:v>44628</c:v>
                </c:pt>
                <c:pt idx="6502">
                  <c:v>44629</c:v>
                </c:pt>
                <c:pt idx="6503">
                  <c:v>44630</c:v>
                </c:pt>
                <c:pt idx="6504">
                  <c:v>44631</c:v>
                </c:pt>
                <c:pt idx="6505">
                  <c:v>44634</c:v>
                </c:pt>
                <c:pt idx="6506">
                  <c:v>44635</c:v>
                </c:pt>
                <c:pt idx="6507">
                  <c:v>44636</c:v>
                </c:pt>
                <c:pt idx="6508">
                  <c:v>44637</c:v>
                </c:pt>
                <c:pt idx="6509">
                  <c:v>44638</c:v>
                </c:pt>
                <c:pt idx="6510">
                  <c:v>44641</c:v>
                </c:pt>
                <c:pt idx="6511">
                  <c:v>44642</c:v>
                </c:pt>
                <c:pt idx="6512">
                  <c:v>44643</c:v>
                </c:pt>
                <c:pt idx="6513">
                  <c:v>44644</c:v>
                </c:pt>
                <c:pt idx="6514">
                  <c:v>44645</c:v>
                </c:pt>
                <c:pt idx="6515">
                  <c:v>44648</c:v>
                </c:pt>
                <c:pt idx="6516">
                  <c:v>44649</c:v>
                </c:pt>
                <c:pt idx="6517">
                  <c:v>44650</c:v>
                </c:pt>
                <c:pt idx="6518">
                  <c:v>44651</c:v>
                </c:pt>
                <c:pt idx="6519">
                  <c:v>44652</c:v>
                </c:pt>
                <c:pt idx="6520">
                  <c:v>44655</c:v>
                </c:pt>
                <c:pt idx="6521">
                  <c:v>44656</c:v>
                </c:pt>
                <c:pt idx="6522">
                  <c:v>44657</c:v>
                </c:pt>
                <c:pt idx="6523">
                  <c:v>44658</c:v>
                </c:pt>
                <c:pt idx="6524">
                  <c:v>44659</c:v>
                </c:pt>
                <c:pt idx="6525">
                  <c:v>44662</c:v>
                </c:pt>
                <c:pt idx="6526">
                  <c:v>44663</c:v>
                </c:pt>
                <c:pt idx="6527">
                  <c:v>44664</c:v>
                </c:pt>
                <c:pt idx="6528">
                  <c:v>44665</c:v>
                </c:pt>
                <c:pt idx="6529">
                  <c:v>44666</c:v>
                </c:pt>
                <c:pt idx="6530">
                  <c:v>44669</c:v>
                </c:pt>
                <c:pt idx="6531">
                  <c:v>44670</c:v>
                </c:pt>
                <c:pt idx="6532">
                  <c:v>44671</c:v>
                </c:pt>
                <c:pt idx="6533">
                  <c:v>44672</c:v>
                </c:pt>
                <c:pt idx="6534">
                  <c:v>44673</c:v>
                </c:pt>
                <c:pt idx="6535">
                  <c:v>44676</c:v>
                </c:pt>
                <c:pt idx="6536">
                  <c:v>44677</c:v>
                </c:pt>
                <c:pt idx="6537">
                  <c:v>44678</c:v>
                </c:pt>
                <c:pt idx="6538">
                  <c:v>44679</c:v>
                </c:pt>
                <c:pt idx="6539">
                  <c:v>44680</c:v>
                </c:pt>
                <c:pt idx="6540">
                  <c:v>44681</c:v>
                </c:pt>
                <c:pt idx="6541">
                  <c:v>44683</c:v>
                </c:pt>
                <c:pt idx="6542">
                  <c:v>44684</c:v>
                </c:pt>
                <c:pt idx="6543">
                  <c:v>44685</c:v>
                </c:pt>
                <c:pt idx="6544">
                  <c:v>44686</c:v>
                </c:pt>
                <c:pt idx="6545">
                  <c:v>44687</c:v>
                </c:pt>
                <c:pt idx="6546">
                  <c:v>44690</c:v>
                </c:pt>
                <c:pt idx="6547">
                  <c:v>44691</c:v>
                </c:pt>
                <c:pt idx="6548">
                  <c:v>44692</c:v>
                </c:pt>
                <c:pt idx="6549">
                  <c:v>44693</c:v>
                </c:pt>
                <c:pt idx="6550">
                  <c:v>44694</c:v>
                </c:pt>
                <c:pt idx="6551">
                  <c:v>44697</c:v>
                </c:pt>
                <c:pt idx="6552">
                  <c:v>44698</c:v>
                </c:pt>
                <c:pt idx="6553">
                  <c:v>44699</c:v>
                </c:pt>
                <c:pt idx="6554">
                  <c:v>44700</c:v>
                </c:pt>
                <c:pt idx="6555">
                  <c:v>44701</c:v>
                </c:pt>
                <c:pt idx="6556">
                  <c:v>44704</c:v>
                </c:pt>
                <c:pt idx="6557">
                  <c:v>44705</c:v>
                </c:pt>
                <c:pt idx="6558">
                  <c:v>44706</c:v>
                </c:pt>
                <c:pt idx="6559">
                  <c:v>44707</c:v>
                </c:pt>
                <c:pt idx="6560">
                  <c:v>44708</c:v>
                </c:pt>
                <c:pt idx="6561">
                  <c:v>44711</c:v>
                </c:pt>
                <c:pt idx="6562">
                  <c:v>44712</c:v>
                </c:pt>
                <c:pt idx="6563">
                  <c:v>44713</c:v>
                </c:pt>
                <c:pt idx="6564">
                  <c:v>44714</c:v>
                </c:pt>
                <c:pt idx="6565">
                  <c:v>44715</c:v>
                </c:pt>
                <c:pt idx="6566">
                  <c:v>44718</c:v>
                </c:pt>
                <c:pt idx="6567">
                  <c:v>44719</c:v>
                </c:pt>
                <c:pt idx="6568">
                  <c:v>44720</c:v>
                </c:pt>
                <c:pt idx="6569">
                  <c:v>44721</c:v>
                </c:pt>
                <c:pt idx="6570">
                  <c:v>44722</c:v>
                </c:pt>
                <c:pt idx="6571">
                  <c:v>44725</c:v>
                </c:pt>
                <c:pt idx="6572">
                  <c:v>44726</c:v>
                </c:pt>
                <c:pt idx="6573">
                  <c:v>44727</c:v>
                </c:pt>
                <c:pt idx="6574">
                  <c:v>44728</c:v>
                </c:pt>
                <c:pt idx="6575">
                  <c:v>44729</c:v>
                </c:pt>
                <c:pt idx="6576">
                  <c:v>44732</c:v>
                </c:pt>
                <c:pt idx="6577">
                  <c:v>44733</c:v>
                </c:pt>
                <c:pt idx="6578">
                  <c:v>44734</c:v>
                </c:pt>
                <c:pt idx="6579">
                  <c:v>44735</c:v>
                </c:pt>
                <c:pt idx="6580">
                  <c:v>44736</c:v>
                </c:pt>
                <c:pt idx="6581">
                  <c:v>44739</c:v>
                </c:pt>
                <c:pt idx="6582">
                  <c:v>44740</c:v>
                </c:pt>
                <c:pt idx="6583">
                  <c:v>44741</c:v>
                </c:pt>
                <c:pt idx="6584">
                  <c:v>44742</c:v>
                </c:pt>
                <c:pt idx="6585">
                  <c:v>44743</c:v>
                </c:pt>
                <c:pt idx="6586">
                  <c:v>44746</c:v>
                </c:pt>
                <c:pt idx="6587">
                  <c:v>44747</c:v>
                </c:pt>
                <c:pt idx="6588">
                  <c:v>44748</c:v>
                </c:pt>
                <c:pt idx="6589">
                  <c:v>44749</c:v>
                </c:pt>
                <c:pt idx="6590">
                  <c:v>44750</c:v>
                </c:pt>
                <c:pt idx="6591">
                  <c:v>44753</c:v>
                </c:pt>
                <c:pt idx="6592">
                  <c:v>44754</c:v>
                </c:pt>
                <c:pt idx="6593">
                  <c:v>44755</c:v>
                </c:pt>
                <c:pt idx="6594">
                  <c:v>44756</c:v>
                </c:pt>
                <c:pt idx="6595">
                  <c:v>44757</c:v>
                </c:pt>
                <c:pt idx="6596">
                  <c:v>44760</c:v>
                </c:pt>
                <c:pt idx="6597">
                  <c:v>44761</c:v>
                </c:pt>
                <c:pt idx="6598">
                  <c:v>44762</c:v>
                </c:pt>
                <c:pt idx="6599">
                  <c:v>44763</c:v>
                </c:pt>
                <c:pt idx="6600">
                  <c:v>44764</c:v>
                </c:pt>
                <c:pt idx="6601">
                  <c:v>44767</c:v>
                </c:pt>
                <c:pt idx="6602">
                  <c:v>44768</c:v>
                </c:pt>
                <c:pt idx="6603">
                  <c:v>44769</c:v>
                </c:pt>
                <c:pt idx="6604">
                  <c:v>44770</c:v>
                </c:pt>
                <c:pt idx="6605">
                  <c:v>44771</c:v>
                </c:pt>
                <c:pt idx="6606">
                  <c:v>44773</c:v>
                </c:pt>
                <c:pt idx="6607">
                  <c:v>44774</c:v>
                </c:pt>
                <c:pt idx="6608">
                  <c:v>44775</c:v>
                </c:pt>
                <c:pt idx="6609">
                  <c:v>44776</c:v>
                </c:pt>
                <c:pt idx="6610">
                  <c:v>44777</c:v>
                </c:pt>
                <c:pt idx="6611">
                  <c:v>44778</c:v>
                </c:pt>
                <c:pt idx="6612">
                  <c:v>44781</c:v>
                </c:pt>
                <c:pt idx="6613">
                  <c:v>44782</c:v>
                </c:pt>
                <c:pt idx="6614">
                  <c:v>44783</c:v>
                </c:pt>
                <c:pt idx="6615">
                  <c:v>44784</c:v>
                </c:pt>
                <c:pt idx="6616">
                  <c:v>44785</c:v>
                </c:pt>
                <c:pt idx="6617">
                  <c:v>44788</c:v>
                </c:pt>
                <c:pt idx="6618">
                  <c:v>44789</c:v>
                </c:pt>
                <c:pt idx="6619">
                  <c:v>44790</c:v>
                </c:pt>
                <c:pt idx="6620">
                  <c:v>44791</c:v>
                </c:pt>
                <c:pt idx="6621">
                  <c:v>44792</c:v>
                </c:pt>
                <c:pt idx="6622">
                  <c:v>44795</c:v>
                </c:pt>
                <c:pt idx="6623">
                  <c:v>44796</c:v>
                </c:pt>
                <c:pt idx="6624">
                  <c:v>44797</c:v>
                </c:pt>
                <c:pt idx="6625">
                  <c:v>44798</c:v>
                </c:pt>
                <c:pt idx="6626">
                  <c:v>44799</c:v>
                </c:pt>
                <c:pt idx="6627">
                  <c:v>44802</c:v>
                </c:pt>
                <c:pt idx="6628">
                  <c:v>44803</c:v>
                </c:pt>
                <c:pt idx="6629">
                  <c:v>44804</c:v>
                </c:pt>
                <c:pt idx="6630">
                  <c:v>44805</c:v>
                </c:pt>
                <c:pt idx="6631">
                  <c:v>44806</c:v>
                </c:pt>
                <c:pt idx="6632">
                  <c:v>44809</c:v>
                </c:pt>
                <c:pt idx="6633">
                  <c:v>44810</c:v>
                </c:pt>
                <c:pt idx="6634">
                  <c:v>44811</c:v>
                </c:pt>
                <c:pt idx="6635">
                  <c:v>44812</c:v>
                </c:pt>
                <c:pt idx="6636">
                  <c:v>44813</c:v>
                </c:pt>
                <c:pt idx="6637">
                  <c:v>44816</c:v>
                </c:pt>
                <c:pt idx="6638">
                  <c:v>44817</c:v>
                </c:pt>
                <c:pt idx="6639">
                  <c:v>44818</c:v>
                </c:pt>
                <c:pt idx="6640">
                  <c:v>44819</c:v>
                </c:pt>
                <c:pt idx="6641">
                  <c:v>44820</c:v>
                </c:pt>
                <c:pt idx="6642">
                  <c:v>44823</c:v>
                </c:pt>
                <c:pt idx="6643">
                  <c:v>44824</c:v>
                </c:pt>
                <c:pt idx="6644">
                  <c:v>44825</c:v>
                </c:pt>
                <c:pt idx="6645">
                  <c:v>44826</c:v>
                </c:pt>
                <c:pt idx="6646">
                  <c:v>44827</c:v>
                </c:pt>
                <c:pt idx="6647">
                  <c:v>44830</c:v>
                </c:pt>
                <c:pt idx="6648">
                  <c:v>44831</c:v>
                </c:pt>
                <c:pt idx="6649">
                  <c:v>44832</c:v>
                </c:pt>
                <c:pt idx="6650">
                  <c:v>44833</c:v>
                </c:pt>
                <c:pt idx="6651">
                  <c:v>44834</c:v>
                </c:pt>
                <c:pt idx="6652">
                  <c:v>44837</c:v>
                </c:pt>
                <c:pt idx="6653">
                  <c:v>44838</c:v>
                </c:pt>
                <c:pt idx="6654">
                  <c:v>44839</c:v>
                </c:pt>
                <c:pt idx="6655">
                  <c:v>44840</c:v>
                </c:pt>
                <c:pt idx="6656">
                  <c:v>44841</c:v>
                </c:pt>
                <c:pt idx="6657">
                  <c:v>44844</c:v>
                </c:pt>
                <c:pt idx="6658">
                  <c:v>44845</c:v>
                </c:pt>
                <c:pt idx="6659">
                  <c:v>44846</c:v>
                </c:pt>
                <c:pt idx="6660">
                  <c:v>44847</c:v>
                </c:pt>
                <c:pt idx="6661">
                  <c:v>44848</c:v>
                </c:pt>
                <c:pt idx="6662">
                  <c:v>44851</c:v>
                </c:pt>
                <c:pt idx="6663">
                  <c:v>44852</c:v>
                </c:pt>
                <c:pt idx="6664">
                  <c:v>44853</c:v>
                </c:pt>
                <c:pt idx="6665">
                  <c:v>44854</c:v>
                </c:pt>
                <c:pt idx="6666">
                  <c:v>44855</c:v>
                </c:pt>
                <c:pt idx="6667">
                  <c:v>44858</c:v>
                </c:pt>
                <c:pt idx="6668">
                  <c:v>44859</c:v>
                </c:pt>
                <c:pt idx="6669">
                  <c:v>44860</c:v>
                </c:pt>
                <c:pt idx="6670">
                  <c:v>44861</c:v>
                </c:pt>
                <c:pt idx="6671">
                  <c:v>44862</c:v>
                </c:pt>
                <c:pt idx="6672">
                  <c:v>44865</c:v>
                </c:pt>
                <c:pt idx="6673">
                  <c:v>44866</c:v>
                </c:pt>
                <c:pt idx="6674">
                  <c:v>44867</c:v>
                </c:pt>
                <c:pt idx="6675">
                  <c:v>44868</c:v>
                </c:pt>
                <c:pt idx="6676">
                  <c:v>44869</c:v>
                </c:pt>
                <c:pt idx="6677">
                  <c:v>44872</c:v>
                </c:pt>
                <c:pt idx="6678">
                  <c:v>44873</c:v>
                </c:pt>
                <c:pt idx="6679">
                  <c:v>44874</c:v>
                </c:pt>
                <c:pt idx="6680">
                  <c:v>44875</c:v>
                </c:pt>
                <c:pt idx="6681">
                  <c:v>44876</c:v>
                </c:pt>
                <c:pt idx="6682">
                  <c:v>44879</c:v>
                </c:pt>
                <c:pt idx="6683">
                  <c:v>44880</c:v>
                </c:pt>
                <c:pt idx="6684">
                  <c:v>44881</c:v>
                </c:pt>
                <c:pt idx="6685">
                  <c:v>44882</c:v>
                </c:pt>
                <c:pt idx="6686">
                  <c:v>44883</c:v>
                </c:pt>
                <c:pt idx="6687">
                  <c:v>44886</c:v>
                </c:pt>
                <c:pt idx="6688">
                  <c:v>44887</c:v>
                </c:pt>
                <c:pt idx="6689">
                  <c:v>44888</c:v>
                </c:pt>
                <c:pt idx="6690">
                  <c:v>44889</c:v>
                </c:pt>
                <c:pt idx="6691">
                  <c:v>44890</c:v>
                </c:pt>
                <c:pt idx="6692">
                  <c:v>44893</c:v>
                </c:pt>
                <c:pt idx="6693">
                  <c:v>44894</c:v>
                </c:pt>
                <c:pt idx="6694">
                  <c:v>44895</c:v>
                </c:pt>
                <c:pt idx="6695">
                  <c:v>44896</c:v>
                </c:pt>
                <c:pt idx="6696">
                  <c:v>44897</c:v>
                </c:pt>
                <c:pt idx="6697">
                  <c:v>44900</c:v>
                </c:pt>
                <c:pt idx="6698">
                  <c:v>44901</c:v>
                </c:pt>
                <c:pt idx="6699">
                  <c:v>44902</c:v>
                </c:pt>
                <c:pt idx="6700">
                  <c:v>44903</c:v>
                </c:pt>
                <c:pt idx="6701">
                  <c:v>44904</c:v>
                </c:pt>
                <c:pt idx="6702">
                  <c:v>44907</c:v>
                </c:pt>
                <c:pt idx="6703">
                  <c:v>44908</c:v>
                </c:pt>
                <c:pt idx="6704">
                  <c:v>44909</c:v>
                </c:pt>
                <c:pt idx="6705">
                  <c:v>44910</c:v>
                </c:pt>
                <c:pt idx="6706">
                  <c:v>44911</c:v>
                </c:pt>
                <c:pt idx="6707">
                  <c:v>44914</c:v>
                </c:pt>
                <c:pt idx="6708">
                  <c:v>44915</c:v>
                </c:pt>
                <c:pt idx="6709">
                  <c:v>44916</c:v>
                </c:pt>
                <c:pt idx="6710">
                  <c:v>44917</c:v>
                </c:pt>
                <c:pt idx="6711">
                  <c:v>44918</c:v>
                </c:pt>
                <c:pt idx="6712">
                  <c:v>44921</c:v>
                </c:pt>
                <c:pt idx="6713">
                  <c:v>44922</c:v>
                </c:pt>
                <c:pt idx="6714">
                  <c:v>44923</c:v>
                </c:pt>
                <c:pt idx="6715">
                  <c:v>44924</c:v>
                </c:pt>
                <c:pt idx="6716">
                  <c:v>44925</c:v>
                </c:pt>
                <c:pt idx="6717">
                  <c:v>44926</c:v>
                </c:pt>
                <c:pt idx="6718">
                  <c:v>44928</c:v>
                </c:pt>
                <c:pt idx="6719">
                  <c:v>44929</c:v>
                </c:pt>
                <c:pt idx="6720">
                  <c:v>44930</c:v>
                </c:pt>
                <c:pt idx="6721">
                  <c:v>44931</c:v>
                </c:pt>
                <c:pt idx="6722">
                  <c:v>44932</c:v>
                </c:pt>
                <c:pt idx="6723">
                  <c:v>44935</c:v>
                </c:pt>
                <c:pt idx="6724">
                  <c:v>44936</c:v>
                </c:pt>
                <c:pt idx="6725">
                  <c:v>44937</c:v>
                </c:pt>
                <c:pt idx="6726">
                  <c:v>44938</c:v>
                </c:pt>
                <c:pt idx="6727">
                  <c:v>44939</c:v>
                </c:pt>
                <c:pt idx="6728">
                  <c:v>44942</c:v>
                </c:pt>
                <c:pt idx="6729">
                  <c:v>44943</c:v>
                </c:pt>
                <c:pt idx="6730">
                  <c:v>44944</c:v>
                </c:pt>
                <c:pt idx="6731">
                  <c:v>44945</c:v>
                </c:pt>
                <c:pt idx="6732">
                  <c:v>44946</c:v>
                </c:pt>
                <c:pt idx="6733">
                  <c:v>44949</c:v>
                </c:pt>
                <c:pt idx="6734">
                  <c:v>44950</c:v>
                </c:pt>
                <c:pt idx="6735">
                  <c:v>44951</c:v>
                </c:pt>
                <c:pt idx="6736">
                  <c:v>44952</c:v>
                </c:pt>
                <c:pt idx="6737">
                  <c:v>44953</c:v>
                </c:pt>
                <c:pt idx="6738">
                  <c:v>44956</c:v>
                </c:pt>
                <c:pt idx="6739">
                  <c:v>44957</c:v>
                </c:pt>
                <c:pt idx="6740">
                  <c:v>44958</c:v>
                </c:pt>
                <c:pt idx="6741">
                  <c:v>44959</c:v>
                </c:pt>
                <c:pt idx="6742">
                  <c:v>44960</c:v>
                </c:pt>
                <c:pt idx="6743">
                  <c:v>44963</c:v>
                </c:pt>
                <c:pt idx="6744">
                  <c:v>44964</c:v>
                </c:pt>
                <c:pt idx="6745">
                  <c:v>44965</c:v>
                </c:pt>
                <c:pt idx="6746">
                  <c:v>44966</c:v>
                </c:pt>
                <c:pt idx="6747">
                  <c:v>44967</c:v>
                </c:pt>
                <c:pt idx="6748">
                  <c:v>44970</c:v>
                </c:pt>
                <c:pt idx="6749">
                  <c:v>44971</c:v>
                </c:pt>
                <c:pt idx="6750">
                  <c:v>44972</c:v>
                </c:pt>
                <c:pt idx="6751">
                  <c:v>44973</c:v>
                </c:pt>
                <c:pt idx="6752">
                  <c:v>44974</c:v>
                </c:pt>
                <c:pt idx="6753">
                  <c:v>44977</c:v>
                </c:pt>
                <c:pt idx="6754">
                  <c:v>44978</c:v>
                </c:pt>
                <c:pt idx="6755">
                  <c:v>44979</c:v>
                </c:pt>
                <c:pt idx="6756">
                  <c:v>44980</c:v>
                </c:pt>
                <c:pt idx="6757">
                  <c:v>44981</c:v>
                </c:pt>
                <c:pt idx="6758">
                  <c:v>44984</c:v>
                </c:pt>
                <c:pt idx="6759">
                  <c:v>44985</c:v>
                </c:pt>
                <c:pt idx="6760">
                  <c:v>44986</c:v>
                </c:pt>
                <c:pt idx="6761">
                  <c:v>44987</c:v>
                </c:pt>
                <c:pt idx="6762">
                  <c:v>44988</c:v>
                </c:pt>
                <c:pt idx="6763">
                  <c:v>44991</c:v>
                </c:pt>
                <c:pt idx="6764">
                  <c:v>44992</c:v>
                </c:pt>
                <c:pt idx="6765">
                  <c:v>44993</c:v>
                </c:pt>
                <c:pt idx="6766">
                  <c:v>44994</c:v>
                </c:pt>
                <c:pt idx="6767">
                  <c:v>44995</c:v>
                </c:pt>
                <c:pt idx="6768">
                  <c:v>44998</c:v>
                </c:pt>
                <c:pt idx="6769">
                  <c:v>44999</c:v>
                </c:pt>
                <c:pt idx="6770">
                  <c:v>45000</c:v>
                </c:pt>
                <c:pt idx="6771">
                  <c:v>45001</c:v>
                </c:pt>
                <c:pt idx="6772">
                  <c:v>45002</c:v>
                </c:pt>
                <c:pt idx="6773">
                  <c:v>45005</c:v>
                </c:pt>
                <c:pt idx="6774">
                  <c:v>45006</c:v>
                </c:pt>
                <c:pt idx="6775">
                  <c:v>45007</c:v>
                </c:pt>
                <c:pt idx="6776">
                  <c:v>45008</c:v>
                </c:pt>
                <c:pt idx="6777">
                  <c:v>45009</c:v>
                </c:pt>
                <c:pt idx="6778">
                  <c:v>45012</c:v>
                </c:pt>
                <c:pt idx="6779">
                  <c:v>45013</c:v>
                </c:pt>
                <c:pt idx="6780">
                  <c:v>45014</c:v>
                </c:pt>
                <c:pt idx="6781">
                  <c:v>45015</c:v>
                </c:pt>
                <c:pt idx="6782">
                  <c:v>45016</c:v>
                </c:pt>
                <c:pt idx="6783">
                  <c:v>45019</c:v>
                </c:pt>
                <c:pt idx="6784">
                  <c:v>45020</c:v>
                </c:pt>
                <c:pt idx="6785">
                  <c:v>45021</c:v>
                </c:pt>
                <c:pt idx="6786">
                  <c:v>45022</c:v>
                </c:pt>
                <c:pt idx="6787">
                  <c:v>45026</c:v>
                </c:pt>
                <c:pt idx="6788">
                  <c:v>45027</c:v>
                </c:pt>
                <c:pt idx="6789">
                  <c:v>45028</c:v>
                </c:pt>
                <c:pt idx="6790">
                  <c:v>45029</c:v>
                </c:pt>
                <c:pt idx="6791">
                  <c:v>45030</c:v>
                </c:pt>
                <c:pt idx="6792">
                  <c:v>45033</c:v>
                </c:pt>
                <c:pt idx="6793">
                  <c:v>45034</c:v>
                </c:pt>
                <c:pt idx="6794">
                  <c:v>45035</c:v>
                </c:pt>
                <c:pt idx="6795">
                  <c:v>45036</c:v>
                </c:pt>
                <c:pt idx="6796">
                  <c:v>45037</c:v>
                </c:pt>
                <c:pt idx="6797">
                  <c:v>45040</c:v>
                </c:pt>
                <c:pt idx="6798">
                  <c:v>45041</c:v>
                </c:pt>
                <c:pt idx="6799">
                  <c:v>45042</c:v>
                </c:pt>
                <c:pt idx="6800">
                  <c:v>45043</c:v>
                </c:pt>
                <c:pt idx="6801">
                  <c:v>45044</c:v>
                </c:pt>
                <c:pt idx="6802">
                  <c:v>45046</c:v>
                </c:pt>
                <c:pt idx="6803">
                  <c:v>45047</c:v>
                </c:pt>
                <c:pt idx="6804">
                  <c:v>45048</c:v>
                </c:pt>
                <c:pt idx="6805">
                  <c:v>45049</c:v>
                </c:pt>
                <c:pt idx="6806">
                  <c:v>45050</c:v>
                </c:pt>
                <c:pt idx="6807">
                  <c:v>45051</c:v>
                </c:pt>
                <c:pt idx="6808">
                  <c:v>45054</c:v>
                </c:pt>
                <c:pt idx="6809">
                  <c:v>45055</c:v>
                </c:pt>
                <c:pt idx="6810">
                  <c:v>45056</c:v>
                </c:pt>
                <c:pt idx="6811">
                  <c:v>45057</c:v>
                </c:pt>
                <c:pt idx="6812">
                  <c:v>45058</c:v>
                </c:pt>
                <c:pt idx="6813">
                  <c:v>45061</c:v>
                </c:pt>
                <c:pt idx="6814">
                  <c:v>45062</c:v>
                </c:pt>
                <c:pt idx="6815">
                  <c:v>45063</c:v>
                </c:pt>
                <c:pt idx="6816">
                  <c:v>45064</c:v>
                </c:pt>
                <c:pt idx="6817">
                  <c:v>45065</c:v>
                </c:pt>
                <c:pt idx="6818">
                  <c:v>45068</c:v>
                </c:pt>
                <c:pt idx="6819">
                  <c:v>45069</c:v>
                </c:pt>
                <c:pt idx="6820">
                  <c:v>45070</c:v>
                </c:pt>
                <c:pt idx="6821">
                  <c:v>45071</c:v>
                </c:pt>
                <c:pt idx="6822">
                  <c:v>45072</c:v>
                </c:pt>
                <c:pt idx="6823">
                  <c:v>45075</c:v>
                </c:pt>
                <c:pt idx="6824">
                  <c:v>45076</c:v>
                </c:pt>
                <c:pt idx="6825">
                  <c:v>45077</c:v>
                </c:pt>
                <c:pt idx="6826">
                  <c:v>45078</c:v>
                </c:pt>
                <c:pt idx="6827">
                  <c:v>45079</c:v>
                </c:pt>
                <c:pt idx="6828">
                  <c:v>45082</c:v>
                </c:pt>
                <c:pt idx="6829">
                  <c:v>45083</c:v>
                </c:pt>
                <c:pt idx="6830">
                  <c:v>45084</c:v>
                </c:pt>
                <c:pt idx="6831">
                  <c:v>45085</c:v>
                </c:pt>
                <c:pt idx="6832">
                  <c:v>45086</c:v>
                </c:pt>
                <c:pt idx="6833">
                  <c:v>45089</c:v>
                </c:pt>
                <c:pt idx="6834">
                  <c:v>45090</c:v>
                </c:pt>
                <c:pt idx="6835">
                  <c:v>45091</c:v>
                </c:pt>
                <c:pt idx="6836">
                  <c:v>45092</c:v>
                </c:pt>
                <c:pt idx="6837">
                  <c:v>45093</c:v>
                </c:pt>
                <c:pt idx="6838">
                  <c:v>45096</c:v>
                </c:pt>
                <c:pt idx="6839">
                  <c:v>45097</c:v>
                </c:pt>
                <c:pt idx="6840">
                  <c:v>45098</c:v>
                </c:pt>
                <c:pt idx="6841">
                  <c:v>45099</c:v>
                </c:pt>
                <c:pt idx="6842">
                  <c:v>45100</c:v>
                </c:pt>
                <c:pt idx="6843">
                  <c:v>45103</c:v>
                </c:pt>
                <c:pt idx="6844">
                  <c:v>45104</c:v>
                </c:pt>
                <c:pt idx="6845">
                  <c:v>45105</c:v>
                </c:pt>
                <c:pt idx="6846">
                  <c:v>45106</c:v>
                </c:pt>
                <c:pt idx="6847">
                  <c:v>45107</c:v>
                </c:pt>
                <c:pt idx="6848">
                  <c:v>45110</c:v>
                </c:pt>
                <c:pt idx="6849">
                  <c:v>45111</c:v>
                </c:pt>
                <c:pt idx="6850">
                  <c:v>45112</c:v>
                </c:pt>
                <c:pt idx="6851">
                  <c:v>45113</c:v>
                </c:pt>
                <c:pt idx="6852">
                  <c:v>45114</c:v>
                </c:pt>
                <c:pt idx="6853">
                  <c:v>45117</c:v>
                </c:pt>
                <c:pt idx="6854">
                  <c:v>45118</c:v>
                </c:pt>
                <c:pt idx="6855">
                  <c:v>45119</c:v>
                </c:pt>
                <c:pt idx="6856">
                  <c:v>45120</c:v>
                </c:pt>
                <c:pt idx="6857">
                  <c:v>45121</c:v>
                </c:pt>
                <c:pt idx="6858">
                  <c:v>45124</c:v>
                </c:pt>
                <c:pt idx="6859">
                  <c:v>45125</c:v>
                </c:pt>
                <c:pt idx="6860">
                  <c:v>45126</c:v>
                </c:pt>
                <c:pt idx="6861">
                  <c:v>45127</c:v>
                </c:pt>
                <c:pt idx="6862">
                  <c:v>45128</c:v>
                </c:pt>
                <c:pt idx="6863">
                  <c:v>45131</c:v>
                </c:pt>
                <c:pt idx="6864">
                  <c:v>45132</c:v>
                </c:pt>
                <c:pt idx="6865">
                  <c:v>45133</c:v>
                </c:pt>
                <c:pt idx="6866">
                  <c:v>45134</c:v>
                </c:pt>
                <c:pt idx="6867">
                  <c:v>45135</c:v>
                </c:pt>
                <c:pt idx="6868">
                  <c:v>45138</c:v>
                </c:pt>
                <c:pt idx="6869">
                  <c:v>45139</c:v>
                </c:pt>
                <c:pt idx="6870">
                  <c:v>45140</c:v>
                </c:pt>
                <c:pt idx="6871">
                  <c:v>45170</c:v>
                </c:pt>
                <c:pt idx="6872">
                  <c:v>45200</c:v>
                </c:pt>
                <c:pt idx="6873">
                  <c:v>45231</c:v>
                </c:pt>
                <c:pt idx="6874">
                  <c:v>45261</c:v>
                </c:pt>
              </c:numCache>
            </c:numRef>
          </c:cat>
          <c:val>
            <c:numRef>
              <c:f>Sheet1!$C$2:$C$6876</c:f>
              <c:numCache>
                <c:formatCode>0.00</c:formatCode>
                <c:ptCount val="6875"/>
                <c:pt idx="0">
                  <c:v>5.453394909090882</c:v>
                </c:pt>
                <c:pt idx="1">
                  <c:v>5.453394909090882</c:v>
                </c:pt>
                <c:pt idx="2">
                  <c:v>5.453394909090882</c:v>
                </c:pt>
                <c:pt idx="3">
                  <c:v>5.453394909090882</c:v>
                </c:pt>
                <c:pt idx="4">
                  <c:v>5.453394909090882</c:v>
                </c:pt>
                <c:pt idx="5">
                  <c:v>5.453394909090882</c:v>
                </c:pt>
                <c:pt idx="6">
                  <c:v>5.453394909090882</c:v>
                </c:pt>
                <c:pt idx="7">
                  <c:v>5.453394909090882</c:v>
                </c:pt>
                <c:pt idx="8">
                  <c:v>5.453394909090882</c:v>
                </c:pt>
                <c:pt idx="9">
                  <c:v>5.453394909090882</c:v>
                </c:pt>
                <c:pt idx="10">
                  <c:v>5.453394909090882</c:v>
                </c:pt>
                <c:pt idx="11">
                  <c:v>5.453394909090882</c:v>
                </c:pt>
                <c:pt idx="12">
                  <c:v>5.453394909090882</c:v>
                </c:pt>
                <c:pt idx="13">
                  <c:v>5.453394909090882</c:v>
                </c:pt>
                <c:pt idx="14">
                  <c:v>5.453394909090882</c:v>
                </c:pt>
                <c:pt idx="15">
                  <c:v>5.453394909090882</c:v>
                </c:pt>
                <c:pt idx="16">
                  <c:v>5.453394909090882</c:v>
                </c:pt>
                <c:pt idx="17">
                  <c:v>5.453394909090882</c:v>
                </c:pt>
                <c:pt idx="18">
                  <c:v>5.453394909090882</c:v>
                </c:pt>
                <c:pt idx="19">
                  <c:v>5.453394909090882</c:v>
                </c:pt>
                <c:pt idx="20">
                  <c:v>5.453394909090882</c:v>
                </c:pt>
                <c:pt idx="21">
                  <c:v>5.453394909090882</c:v>
                </c:pt>
                <c:pt idx="22">
                  <c:v>5.453394909090882</c:v>
                </c:pt>
                <c:pt idx="23">
                  <c:v>5.453394909090882</c:v>
                </c:pt>
                <c:pt idx="24">
                  <c:v>5.453394909090882</c:v>
                </c:pt>
                <c:pt idx="25">
                  <c:v>5.453394909090882</c:v>
                </c:pt>
                <c:pt idx="26">
                  <c:v>5.453394909090882</c:v>
                </c:pt>
                <c:pt idx="27">
                  <c:v>5.453394909090882</c:v>
                </c:pt>
                <c:pt idx="28">
                  <c:v>5.453394909090882</c:v>
                </c:pt>
                <c:pt idx="29">
                  <c:v>5.453394909090882</c:v>
                </c:pt>
                <c:pt idx="30">
                  <c:v>5.453394909090882</c:v>
                </c:pt>
                <c:pt idx="31">
                  <c:v>5.453394909090882</c:v>
                </c:pt>
                <c:pt idx="32">
                  <c:v>5.453394909090882</c:v>
                </c:pt>
                <c:pt idx="33">
                  <c:v>5.453394909090882</c:v>
                </c:pt>
                <c:pt idx="34">
                  <c:v>5.453394909090882</c:v>
                </c:pt>
                <c:pt idx="35">
                  <c:v>5.453394909090882</c:v>
                </c:pt>
                <c:pt idx="36">
                  <c:v>5.453394909090882</c:v>
                </c:pt>
                <c:pt idx="37">
                  <c:v>5.453394909090882</c:v>
                </c:pt>
                <c:pt idx="38">
                  <c:v>5.453394909090882</c:v>
                </c:pt>
                <c:pt idx="39">
                  <c:v>5.453394909090882</c:v>
                </c:pt>
                <c:pt idx="40">
                  <c:v>5.453394909090882</c:v>
                </c:pt>
                <c:pt idx="41">
                  <c:v>5.453394909090882</c:v>
                </c:pt>
                <c:pt idx="42">
                  <c:v>5.453394909090882</c:v>
                </c:pt>
                <c:pt idx="43">
                  <c:v>5.453394909090882</c:v>
                </c:pt>
                <c:pt idx="44">
                  <c:v>5.453394909090882</c:v>
                </c:pt>
                <c:pt idx="45">
                  <c:v>5.453394909090882</c:v>
                </c:pt>
                <c:pt idx="46">
                  <c:v>5.453394909090882</c:v>
                </c:pt>
                <c:pt idx="47">
                  <c:v>5.453394909090882</c:v>
                </c:pt>
                <c:pt idx="48">
                  <c:v>5.453394909090882</c:v>
                </c:pt>
                <c:pt idx="49">
                  <c:v>5.453394909090882</c:v>
                </c:pt>
                <c:pt idx="50">
                  <c:v>5.453394909090882</c:v>
                </c:pt>
                <c:pt idx="51">
                  <c:v>5.453394909090882</c:v>
                </c:pt>
                <c:pt idx="52">
                  <c:v>5.453394909090882</c:v>
                </c:pt>
                <c:pt idx="53">
                  <c:v>5.453394909090882</c:v>
                </c:pt>
                <c:pt idx="54">
                  <c:v>5.453394909090882</c:v>
                </c:pt>
                <c:pt idx="55">
                  <c:v>5.453394909090882</c:v>
                </c:pt>
                <c:pt idx="56">
                  <c:v>5.453394909090882</c:v>
                </c:pt>
                <c:pt idx="57">
                  <c:v>5.453394909090882</c:v>
                </c:pt>
                <c:pt idx="58">
                  <c:v>5.453394909090882</c:v>
                </c:pt>
                <c:pt idx="59">
                  <c:v>5.453394909090882</c:v>
                </c:pt>
                <c:pt idx="60">
                  <c:v>5.453394909090882</c:v>
                </c:pt>
                <c:pt idx="61">
                  <c:v>5.453394909090882</c:v>
                </c:pt>
                <c:pt idx="62">
                  <c:v>5.453394909090882</c:v>
                </c:pt>
                <c:pt idx="63">
                  <c:v>5.453394909090882</c:v>
                </c:pt>
                <c:pt idx="64">
                  <c:v>5.453394909090882</c:v>
                </c:pt>
                <c:pt idx="65">
                  <c:v>5.453394909090882</c:v>
                </c:pt>
                <c:pt idx="66">
                  <c:v>5.453394909090882</c:v>
                </c:pt>
                <c:pt idx="67">
                  <c:v>5.453394909090882</c:v>
                </c:pt>
                <c:pt idx="68">
                  <c:v>5.453394909090882</c:v>
                </c:pt>
                <c:pt idx="69">
                  <c:v>5.453394909090882</c:v>
                </c:pt>
                <c:pt idx="70">
                  <c:v>5.453394909090882</c:v>
                </c:pt>
                <c:pt idx="71">
                  <c:v>5.453394909090882</c:v>
                </c:pt>
                <c:pt idx="72">
                  <c:v>5.453394909090882</c:v>
                </c:pt>
                <c:pt idx="73">
                  <c:v>5.453394909090882</c:v>
                </c:pt>
                <c:pt idx="74">
                  <c:v>5.453394909090882</c:v>
                </c:pt>
                <c:pt idx="75">
                  <c:v>5.453394909090882</c:v>
                </c:pt>
                <c:pt idx="76">
                  <c:v>5.453394909090882</c:v>
                </c:pt>
                <c:pt idx="77">
                  <c:v>5.453394909090882</c:v>
                </c:pt>
                <c:pt idx="78">
                  <c:v>5.453394909090882</c:v>
                </c:pt>
                <c:pt idx="79">
                  <c:v>5.453394909090882</c:v>
                </c:pt>
                <c:pt idx="80">
                  <c:v>5.453394909090882</c:v>
                </c:pt>
                <c:pt idx="81">
                  <c:v>5.453394909090882</c:v>
                </c:pt>
                <c:pt idx="82">
                  <c:v>5.453394909090882</c:v>
                </c:pt>
                <c:pt idx="83">
                  <c:v>5.453394909090882</c:v>
                </c:pt>
                <c:pt idx="84">
                  <c:v>5.453394909090882</c:v>
                </c:pt>
                <c:pt idx="85">
                  <c:v>5.453394909090882</c:v>
                </c:pt>
                <c:pt idx="86">
                  <c:v>5.453394909090882</c:v>
                </c:pt>
                <c:pt idx="87">
                  <c:v>5.453394909090882</c:v>
                </c:pt>
                <c:pt idx="88">
                  <c:v>5.453394909090882</c:v>
                </c:pt>
                <c:pt idx="89">
                  <c:v>5.453394909090882</c:v>
                </c:pt>
                <c:pt idx="90">
                  <c:v>5.453394909090882</c:v>
                </c:pt>
                <c:pt idx="91">
                  <c:v>5.453394909090882</c:v>
                </c:pt>
                <c:pt idx="92">
                  <c:v>5.453394909090882</c:v>
                </c:pt>
                <c:pt idx="93">
                  <c:v>5.453394909090882</c:v>
                </c:pt>
                <c:pt idx="94">
                  <c:v>5.453394909090882</c:v>
                </c:pt>
                <c:pt idx="95">
                  <c:v>5.453394909090882</c:v>
                </c:pt>
                <c:pt idx="96">
                  <c:v>5.453394909090882</c:v>
                </c:pt>
                <c:pt idx="97">
                  <c:v>5.453394909090882</c:v>
                </c:pt>
                <c:pt idx="98">
                  <c:v>5.453394909090882</c:v>
                </c:pt>
                <c:pt idx="99">
                  <c:v>5.453394909090882</c:v>
                </c:pt>
                <c:pt idx="100">
                  <c:v>5.453394909090882</c:v>
                </c:pt>
                <c:pt idx="101">
                  <c:v>5.453394909090882</c:v>
                </c:pt>
                <c:pt idx="102">
                  <c:v>5.453394909090882</c:v>
                </c:pt>
                <c:pt idx="103">
                  <c:v>5.453394909090882</c:v>
                </c:pt>
                <c:pt idx="104">
                  <c:v>5.453394909090882</c:v>
                </c:pt>
                <c:pt idx="105">
                  <c:v>5.453394909090882</c:v>
                </c:pt>
                <c:pt idx="106">
                  <c:v>5.453394909090882</c:v>
                </c:pt>
                <c:pt idx="107">
                  <c:v>5.453394909090882</c:v>
                </c:pt>
                <c:pt idx="108">
                  <c:v>5.453394909090882</c:v>
                </c:pt>
                <c:pt idx="109">
                  <c:v>5.453394909090882</c:v>
                </c:pt>
                <c:pt idx="110">
                  <c:v>5.453394909090882</c:v>
                </c:pt>
                <c:pt idx="111">
                  <c:v>5.453394909090882</c:v>
                </c:pt>
                <c:pt idx="112">
                  <c:v>5.453394909090882</c:v>
                </c:pt>
                <c:pt idx="113">
                  <c:v>5.453394909090882</c:v>
                </c:pt>
                <c:pt idx="114">
                  <c:v>5.453394909090882</c:v>
                </c:pt>
                <c:pt idx="115">
                  <c:v>5.453394909090882</c:v>
                </c:pt>
                <c:pt idx="116">
                  <c:v>5.453394909090882</c:v>
                </c:pt>
                <c:pt idx="117">
                  <c:v>5.453394909090882</c:v>
                </c:pt>
                <c:pt idx="118">
                  <c:v>5.453394909090882</c:v>
                </c:pt>
                <c:pt idx="119">
                  <c:v>5.453394909090882</c:v>
                </c:pt>
                <c:pt idx="120">
                  <c:v>5.453394909090882</c:v>
                </c:pt>
                <c:pt idx="121">
                  <c:v>5.453394909090882</c:v>
                </c:pt>
                <c:pt idx="122">
                  <c:v>5.453394909090882</c:v>
                </c:pt>
                <c:pt idx="123">
                  <c:v>5.453394909090882</c:v>
                </c:pt>
                <c:pt idx="124">
                  <c:v>5.453394909090882</c:v>
                </c:pt>
                <c:pt idx="125">
                  <c:v>5.453394909090882</c:v>
                </c:pt>
                <c:pt idx="126">
                  <c:v>5.453394909090882</c:v>
                </c:pt>
                <c:pt idx="127">
                  <c:v>5.453394909090882</c:v>
                </c:pt>
                <c:pt idx="128">
                  <c:v>5.453394909090882</c:v>
                </c:pt>
                <c:pt idx="129">
                  <c:v>5.453394909090882</c:v>
                </c:pt>
                <c:pt idx="130">
                  <c:v>5.453394909090882</c:v>
                </c:pt>
                <c:pt idx="131">
                  <c:v>5.453394909090882</c:v>
                </c:pt>
                <c:pt idx="132">
                  <c:v>5.453394909090882</c:v>
                </c:pt>
                <c:pt idx="133">
                  <c:v>5.453394909090882</c:v>
                </c:pt>
                <c:pt idx="134">
                  <c:v>5.453394909090882</c:v>
                </c:pt>
                <c:pt idx="135">
                  <c:v>5.453394909090882</c:v>
                </c:pt>
                <c:pt idx="136">
                  <c:v>5.453394909090882</c:v>
                </c:pt>
                <c:pt idx="137">
                  <c:v>5.453394909090882</c:v>
                </c:pt>
                <c:pt idx="138">
                  <c:v>5.453394909090882</c:v>
                </c:pt>
                <c:pt idx="139">
                  <c:v>5.453394909090882</c:v>
                </c:pt>
                <c:pt idx="140">
                  <c:v>5.453394909090882</c:v>
                </c:pt>
                <c:pt idx="141">
                  <c:v>5.453394909090882</c:v>
                </c:pt>
                <c:pt idx="142">
                  <c:v>5.453394909090882</c:v>
                </c:pt>
                <c:pt idx="143">
                  <c:v>5.453394909090882</c:v>
                </c:pt>
                <c:pt idx="144">
                  <c:v>5.453394909090882</c:v>
                </c:pt>
                <c:pt idx="145">
                  <c:v>5.453394909090882</c:v>
                </c:pt>
                <c:pt idx="146">
                  <c:v>5.453394909090882</c:v>
                </c:pt>
                <c:pt idx="147">
                  <c:v>5.453394909090882</c:v>
                </c:pt>
                <c:pt idx="148">
                  <c:v>5.453394909090882</c:v>
                </c:pt>
                <c:pt idx="149">
                  <c:v>5.453394909090882</c:v>
                </c:pt>
                <c:pt idx="150">
                  <c:v>5.453394909090882</c:v>
                </c:pt>
                <c:pt idx="151">
                  <c:v>5.453394909090882</c:v>
                </c:pt>
                <c:pt idx="152">
                  <c:v>5.453394909090882</c:v>
                </c:pt>
                <c:pt idx="153">
                  <c:v>5.453394909090882</c:v>
                </c:pt>
                <c:pt idx="154">
                  <c:v>5.453394909090882</c:v>
                </c:pt>
                <c:pt idx="155">
                  <c:v>5.453394909090882</c:v>
                </c:pt>
                <c:pt idx="156">
                  <c:v>5.453394909090882</c:v>
                </c:pt>
                <c:pt idx="157">
                  <c:v>5.453394909090882</c:v>
                </c:pt>
                <c:pt idx="158">
                  <c:v>5.453394909090882</c:v>
                </c:pt>
                <c:pt idx="159">
                  <c:v>5.453394909090882</c:v>
                </c:pt>
                <c:pt idx="160">
                  <c:v>5.453394909090882</c:v>
                </c:pt>
                <c:pt idx="161">
                  <c:v>5.453394909090882</c:v>
                </c:pt>
                <c:pt idx="162">
                  <c:v>5.453394909090882</c:v>
                </c:pt>
                <c:pt idx="163">
                  <c:v>5.453394909090882</c:v>
                </c:pt>
                <c:pt idx="164">
                  <c:v>5.453394909090882</c:v>
                </c:pt>
                <c:pt idx="165">
                  <c:v>5.453394909090882</c:v>
                </c:pt>
                <c:pt idx="166">
                  <c:v>5.453394909090882</c:v>
                </c:pt>
                <c:pt idx="167">
                  <c:v>5.453394909090882</c:v>
                </c:pt>
                <c:pt idx="168">
                  <c:v>5.453394909090882</c:v>
                </c:pt>
                <c:pt idx="169">
                  <c:v>5.453394909090882</c:v>
                </c:pt>
                <c:pt idx="170">
                  <c:v>5.453394909090882</c:v>
                </c:pt>
                <c:pt idx="171">
                  <c:v>5.453394909090882</c:v>
                </c:pt>
                <c:pt idx="172">
                  <c:v>5.453394909090882</c:v>
                </c:pt>
                <c:pt idx="173">
                  <c:v>5.453394909090882</c:v>
                </c:pt>
                <c:pt idx="174">
                  <c:v>5.453394909090882</c:v>
                </c:pt>
                <c:pt idx="175">
                  <c:v>5.453394909090882</c:v>
                </c:pt>
                <c:pt idx="176">
                  <c:v>5.453394909090882</c:v>
                </c:pt>
                <c:pt idx="177">
                  <c:v>5.453394909090882</c:v>
                </c:pt>
                <c:pt idx="178">
                  <c:v>5.453394909090882</c:v>
                </c:pt>
                <c:pt idx="179">
                  <c:v>5.453394909090882</c:v>
                </c:pt>
                <c:pt idx="180">
                  <c:v>5.453394909090882</c:v>
                </c:pt>
                <c:pt idx="181">
                  <c:v>5.453394909090882</c:v>
                </c:pt>
                <c:pt idx="182">
                  <c:v>5.453394909090882</c:v>
                </c:pt>
                <c:pt idx="183">
                  <c:v>5.453394909090882</c:v>
                </c:pt>
                <c:pt idx="184">
                  <c:v>5.453394909090882</c:v>
                </c:pt>
                <c:pt idx="185">
                  <c:v>5.453394909090882</c:v>
                </c:pt>
                <c:pt idx="186">
                  <c:v>5.453394909090882</c:v>
                </c:pt>
                <c:pt idx="187">
                  <c:v>5.453394909090882</c:v>
                </c:pt>
                <c:pt idx="188">
                  <c:v>5.453394909090882</c:v>
                </c:pt>
                <c:pt idx="189">
                  <c:v>5.453394909090882</c:v>
                </c:pt>
                <c:pt idx="190">
                  <c:v>5.453394909090882</c:v>
                </c:pt>
                <c:pt idx="191">
                  <c:v>5.453394909090882</c:v>
                </c:pt>
                <c:pt idx="192">
                  <c:v>5.453394909090882</c:v>
                </c:pt>
                <c:pt idx="193">
                  <c:v>5.453394909090882</c:v>
                </c:pt>
                <c:pt idx="194">
                  <c:v>5.453394909090882</c:v>
                </c:pt>
                <c:pt idx="195">
                  <c:v>5.453394909090882</c:v>
                </c:pt>
                <c:pt idx="196">
                  <c:v>5.453394909090882</c:v>
                </c:pt>
                <c:pt idx="197">
                  <c:v>5.453394909090882</c:v>
                </c:pt>
                <c:pt idx="198">
                  <c:v>5.453394909090882</c:v>
                </c:pt>
                <c:pt idx="199">
                  <c:v>5.453394909090882</c:v>
                </c:pt>
                <c:pt idx="200">
                  <c:v>5.453394909090882</c:v>
                </c:pt>
                <c:pt idx="201">
                  <c:v>5.453394909090882</c:v>
                </c:pt>
                <c:pt idx="202">
                  <c:v>5.453394909090882</c:v>
                </c:pt>
                <c:pt idx="203">
                  <c:v>5.453394909090882</c:v>
                </c:pt>
                <c:pt idx="204">
                  <c:v>5.453394909090882</c:v>
                </c:pt>
                <c:pt idx="205">
                  <c:v>5.453394909090882</c:v>
                </c:pt>
                <c:pt idx="206">
                  <c:v>5.453394909090882</c:v>
                </c:pt>
                <c:pt idx="207">
                  <c:v>5.453394909090882</c:v>
                </c:pt>
                <c:pt idx="208">
                  <c:v>5.453394909090882</c:v>
                </c:pt>
                <c:pt idx="209">
                  <c:v>5.453394909090882</c:v>
                </c:pt>
                <c:pt idx="210">
                  <c:v>5.453394909090882</c:v>
                </c:pt>
                <c:pt idx="211">
                  <c:v>5.453394909090882</c:v>
                </c:pt>
                <c:pt idx="212">
                  <c:v>5.453394909090882</c:v>
                </c:pt>
                <c:pt idx="213">
                  <c:v>5.453394909090882</c:v>
                </c:pt>
                <c:pt idx="214">
                  <c:v>5.453394909090882</c:v>
                </c:pt>
                <c:pt idx="215">
                  <c:v>5.453394909090882</c:v>
                </c:pt>
                <c:pt idx="216">
                  <c:v>5.453394909090882</c:v>
                </c:pt>
                <c:pt idx="217">
                  <c:v>5.453394909090882</c:v>
                </c:pt>
                <c:pt idx="218">
                  <c:v>5.453394909090882</c:v>
                </c:pt>
                <c:pt idx="219">
                  <c:v>5.453394909090882</c:v>
                </c:pt>
                <c:pt idx="220">
                  <c:v>5.453394909090882</c:v>
                </c:pt>
                <c:pt idx="221">
                  <c:v>5.453394909090882</c:v>
                </c:pt>
                <c:pt idx="222">
                  <c:v>5.453394909090882</c:v>
                </c:pt>
                <c:pt idx="223">
                  <c:v>5.453394909090882</c:v>
                </c:pt>
                <c:pt idx="224">
                  <c:v>5.453394909090882</c:v>
                </c:pt>
                <c:pt idx="225">
                  <c:v>5.453394909090882</c:v>
                </c:pt>
                <c:pt idx="226">
                  <c:v>5.453394909090882</c:v>
                </c:pt>
                <c:pt idx="227">
                  <c:v>5.453394909090882</c:v>
                </c:pt>
                <c:pt idx="228">
                  <c:v>5.453394909090882</c:v>
                </c:pt>
                <c:pt idx="229">
                  <c:v>5.453394909090882</c:v>
                </c:pt>
                <c:pt idx="230">
                  <c:v>5.453394909090882</c:v>
                </c:pt>
                <c:pt idx="231">
                  <c:v>5.453394909090882</c:v>
                </c:pt>
                <c:pt idx="232">
                  <c:v>5.453394909090882</c:v>
                </c:pt>
                <c:pt idx="233">
                  <c:v>5.453394909090882</c:v>
                </c:pt>
                <c:pt idx="234">
                  <c:v>5.453394909090882</c:v>
                </c:pt>
                <c:pt idx="235">
                  <c:v>5.453394909090882</c:v>
                </c:pt>
                <c:pt idx="236">
                  <c:v>5.453394909090882</c:v>
                </c:pt>
                <c:pt idx="237">
                  <c:v>5.453394909090882</c:v>
                </c:pt>
                <c:pt idx="238">
                  <c:v>5.453394909090882</c:v>
                </c:pt>
                <c:pt idx="239">
                  <c:v>5.453394909090882</c:v>
                </c:pt>
                <c:pt idx="240">
                  <c:v>5.453394909090882</c:v>
                </c:pt>
                <c:pt idx="241">
                  <c:v>5.453394909090882</c:v>
                </c:pt>
                <c:pt idx="242">
                  <c:v>5.453394909090882</c:v>
                </c:pt>
                <c:pt idx="243">
                  <c:v>5.453394909090882</c:v>
                </c:pt>
                <c:pt idx="244">
                  <c:v>5.453394909090882</c:v>
                </c:pt>
                <c:pt idx="245">
                  <c:v>5.453394909090882</c:v>
                </c:pt>
                <c:pt idx="246">
                  <c:v>5.453394909090882</c:v>
                </c:pt>
                <c:pt idx="247">
                  <c:v>5.453394909090882</c:v>
                </c:pt>
                <c:pt idx="248">
                  <c:v>5.453394909090882</c:v>
                </c:pt>
                <c:pt idx="249">
                  <c:v>5.453394909090882</c:v>
                </c:pt>
                <c:pt idx="250">
                  <c:v>5.453394909090882</c:v>
                </c:pt>
                <c:pt idx="251">
                  <c:v>5.453394909090882</c:v>
                </c:pt>
                <c:pt idx="252">
                  <c:v>5.453394909090882</c:v>
                </c:pt>
                <c:pt idx="253">
                  <c:v>5.453394909090882</c:v>
                </c:pt>
                <c:pt idx="254">
                  <c:v>5.453394909090882</c:v>
                </c:pt>
                <c:pt idx="255">
                  <c:v>5.453394909090882</c:v>
                </c:pt>
                <c:pt idx="256">
                  <c:v>5.453394909090882</c:v>
                </c:pt>
                <c:pt idx="257">
                  <c:v>5.453394909090882</c:v>
                </c:pt>
                <c:pt idx="258">
                  <c:v>5.453394909090882</c:v>
                </c:pt>
                <c:pt idx="259">
                  <c:v>5.453394909090882</c:v>
                </c:pt>
                <c:pt idx="260">
                  <c:v>5.453394909090882</c:v>
                </c:pt>
                <c:pt idx="261">
                  <c:v>5.453394909090882</c:v>
                </c:pt>
                <c:pt idx="262">
                  <c:v>5.453394909090882</c:v>
                </c:pt>
                <c:pt idx="263">
                  <c:v>5.453394909090882</c:v>
                </c:pt>
                <c:pt idx="264">
                  <c:v>5.453394909090882</c:v>
                </c:pt>
                <c:pt idx="265">
                  <c:v>5.453394909090882</c:v>
                </c:pt>
                <c:pt idx="266">
                  <c:v>5.453394909090882</c:v>
                </c:pt>
                <c:pt idx="267">
                  <c:v>5.453394909090882</c:v>
                </c:pt>
                <c:pt idx="268">
                  <c:v>5.453394909090882</c:v>
                </c:pt>
                <c:pt idx="269">
                  <c:v>5.453394909090882</c:v>
                </c:pt>
                <c:pt idx="270">
                  <c:v>5.453394909090882</c:v>
                </c:pt>
                <c:pt idx="271">
                  <c:v>5.453394909090882</c:v>
                </c:pt>
                <c:pt idx="272">
                  <c:v>5.453394909090882</c:v>
                </c:pt>
                <c:pt idx="273">
                  <c:v>5.453394909090882</c:v>
                </c:pt>
                <c:pt idx="274">
                  <c:v>5.453394909090882</c:v>
                </c:pt>
                <c:pt idx="275">
                  <c:v>5.453394909090882</c:v>
                </c:pt>
                <c:pt idx="276">
                  <c:v>5.453394909090882</c:v>
                </c:pt>
                <c:pt idx="277">
                  <c:v>5.453394909090882</c:v>
                </c:pt>
                <c:pt idx="278">
                  <c:v>5.453394909090882</c:v>
                </c:pt>
                <c:pt idx="279">
                  <c:v>5.453394909090882</c:v>
                </c:pt>
                <c:pt idx="280">
                  <c:v>5.453394909090882</c:v>
                </c:pt>
                <c:pt idx="281">
                  <c:v>5.453394909090882</c:v>
                </c:pt>
                <c:pt idx="282">
                  <c:v>5.453394909090882</c:v>
                </c:pt>
                <c:pt idx="283">
                  <c:v>5.453394909090882</c:v>
                </c:pt>
                <c:pt idx="284">
                  <c:v>5.453394909090882</c:v>
                </c:pt>
                <c:pt idx="285">
                  <c:v>5.453394909090882</c:v>
                </c:pt>
                <c:pt idx="286">
                  <c:v>5.453394909090882</c:v>
                </c:pt>
                <c:pt idx="287">
                  <c:v>5.453394909090882</c:v>
                </c:pt>
                <c:pt idx="288">
                  <c:v>5.453394909090882</c:v>
                </c:pt>
                <c:pt idx="289">
                  <c:v>5.453394909090882</c:v>
                </c:pt>
                <c:pt idx="290">
                  <c:v>5.453394909090882</c:v>
                </c:pt>
                <c:pt idx="291">
                  <c:v>5.453394909090882</c:v>
                </c:pt>
                <c:pt idx="292">
                  <c:v>5.453394909090882</c:v>
                </c:pt>
                <c:pt idx="293">
                  <c:v>5.453394909090882</c:v>
                </c:pt>
                <c:pt idx="294">
                  <c:v>5.453394909090882</c:v>
                </c:pt>
                <c:pt idx="295">
                  <c:v>5.453394909090882</c:v>
                </c:pt>
                <c:pt idx="296">
                  <c:v>5.453394909090882</c:v>
                </c:pt>
                <c:pt idx="297">
                  <c:v>5.453394909090882</c:v>
                </c:pt>
                <c:pt idx="298">
                  <c:v>5.453394909090882</c:v>
                </c:pt>
                <c:pt idx="299">
                  <c:v>5.453394909090882</c:v>
                </c:pt>
                <c:pt idx="300">
                  <c:v>5.453394909090882</c:v>
                </c:pt>
                <c:pt idx="301">
                  <c:v>5.453394909090882</c:v>
                </c:pt>
                <c:pt idx="302">
                  <c:v>5.453394909090882</c:v>
                </c:pt>
                <c:pt idx="303">
                  <c:v>5.453394909090882</c:v>
                </c:pt>
                <c:pt idx="304">
                  <c:v>5.453394909090882</c:v>
                </c:pt>
                <c:pt idx="305">
                  <c:v>5.453394909090882</c:v>
                </c:pt>
                <c:pt idx="306">
                  <c:v>5.453394909090882</c:v>
                </c:pt>
                <c:pt idx="307">
                  <c:v>5.453394909090882</c:v>
                </c:pt>
                <c:pt idx="308">
                  <c:v>5.453394909090882</c:v>
                </c:pt>
                <c:pt idx="309">
                  <c:v>5.453394909090882</c:v>
                </c:pt>
                <c:pt idx="310">
                  <c:v>5.453394909090882</c:v>
                </c:pt>
                <c:pt idx="311">
                  <c:v>5.453394909090882</c:v>
                </c:pt>
                <c:pt idx="312">
                  <c:v>5.453394909090882</c:v>
                </c:pt>
                <c:pt idx="313">
                  <c:v>5.453394909090882</c:v>
                </c:pt>
                <c:pt idx="314">
                  <c:v>5.453394909090882</c:v>
                </c:pt>
                <c:pt idx="315">
                  <c:v>5.453394909090882</c:v>
                </c:pt>
                <c:pt idx="316">
                  <c:v>5.453394909090882</c:v>
                </c:pt>
                <c:pt idx="317">
                  <c:v>5.453394909090882</c:v>
                </c:pt>
                <c:pt idx="318">
                  <c:v>5.453394909090882</c:v>
                </c:pt>
                <c:pt idx="319">
                  <c:v>5.453394909090882</c:v>
                </c:pt>
                <c:pt idx="320">
                  <c:v>5.453394909090882</c:v>
                </c:pt>
                <c:pt idx="321">
                  <c:v>5.453394909090882</c:v>
                </c:pt>
                <c:pt idx="322">
                  <c:v>5.453394909090882</c:v>
                </c:pt>
                <c:pt idx="323">
                  <c:v>5.453394909090882</c:v>
                </c:pt>
                <c:pt idx="324">
                  <c:v>5.453394909090882</c:v>
                </c:pt>
                <c:pt idx="325">
                  <c:v>5.453394909090882</c:v>
                </c:pt>
                <c:pt idx="326">
                  <c:v>5.453394909090882</c:v>
                </c:pt>
                <c:pt idx="327">
                  <c:v>5.453394909090882</c:v>
                </c:pt>
                <c:pt idx="328">
                  <c:v>5.453394909090882</c:v>
                </c:pt>
                <c:pt idx="329">
                  <c:v>5.453394909090882</c:v>
                </c:pt>
                <c:pt idx="330">
                  <c:v>5.453394909090882</c:v>
                </c:pt>
                <c:pt idx="331">
                  <c:v>5.453394909090882</c:v>
                </c:pt>
                <c:pt idx="332">
                  <c:v>5.453394909090882</c:v>
                </c:pt>
                <c:pt idx="333">
                  <c:v>5.453394909090882</c:v>
                </c:pt>
                <c:pt idx="334">
                  <c:v>5.453394909090882</c:v>
                </c:pt>
                <c:pt idx="335">
                  <c:v>5.453394909090882</c:v>
                </c:pt>
                <c:pt idx="336">
                  <c:v>5.453394909090882</c:v>
                </c:pt>
                <c:pt idx="337">
                  <c:v>5.453394909090882</c:v>
                </c:pt>
                <c:pt idx="338">
                  <c:v>5.453394909090882</c:v>
                </c:pt>
                <c:pt idx="339">
                  <c:v>5.453394909090882</c:v>
                </c:pt>
                <c:pt idx="340">
                  <c:v>5.453394909090882</c:v>
                </c:pt>
                <c:pt idx="341">
                  <c:v>5.453394909090882</c:v>
                </c:pt>
                <c:pt idx="342">
                  <c:v>5.453394909090882</c:v>
                </c:pt>
                <c:pt idx="343">
                  <c:v>5.453394909090882</c:v>
                </c:pt>
                <c:pt idx="344">
                  <c:v>5.453394909090882</c:v>
                </c:pt>
                <c:pt idx="345">
                  <c:v>5.453394909090882</c:v>
                </c:pt>
                <c:pt idx="346">
                  <c:v>5.453394909090882</c:v>
                </c:pt>
                <c:pt idx="347">
                  <c:v>5.453394909090882</c:v>
                </c:pt>
                <c:pt idx="348">
                  <c:v>5.453394909090882</c:v>
                </c:pt>
                <c:pt idx="349">
                  <c:v>5.453394909090882</c:v>
                </c:pt>
                <c:pt idx="350">
                  <c:v>5.453394909090882</c:v>
                </c:pt>
                <c:pt idx="351">
                  <c:v>5.453394909090882</c:v>
                </c:pt>
                <c:pt idx="352">
                  <c:v>5.453394909090882</c:v>
                </c:pt>
                <c:pt idx="353">
                  <c:v>5.453394909090882</c:v>
                </c:pt>
                <c:pt idx="354">
                  <c:v>5.453394909090882</c:v>
                </c:pt>
                <c:pt idx="355">
                  <c:v>5.453394909090882</c:v>
                </c:pt>
                <c:pt idx="356">
                  <c:v>5.453394909090882</c:v>
                </c:pt>
                <c:pt idx="357">
                  <c:v>5.453394909090882</c:v>
                </c:pt>
                <c:pt idx="358">
                  <c:v>5.453394909090882</c:v>
                </c:pt>
                <c:pt idx="359">
                  <c:v>5.453394909090882</c:v>
                </c:pt>
                <c:pt idx="360">
                  <c:v>5.453394909090882</c:v>
                </c:pt>
                <c:pt idx="361">
                  <c:v>5.453394909090882</c:v>
                </c:pt>
                <c:pt idx="362">
                  <c:v>5.453394909090882</c:v>
                </c:pt>
                <c:pt idx="363">
                  <c:v>5.453394909090882</c:v>
                </c:pt>
                <c:pt idx="364">
                  <c:v>5.453394909090882</c:v>
                </c:pt>
                <c:pt idx="365">
                  <c:v>5.453394909090882</c:v>
                </c:pt>
                <c:pt idx="366">
                  <c:v>5.453394909090882</c:v>
                </c:pt>
                <c:pt idx="367">
                  <c:v>5.453394909090882</c:v>
                </c:pt>
                <c:pt idx="368">
                  <c:v>5.453394909090882</c:v>
                </c:pt>
                <c:pt idx="369">
                  <c:v>5.453394909090882</c:v>
                </c:pt>
                <c:pt idx="370">
                  <c:v>5.453394909090882</c:v>
                </c:pt>
                <c:pt idx="371">
                  <c:v>5.453394909090882</c:v>
                </c:pt>
                <c:pt idx="372">
                  <c:v>5.453394909090882</c:v>
                </c:pt>
                <c:pt idx="373">
                  <c:v>5.453394909090882</c:v>
                </c:pt>
                <c:pt idx="374">
                  <c:v>5.453394909090882</c:v>
                </c:pt>
                <c:pt idx="375">
                  <c:v>5.453394909090882</c:v>
                </c:pt>
                <c:pt idx="376">
                  <c:v>5.453394909090882</c:v>
                </c:pt>
                <c:pt idx="377">
                  <c:v>5.453394909090882</c:v>
                </c:pt>
                <c:pt idx="378">
                  <c:v>5.453394909090882</c:v>
                </c:pt>
                <c:pt idx="379">
                  <c:v>5.453394909090882</c:v>
                </c:pt>
                <c:pt idx="380">
                  <c:v>5.453394909090882</c:v>
                </c:pt>
                <c:pt idx="381">
                  <c:v>5.453394909090882</c:v>
                </c:pt>
                <c:pt idx="382">
                  <c:v>5.453394909090882</c:v>
                </c:pt>
                <c:pt idx="383">
                  <c:v>5.453394909090882</c:v>
                </c:pt>
                <c:pt idx="384">
                  <c:v>5.453394909090882</c:v>
                </c:pt>
                <c:pt idx="385">
                  <c:v>5.453394909090882</c:v>
                </c:pt>
                <c:pt idx="386">
                  <c:v>5.453394909090882</c:v>
                </c:pt>
                <c:pt idx="387">
                  <c:v>5.453394909090882</c:v>
                </c:pt>
                <c:pt idx="388">
                  <c:v>5.453394909090882</c:v>
                </c:pt>
                <c:pt idx="389">
                  <c:v>5.453394909090882</c:v>
                </c:pt>
                <c:pt idx="390">
                  <c:v>5.453394909090882</c:v>
                </c:pt>
                <c:pt idx="391">
                  <c:v>5.453394909090882</c:v>
                </c:pt>
                <c:pt idx="392">
                  <c:v>5.453394909090882</c:v>
                </c:pt>
                <c:pt idx="393">
                  <c:v>5.453394909090882</c:v>
                </c:pt>
                <c:pt idx="394">
                  <c:v>5.453394909090882</c:v>
                </c:pt>
                <c:pt idx="395">
                  <c:v>5.453394909090882</c:v>
                </c:pt>
                <c:pt idx="396">
                  <c:v>5.453394909090882</c:v>
                </c:pt>
                <c:pt idx="397">
                  <c:v>5.453394909090882</c:v>
                </c:pt>
                <c:pt idx="398">
                  <c:v>5.453394909090882</c:v>
                </c:pt>
                <c:pt idx="399">
                  <c:v>5.453394909090882</c:v>
                </c:pt>
                <c:pt idx="400">
                  <c:v>5.453394909090882</c:v>
                </c:pt>
                <c:pt idx="401">
                  <c:v>5.453394909090882</c:v>
                </c:pt>
                <c:pt idx="402">
                  <c:v>5.453394909090882</c:v>
                </c:pt>
                <c:pt idx="403">
                  <c:v>5.453394909090882</c:v>
                </c:pt>
                <c:pt idx="404">
                  <c:v>5.453394909090882</c:v>
                </c:pt>
                <c:pt idx="405">
                  <c:v>5.453394909090882</c:v>
                </c:pt>
                <c:pt idx="406">
                  <c:v>5.453394909090882</c:v>
                </c:pt>
                <c:pt idx="407">
                  <c:v>5.453394909090882</c:v>
                </c:pt>
                <c:pt idx="408">
                  <c:v>5.453394909090882</c:v>
                </c:pt>
                <c:pt idx="409">
                  <c:v>5.453394909090882</c:v>
                </c:pt>
                <c:pt idx="410">
                  <c:v>5.453394909090882</c:v>
                </c:pt>
                <c:pt idx="411">
                  <c:v>5.453394909090882</c:v>
                </c:pt>
                <c:pt idx="412">
                  <c:v>5.453394909090882</c:v>
                </c:pt>
                <c:pt idx="413">
                  <c:v>5.453394909090882</c:v>
                </c:pt>
                <c:pt idx="414">
                  <c:v>5.453394909090882</c:v>
                </c:pt>
                <c:pt idx="415">
                  <c:v>5.453394909090882</c:v>
                </c:pt>
                <c:pt idx="416">
                  <c:v>5.453394909090882</c:v>
                </c:pt>
                <c:pt idx="417">
                  <c:v>5.453394909090882</c:v>
                </c:pt>
                <c:pt idx="418">
                  <c:v>5.453394909090882</c:v>
                </c:pt>
                <c:pt idx="419">
                  <c:v>5.453394909090882</c:v>
                </c:pt>
                <c:pt idx="420">
                  <c:v>5.453394909090882</c:v>
                </c:pt>
                <c:pt idx="421">
                  <c:v>5.453394909090882</c:v>
                </c:pt>
                <c:pt idx="422">
                  <c:v>5.453394909090882</c:v>
                </c:pt>
                <c:pt idx="423">
                  <c:v>5.453394909090882</c:v>
                </c:pt>
                <c:pt idx="424">
                  <c:v>5.453394909090882</c:v>
                </c:pt>
                <c:pt idx="425">
                  <c:v>5.453394909090882</c:v>
                </c:pt>
                <c:pt idx="426">
                  <c:v>5.453394909090882</c:v>
                </c:pt>
                <c:pt idx="427">
                  <c:v>5.453394909090882</c:v>
                </c:pt>
                <c:pt idx="428">
                  <c:v>5.453394909090882</c:v>
                </c:pt>
                <c:pt idx="429">
                  <c:v>5.453394909090882</c:v>
                </c:pt>
                <c:pt idx="430">
                  <c:v>5.453394909090882</c:v>
                </c:pt>
                <c:pt idx="431">
                  <c:v>5.453394909090882</c:v>
                </c:pt>
                <c:pt idx="432">
                  <c:v>5.453394909090882</c:v>
                </c:pt>
                <c:pt idx="433">
                  <c:v>5.453394909090882</c:v>
                </c:pt>
                <c:pt idx="434">
                  <c:v>5.453394909090882</c:v>
                </c:pt>
                <c:pt idx="435">
                  <c:v>5.453394909090882</c:v>
                </c:pt>
                <c:pt idx="436">
                  <c:v>5.453394909090882</c:v>
                </c:pt>
                <c:pt idx="437">
                  <c:v>5.453394909090882</c:v>
                </c:pt>
                <c:pt idx="438">
                  <c:v>5.453394909090882</c:v>
                </c:pt>
                <c:pt idx="439">
                  <c:v>5.453394909090882</c:v>
                </c:pt>
                <c:pt idx="440">
                  <c:v>5.453394909090882</c:v>
                </c:pt>
                <c:pt idx="441">
                  <c:v>5.453394909090882</c:v>
                </c:pt>
                <c:pt idx="442">
                  <c:v>5.453394909090882</c:v>
                </c:pt>
                <c:pt idx="443">
                  <c:v>5.453394909090882</c:v>
                </c:pt>
                <c:pt idx="444">
                  <c:v>5.453394909090882</c:v>
                </c:pt>
                <c:pt idx="445">
                  <c:v>5.453394909090882</c:v>
                </c:pt>
                <c:pt idx="446">
                  <c:v>5.453394909090882</c:v>
                </c:pt>
                <c:pt idx="447">
                  <c:v>5.453394909090882</c:v>
                </c:pt>
                <c:pt idx="448">
                  <c:v>5.453394909090882</c:v>
                </c:pt>
                <c:pt idx="449">
                  <c:v>5.453394909090882</c:v>
                </c:pt>
                <c:pt idx="450">
                  <c:v>5.453394909090882</c:v>
                </c:pt>
                <c:pt idx="451">
                  <c:v>5.453394909090882</c:v>
                </c:pt>
                <c:pt idx="452">
                  <c:v>5.453394909090882</c:v>
                </c:pt>
                <c:pt idx="453">
                  <c:v>5.453394909090882</c:v>
                </c:pt>
                <c:pt idx="454">
                  <c:v>5.453394909090882</c:v>
                </c:pt>
                <c:pt idx="455">
                  <c:v>5.453394909090882</c:v>
                </c:pt>
                <c:pt idx="456">
                  <c:v>5.453394909090882</c:v>
                </c:pt>
                <c:pt idx="457">
                  <c:v>5.453394909090882</c:v>
                </c:pt>
                <c:pt idx="458">
                  <c:v>5.453394909090882</c:v>
                </c:pt>
                <c:pt idx="459">
                  <c:v>5.453394909090882</c:v>
                </c:pt>
                <c:pt idx="460">
                  <c:v>5.453394909090882</c:v>
                </c:pt>
                <c:pt idx="461">
                  <c:v>5.453394909090882</c:v>
                </c:pt>
                <c:pt idx="462">
                  <c:v>5.453394909090882</c:v>
                </c:pt>
                <c:pt idx="463">
                  <c:v>5.453394909090882</c:v>
                </c:pt>
                <c:pt idx="464">
                  <c:v>5.453394909090882</c:v>
                </c:pt>
                <c:pt idx="465">
                  <c:v>5.453394909090882</c:v>
                </c:pt>
                <c:pt idx="466">
                  <c:v>5.453394909090882</c:v>
                </c:pt>
                <c:pt idx="467">
                  <c:v>5.453394909090882</c:v>
                </c:pt>
                <c:pt idx="468">
                  <c:v>5.453394909090882</c:v>
                </c:pt>
                <c:pt idx="469">
                  <c:v>5.453394909090882</c:v>
                </c:pt>
                <c:pt idx="470">
                  <c:v>5.453394909090882</c:v>
                </c:pt>
                <c:pt idx="471">
                  <c:v>5.453394909090882</c:v>
                </c:pt>
                <c:pt idx="472">
                  <c:v>5.453394909090882</c:v>
                </c:pt>
                <c:pt idx="473">
                  <c:v>5.453394909090882</c:v>
                </c:pt>
                <c:pt idx="474">
                  <c:v>5.453394909090882</c:v>
                </c:pt>
                <c:pt idx="475">
                  <c:v>5.453394909090882</c:v>
                </c:pt>
                <c:pt idx="476">
                  <c:v>5.453394909090882</c:v>
                </c:pt>
                <c:pt idx="477">
                  <c:v>5.453394909090882</c:v>
                </c:pt>
                <c:pt idx="478">
                  <c:v>5.453394909090882</c:v>
                </c:pt>
                <c:pt idx="479">
                  <c:v>5.453394909090882</c:v>
                </c:pt>
                <c:pt idx="480">
                  <c:v>5.453394909090882</c:v>
                </c:pt>
                <c:pt idx="481">
                  <c:v>5.453394909090882</c:v>
                </c:pt>
                <c:pt idx="482">
                  <c:v>5.453394909090882</c:v>
                </c:pt>
                <c:pt idx="483">
                  <c:v>5.453394909090882</c:v>
                </c:pt>
                <c:pt idx="484">
                  <c:v>5.453394909090882</c:v>
                </c:pt>
                <c:pt idx="485">
                  <c:v>5.453394909090882</c:v>
                </c:pt>
                <c:pt idx="486">
                  <c:v>5.453394909090882</c:v>
                </c:pt>
                <c:pt idx="487">
                  <c:v>5.453394909090882</c:v>
                </c:pt>
                <c:pt idx="488">
                  <c:v>5.453394909090882</c:v>
                </c:pt>
                <c:pt idx="489">
                  <c:v>5.453394909090882</c:v>
                </c:pt>
                <c:pt idx="490">
                  <c:v>5.453394909090882</c:v>
                </c:pt>
                <c:pt idx="491">
                  <c:v>5.453394909090882</c:v>
                </c:pt>
                <c:pt idx="492">
                  <c:v>5.453394909090882</c:v>
                </c:pt>
                <c:pt idx="493">
                  <c:v>5.453394909090882</c:v>
                </c:pt>
                <c:pt idx="494">
                  <c:v>5.453394909090882</c:v>
                </c:pt>
                <c:pt idx="495">
                  <c:v>5.453394909090882</c:v>
                </c:pt>
                <c:pt idx="496">
                  <c:v>5.453394909090882</c:v>
                </c:pt>
                <c:pt idx="497">
                  <c:v>5.453394909090882</c:v>
                </c:pt>
                <c:pt idx="498">
                  <c:v>5.453394909090882</c:v>
                </c:pt>
                <c:pt idx="499">
                  <c:v>5.453394909090882</c:v>
                </c:pt>
                <c:pt idx="500">
                  <c:v>5.453394909090882</c:v>
                </c:pt>
                <c:pt idx="501">
                  <c:v>5.453394909090882</c:v>
                </c:pt>
                <c:pt idx="502">
                  <c:v>5.453394909090882</c:v>
                </c:pt>
                <c:pt idx="503">
                  <c:v>5.453394909090882</c:v>
                </c:pt>
                <c:pt idx="504">
                  <c:v>5.453394909090882</c:v>
                </c:pt>
                <c:pt idx="505">
                  <c:v>5.453394909090882</c:v>
                </c:pt>
                <c:pt idx="506">
                  <c:v>5.453394909090882</c:v>
                </c:pt>
                <c:pt idx="507">
                  <c:v>5.453394909090882</c:v>
                </c:pt>
                <c:pt idx="508">
                  <c:v>5.453394909090882</c:v>
                </c:pt>
                <c:pt idx="509">
                  <c:v>5.453394909090882</c:v>
                </c:pt>
                <c:pt idx="510">
                  <c:v>5.453394909090882</c:v>
                </c:pt>
                <c:pt idx="511">
                  <c:v>5.453394909090882</c:v>
                </c:pt>
                <c:pt idx="512">
                  <c:v>5.453394909090882</c:v>
                </c:pt>
                <c:pt idx="513">
                  <c:v>5.453394909090882</c:v>
                </c:pt>
                <c:pt idx="514">
                  <c:v>5.453394909090882</c:v>
                </c:pt>
                <c:pt idx="515">
                  <c:v>5.453394909090882</c:v>
                </c:pt>
                <c:pt idx="516">
                  <c:v>5.453394909090882</c:v>
                </c:pt>
                <c:pt idx="517">
                  <c:v>5.453394909090882</c:v>
                </c:pt>
                <c:pt idx="518">
                  <c:v>5.453394909090882</c:v>
                </c:pt>
                <c:pt idx="519">
                  <c:v>5.453394909090882</c:v>
                </c:pt>
                <c:pt idx="520">
                  <c:v>5.453394909090882</c:v>
                </c:pt>
                <c:pt idx="521">
                  <c:v>5.453394909090882</c:v>
                </c:pt>
                <c:pt idx="522">
                  <c:v>5.453394909090882</c:v>
                </c:pt>
                <c:pt idx="523">
                  <c:v>5.453394909090882</c:v>
                </c:pt>
                <c:pt idx="524">
                  <c:v>5.453394909090882</c:v>
                </c:pt>
                <c:pt idx="525">
                  <c:v>5.453394909090882</c:v>
                </c:pt>
                <c:pt idx="526">
                  <c:v>5.453394909090882</c:v>
                </c:pt>
                <c:pt idx="527">
                  <c:v>5.453394909090882</c:v>
                </c:pt>
                <c:pt idx="528">
                  <c:v>5.453394909090882</c:v>
                </c:pt>
                <c:pt idx="529">
                  <c:v>5.453394909090882</c:v>
                </c:pt>
                <c:pt idx="530">
                  <c:v>5.453394909090882</c:v>
                </c:pt>
                <c:pt idx="531">
                  <c:v>5.453394909090882</c:v>
                </c:pt>
                <c:pt idx="532">
                  <c:v>5.453394909090882</c:v>
                </c:pt>
                <c:pt idx="533">
                  <c:v>5.453394909090882</c:v>
                </c:pt>
                <c:pt idx="534">
                  <c:v>5.453394909090882</c:v>
                </c:pt>
                <c:pt idx="535">
                  <c:v>5.453394909090882</c:v>
                </c:pt>
                <c:pt idx="536">
                  <c:v>5.453394909090882</c:v>
                </c:pt>
                <c:pt idx="537">
                  <c:v>5.453394909090882</c:v>
                </c:pt>
                <c:pt idx="538">
                  <c:v>5.453394909090882</c:v>
                </c:pt>
                <c:pt idx="539">
                  <c:v>5.453394909090882</c:v>
                </c:pt>
                <c:pt idx="540">
                  <c:v>5.453394909090882</c:v>
                </c:pt>
                <c:pt idx="541">
                  <c:v>5.453394909090882</c:v>
                </c:pt>
                <c:pt idx="542">
                  <c:v>5.453394909090882</c:v>
                </c:pt>
                <c:pt idx="543">
                  <c:v>5.453394909090882</c:v>
                </c:pt>
                <c:pt idx="544">
                  <c:v>5.453394909090882</c:v>
                </c:pt>
                <c:pt idx="545">
                  <c:v>5.453394909090882</c:v>
                </c:pt>
                <c:pt idx="546">
                  <c:v>5.453394909090882</c:v>
                </c:pt>
                <c:pt idx="547">
                  <c:v>5.453394909090882</c:v>
                </c:pt>
                <c:pt idx="548">
                  <c:v>5.453394909090882</c:v>
                </c:pt>
                <c:pt idx="549">
                  <c:v>5.453394909090882</c:v>
                </c:pt>
                <c:pt idx="550">
                  <c:v>5.453394909090882</c:v>
                </c:pt>
                <c:pt idx="551">
                  <c:v>5.453394909090882</c:v>
                </c:pt>
                <c:pt idx="552">
                  <c:v>5.453394909090882</c:v>
                </c:pt>
                <c:pt idx="553">
                  <c:v>5.453394909090882</c:v>
                </c:pt>
                <c:pt idx="554">
                  <c:v>5.453394909090882</c:v>
                </c:pt>
                <c:pt idx="555">
                  <c:v>5.453394909090882</c:v>
                </c:pt>
                <c:pt idx="556">
                  <c:v>5.453394909090882</c:v>
                </c:pt>
                <c:pt idx="557">
                  <c:v>5.453394909090882</c:v>
                </c:pt>
                <c:pt idx="558">
                  <c:v>5.453394909090882</c:v>
                </c:pt>
                <c:pt idx="559">
                  <c:v>5.453394909090882</c:v>
                </c:pt>
                <c:pt idx="560">
                  <c:v>5.453394909090882</c:v>
                </c:pt>
                <c:pt idx="561">
                  <c:v>5.453394909090882</c:v>
                </c:pt>
                <c:pt idx="562">
                  <c:v>5.453394909090882</c:v>
                </c:pt>
                <c:pt idx="563">
                  <c:v>5.453394909090882</c:v>
                </c:pt>
                <c:pt idx="564">
                  <c:v>5.453394909090882</c:v>
                </c:pt>
                <c:pt idx="565">
                  <c:v>5.453394909090882</c:v>
                </c:pt>
                <c:pt idx="566">
                  <c:v>5.453394909090882</c:v>
                </c:pt>
                <c:pt idx="567">
                  <c:v>5.453394909090882</c:v>
                </c:pt>
                <c:pt idx="568">
                  <c:v>5.453394909090882</c:v>
                </c:pt>
                <c:pt idx="569">
                  <c:v>5.453394909090882</c:v>
                </c:pt>
                <c:pt idx="570">
                  <c:v>5.453394909090882</c:v>
                </c:pt>
                <c:pt idx="571">
                  <c:v>5.453394909090882</c:v>
                </c:pt>
                <c:pt idx="572">
                  <c:v>5.453394909090882</c:v>
                </c:pt>
                <c:pt idx="573">
                  <c:v>5.453394909090882</c:v>
                </c:pt>
                <c:pt idx="574">
                  <c:v>5.453394909090882</c:v>
                </c:pt>
                <c:pt idx="575">
                  <c:v>5.453394909090882</c:v>
                </c:pt>
                <c:pt idx="576">
                  <c:v>5.453394909090882</c:v>
                </c:pt>
                <c:pt idx="577">
                  <c:v>5.453394909090882</c:v>
                </c:pt>
                <c:pt idx="578">
                  <c:v>5.453394909090882</c:v>
                </c:pt>
                <c:pt idx="579">
                  <c:v>5.453394909090882</c:v>
                </c:pt>
                <c:pt idx="580">
                  <c:v>5.453394909090882</c:v>
                </c:pt>
                <c:pt idx="581">
                  <c:v>5.453394909090882</c:v>
                </c:pt>
                <c:pt idx="582">
                  <c:v>5.453394909090882</c:v>
                </c:pt>
                <c:pt idx="583">
                  <c:v>5.453394909090882</c:v>
                </c:pt>
                <c:pt idx="584">
                  <c:v>5.453394909090882</c:v>
                </c:pt>
                <c:pt idx="585">
                  <c:v>5.453394909090882</c:v>
                </c:pt>
                <c:pt idx="586">
                  <c:v>5.453394909090882</c:v>
                </c:pt>
                <c:pt idx="587">
                  <c:v>5.453394909090882</c:v>
                </c:pt>
                <c:pt idx="588">
                  <c:v>5.453394909090882</c:v>
                </c:pt>
                <c:pt idx="589">
                  <c:v>5.453394909090882</c:v>
                </c:pt>
                <c:pt idx="590">
                  <c:v>5.453394909090882</c:v>
                </c:pt>
                <c:pt idx="591">
                  <c:v>5.453394909090882</c:v>
                </c:pt>
                <c:pt idx="592">
                  <c:v>5.453394909090882</c:v>
                </c:pt>
                <c:pt idx="593">
                  <c:v>5.453394909090882</c:v>
                </c:pt>
                <c:pt idx="594">
                  <c:v>5.453394909090882</c:v>
                </c:pt>
                <c:pt idx="595">
                  <c:v>5.453394909090882</c:v>
                </c:pt>
                <c:pt idx="596">
                  <c:v>5.453394909090882</c:v>
                </c:pt>
                <c:pt idx="597">
                  <c:v>5.453394909090882</c:v>
                </c:pt>
                <c:pt idx="598">
                  <c:v>5.453394909090882</c:v>
                </c:pt>
                <c:pt idx="599">
                  <c:v>5.453394909090882</c:v>
                </c:pt>
                <c:pt idx="600">
                  <c:v>5.453394909090882</c:v>
                </c:pt>
                <c:pt idx="601">
                  <c:v>5.453394909090882</c:v>
                </c:pt>
                <c:pt idx="602">
                  <c:v>5.453394909090882</c:v>
                </c:pt>
                <c:pt idx="603">
                  <c:v>5.453394909090882</c:v>
                </c:pt>
                <c:pt idx="604">
                  <c:v>5.453394909090882</c:v>
                </c:pt>
                <c:pt idx="605">
                  <c:v>5.453394909090882</c:v>
                </c:pt>
                <c:pt idx="606">
                  <c:v>5.453394909090882</c:v>
                </c:pt>
                <c:pt idx="607">
                  <c:v>5.453394909090882</c:v>
                </c:pt>
                <c:pt idx="608">
                  <c:v>5.453394909090882</c:v>
                </c:pt>
                <c:pt idx="609">
                  <c:v>5.453394909090882</c:v>
                </c:pt>
                <c:pt idx="610">
                  <c:v>5.453394909090882</c:v>
                </c:pt>
                <c:pt idx="611">
                  <c:v>5.453394909090882</c:v>
                </c:pt>
                <c:pt idx="612">
                  <c:v>5.453394909090882</c:v>
                </c:pt>
                <c:pt idx="613">
                  <c:v>5.453394909090882</c:v>
                </c:pt>
                <c:pt idx="614">
                  <c:v>5.453394909090882</c:v>
                </c:pt>
                <c:pt idx="615">
                  <c:v>5.453394909090882</c:v>
                </c:pt>
                <c:pt idx="616">
                  <c:v>5.453394909090882</c:v>
                </c:pt>
                <c:pt idx="617">
                  <c:v>5.453394909090882</c:v>
                </c:pt>
                <c:pt idx="618">
                  <c:v>5.453394909090882</c:v>
                </c:pt>
                <c:pt idx="619">
                  <c:v>5.453394909090882</c:v>
                </c:pt>
                <c:pt idx="620">
                  <c:v>5.453394909090882</c:v>
                </c:pt>
                <c:pt idx="621">
                  <c:v>5.453394909090882</c:v>
                </c:pt>
                <c:pt idx="622">
                  <c:v>5.453394909090882</c:v>
                </c:pt>
                <c:pt idx="623">
                  <c:v>5.453394909090882</c:v>
                </c:pt>
                <c:pt idx="624">
                  <c:v>5.453394909090882</c:v>
                </c:pt>
                <c:pt idx="625">
                  <c:v>5.453394909090882</c:v>
                </c:pt>
                <c:pt idx="626">
                  <c:v>5.453394909090882</c:v>
                </c:pt>
                <c:pt idx="627">
                  <c:v>5.453394909090882</c:v>
                </c:pt>
                <c:pt idx="628">
                  <c:v>5.453394909090882</c:v>
                </c:pt>
                <c:pt idx="629">
                  <c:v>5.453394909090882</c:v>
                </c:pt>
                <c:pt idx="630">
                  <c:v>5.453394909090882</c:v>
                </c:pt>
                <c:pt idx="631">
                  <c:v>5.453394909090882</c:v>
                </c:pt>
                <c:pt idx="632">
                  <c:v>5.453394909090882</c:v>
                </c:pt>
                <c:pt idx="633">
                  <c:v>5.453394909090882</c:v>
                </c:pt>
                <c:pt idx="634">
                  <c:v>5.453394909090882</c:v>
                </c:pt>
                <c:pt idx="635">
                  <c:v>5.453394909090882</c:v>
                </c:pt>
                <c:pt idx="636">
                  <c:v>5.453394909090882</c:v>
                </c:pt>
                <c:pt idx="637">
                  <c:v>5.453394909090882</c:v>
                </c:pt>
                <c:pt idx="638">
                  <c:v>5.453394909090882</c:v>
                </c:pt>
                <c:pt idx="639">
                  <c:v>5.453394909090882</c:v>
                </c:pt>
                <c:pt idx="640">
                  <c:v>5.453394909090882</c:v>
                </c:pt>
                <c:pt idx="641">
                  <c:v>5.453394909090882</c:v>
                </c:pt>
                <c:pt idx="642">
                  <c:v>5.453394909090882</c:v>
                </c:pt>
                <c:pt idx="643">
                  <c:v>5.453394909090882</c:v>
                </c:pt>
                <c:pt idx="644">
                  <c:v>5.453394909090882</c:v>
                </c:pt>
                <c:pt idx="645">
                  <c:v>5.453394909090882</c:v>
                </c:pt>
                <c:pt idx="646">
                  <c:v>5.453394909090882</c:v>
                </c:pt>
                <c:pt idx="647">
                  <c:v>5.453394909090882</c:v>
                </c:pt>
                <c:pt idx="648">
                  <c:v>5.453394909090882</c:v>
                </c:pt>
                <c:pt idx="649">
                  <c:v>5.453394909090882</c:v>
                </c:pt>
                <c:pt idx="650">
                  <c:v>5.453394909090882</c:v>
                </c:pt>
                <c:pt idx="651">
                  <c:v>5.453394909090882</c:v>
                </c:pt>
                <c:pt idx="652">
                  <c:v>5.453394909090882</c:v>
                </c:pt>
                <c:pt idx="653">
                  <c:v>5.453394909090882</c:v>
                </c:pt>
                <c:pt idx="654">
                  <c:v>5.453394909090882</c:v>
                </c:pt>
                <c:pt idx="655">
                  <c:v>5.453394909090882</c:v>
                </c:pt>
                <c:pt idx="656">
                  <c:v>5.453394909090882</c:v>
                </c:pt>
                <c:pt idx="657">
                  <c:v>5.453394909090882</c:v>
                </c:pt>
                <c:pt idx="658">
                  <c:v>5.453394909090882</c:v>
                </c:pt>
                <c:pt idx="659">
                  <c:v>5.453394909090882</c:v>
                </c:pt>
                <c:pt idx="660">
                  <c:v>5.453394909090882</c:v>
                </c:pt>
                <c:pt idx="661">
                  <c:v>5.453394909090882</c:v>
                </c:pt>
                <c:pt idx="662">
                  <c:v>5.453394909090882</c:v>
                </c:pt>
                <c:pt idx="663">
                  <c:v>5.453394909090882</c:v>
                </c:pt>
                <c:pt idx="664">
                  <c:v>5.453394909090882</c:v>
                </c:pt>
                <c:pt idx="665">
                  <c:v>5.453394909090882</c:v>
                </c:pt>
                <c:pt idx="666">
                  <c:v>5.453394909090882</c:v>
                </c:pt>
                <c:pt idx="667">
                  <c:v>5.453394909090882</c:v>
                </c:pt>
                <c:pt idx="668">
                  <c:v>5.453394909090882</c:v>
                </c:pt>
                <c:pt idx="669">
                  <c:v>5.453394909090882</c:v>
                </c:pt>
                <c:pt idx="670">
                  <c:v>5.453394909090882</c:v>
                </c:pt>
                <c:pt idx="671">
                  <c:v>5.453394909090882</c:v>
                </c:pt>
                <c:pt idx="672">
                  <c:v>5.453394909090882</c:v>
                </c:pt>
                <c:pt idx="673">
                  <c:v>5.453394909090882</c:v>
                </c:pt>
                <c:pt idx="674">
                  <c:v>5.453394909090882</c:v>
                </c:pt>
                <c:pt idx="675">
                  <c:v>5.453394909090882</c:v>
                </c:pt>
                <c:pt idx="676">
                  <c:v>5.453394909090882</c:v>
                </c:pt>
                <c:pt idx="677">
                  <c:v>5.453394909090882</c:v>
                </c:pt>
                <c:pt idx="678">
                  <c:v>5.453394909090882</c:v>
                </c:pt>
                <c:pt idx="679">
                  <c:v>5.453394909090882</c:v>
                </c:pt>
                <c:pt idx="680">
                  <c:v>5.453394909090882</c:v>
                </c:pt>
                <c:pt idx="681">
                  <c:v>5.453394909090882</c:v>
                </c:pt>
                <c:pt idx="682">
                  <c:v>5.453394909090882</c:v>
                </c:pt>
                <c:pt idx="683">
                  <c:v>5.453394909090882</c:v>
                </c:pt>
                <c:pt idx="684">
                  <c:v>5.453394909090882</c:v>
                </c:pt>
                <c:pt idx="685">
                  <c:v>5.453394909090882</c:v>
                </c:pt>
                <c:pt idx="686">
                  <c:v>5.453394909090882</c:v>
                </c:pt>
                <c:pt idx="687">
                  <c:v>5.453394909090882</c:v>
                </c:pt>
                <c:pt idx="688">
                  <c:v>5.453394909090882</c:v>
                </c:pt>
                <c:pt idx="689">
                  <c:v>5.453394909090882</c:v>
                </c:pt>
                <c:pt idx="690">
                  <c:v>5.453394909090882</c:v>
                </c:pt>
                <c:pt idx="691">
                  <c:v>5.453394909090882</c:v>
                </c:pt>
                <c:pt idx="692">
                  <c:v>5.453394909090882</c:v>
                </c:pt>
                <c:pt idx="693">
                  <c:v>5.453394909090882</c:v>
                </c:pt>
                <c:pt idx="694">
                  <c:v>5.453394909090882</c:v>
                </c:pt>
                <c:pt idx="695">
                  <c:v>5.453394909090882</c:v>
                </c:pt>
                <c:pt idx="696">
                  <c:v>5.453394909090882</c:v>
                </c:pt>
                <c:pt idx="697">
                  <c:v>5.453394909090882</c:v>
                </c:pt>
                <c:pt idx="698">
                  <c:v>5.453394909090882</c:v>
                </c:pt>
                <c:pt idx="699">
                  <c:v>5.453394909090882</c:v>
                </c:pt>
                <c:pt idx="700">
                  <c:v>5.453394909090882</c:v>
                </c:pt>
                <c:pt idx="701">
                  <c:v>5.453394909090882</c:v>
                </c:pt>
                <c:pt idx="702">
                  <c:v>5.453394909090882</c:v>
                </c:pt>
                <c:pt idx="703">
                  <c:v>5.453394909090882</c:v>
                </c:pt>
                <c:pt idx="704">
                  <c:v>5.453394909090882</c:v>
                </c:pt>
                <c:pt idx="705">
                  <c:v>5.453394909090882</c:v>
                </c:pt>
                <c:pt idx="706">
                  <c:v>5.453394909090882</c:v>
                </c:pt>
                <c:pt idx="707">
                  <c:v>5.453394909090882</c:v>
                </c:pt>
                <c:pt idx="708">
                  <c:v>5.453394909090882</c:v>
                </c:pt>
                <c:pt idx="709">
                  <c:v>5.453394909090882</c:v>
                </c:pt>
                <c:pt idx="710">
                  <c:v>5.453394909090882</c:v>
                </c:pt>
                <c:pt idx="711">
                  <c:v>5.453394909090882</c:v>
                </c:pt>
                <c:pt idx="712">
                  <c:v>5.453394909090882</c:v>
                </c:pt>
                <c:pt idx="713">
                  <c:v>5.453394909090882</c:v>
                </c:pt>
                <c:pt idx="714">
                  <c:v>5.453394909090882</c:v>
                </c:pt>
                <c:pt idx="715">
                  <c:v>5.453394909090882</c:v>
                </c:pt>
                <c:pt idx="716">
                  <c:v>5.453394909090882</c:v>
                </c:pt>
                <c:pt idx="717">
                  <c:v>5.453394909090882</c:v>
                </c:pt>
                <c:pt idx="718">
                  <c:v>5.453394909090882</c:v>
                </c:pt>
                <c:pt idx="719">
                  <c:v>5.453394909090882</c:v>
                </c:pt>
                <c:pt idx="720">
                  <c:v>5.453394909090882</c:v>
                </c:pt>
                <c:pt idx="721">
                  <c:v>5.453394909090882</c:v>
                </c:pt>
                <c:pt idx="722">
                  <c:v>5.453394909090882</c:v>
                </c:pt>
                <c:pt idx="723">
                  <c:v>5.453394909090882</c:v>
                </c:pt>
                <c:pt idx="724">
                  <c:v>5.453394909090882</c:v>
                </c:pt>
                <c:pt idx="725">
                  <c:v>5.453394909090882</c:v>
                </c:pt>
                <c:pt idx="726">
                  <c:v>5.453394909090882</c:v>
                </c:pt>
                <c:pt idx="727">
                  <c:v>5.453394909090882</c:v>
                </c:pt>
                <c:pt idx="728">
                  <c:v>5.453394909090882</c:v>
                </c:pt>
                <c:pt idx="729">
                  <c:v>5.453394909090882</c:v>
                </c:pt>
                <c:pt idx="730">
                  <c:v>5.453394909090882</c:v>
                </c:pt>
                <c:pt idx="731">
                  <c:v>5.453394909090882</c:v>
                </c:pt>
                <c:pt idx="732">
                  <c:v>5.453394909090882</c:v>
                </c:pt>
                <c:pt idx="733">
                  <c:v>5.453394909090882</c:v>
                </c:pt>
                <c:pt idx="734">
                  <c:v>5.453394909090882</c:v>
                </c:pt>
                <c:pt idx="735">
                  <c:v>5.453394909090882</c:v>
                </c:pt>
                <c:pt idx="736">
                  <c:v>5.453394909090882</c:v>
                </c:pt>
                <c:pt idx="737">
                  <c:v>5.453394909090882</c:v>
                </c:pt>
                <c:pt idx="738">
                  <c:v>5.453394909090882</c:v>
                </c:pt>
                <c:pt idx="739">
                  <c:v>5.453394909090882</c:v>
                </c:pt>
                <c:pt idx="740">
                  <c:v>5.453394909090882</c:v>
                </c:pt>
                <c:pt idx="741">
                  <c:v>5.453394909090882</c:v>
                </c:pt>
                <c:pt idx="742">
                  <c:v>5.453394909090882</c:v>
                </c:pt>
                <c:pt idx="743">
                  <c:v>5.453394909090882</c:v>
                </c:pt>
                <c:pt idx="744">
                  <c:v>5.453394909090882</c:v>
                </c:pt>
                <c:pt idx="745">
                  <c:v>5.453394909090882</c:v>
                </c:pt>
                <c:pt idx="746">
                  <c:v>5.453394909090882</c:v>
                </c:pt>
                <c:pt idx="747">
                  <c:v>5.453394909090882</c:v>
                </c:pt>
                <c:pt idx="748">
                  <c:v>5.453394909090882</c:v>
                </c:pt>
                <c:pt idx="749">
                  <c:v>5.453394909090882</c:v>
                </c:pt>
                <c:pt idx="750">
                  <c:v>5.453394909090882</c:v>
                </c:pt>
                <c:pt idx="751">
                  <c:v>5.453394909090882</c:v>
                </c:pt>
                <c:pt idx="752">
                  <c:v>5.453394909090882</c:v>
                </c:pt>
                <c:pt idx="753">
                  <c:v>5.453394909090882</c:v>
                </c:pt>
                <c:pt idx="754">
                  <c:v>5.453394909090882</c:v>
                </c:pt>
                <c:pt idx="755">
                  <c:v>5.453394909090882</c:v>
                </c:pt>
                <c:pt idx="756">
                  <c:v>5.453394909090882</c:v>
                </c:pt>
                <c:pt idx="757">
                  <c:v>5.453394909090882</c:v>
                </c:pt>
                <c:pt idx="758">
                  <c:v>5.453394909090882</c:v>
                </c:pt>
                <c:pt idx="759">
                  <c:v>5.453394909090882</c:v>
                </c:pt>
                <c:pt idx="760">
                  <c:v>5.453394909090882</c:v>
                </c:pt>
                <c:pt idx="761">
                  <c:v>5.453394909090882</c:v>
                </c:pt>
                <c:pt idx="762">
                  <c:v>5.453394909090882</c:v>
                </c:pt>
                <c:pt idx="763">
                  <c:v>5.453394909090882</c:v>
                </c:pt>
                <c:pt idx="764">
                  <c:v>5.453394909090882</c:v>
                </c:pt>
                <c:pt idx="765">
                  <c:v>5.453394909090882</c:v>
                </c:pt>
                <c:pt idx="766">
                  <c:v>5.453394909090882</c:v>
                </c:pt>
                <c:pt idx="767">
                  <c:v>5.453394909090882</c:v>
                </c:pt>
                <c:pt idx="768">
                  <c:v>5.453394909090882</c:v>
                </c:pt>
                <c:pt idx="769">
                  <c:v>5.453394909090882</c:v>
                </c:pt>
                <c:pt idx="770">
                  <c:v>5.453394909090882</c:v>
                </c:pt>
                <c:pt idx="771">
                  <c:v>5.453394909090882</c:v>
                </c:pt>
                <c:pt idx="772">
                  <c:v>5.453394909090882</c:v>
                </c:pt>
                <c:pt idx="773">
                  <c:v>5.453394909090882</c:v>
                </c:pt>
                <c:pt idx="774">
                  <c:v>5.453394909090882</c:v>
                </c:pt>
                <c:pt idx="775">
                  <c:v>5.453394909090882</c:v>
                </c:pt>
                <c:pt idx="776">
                  <c:v>5.453394909090882</c:v>
                </c:pt>
                <c:pt idx="777">
                  <c:v>5.453394909090882</c:v>
                </c:pt>
                <c:pt idx="778">
                  <c:v>5.453394909090882</c:v>
                </c:pt>
                <c:pt idx="779">
                  <c:v>5.453394909090882</c:v>
                </c:pt>
                <c:pt idx="780">
                  <c:v>5.453394909090882</c:v>
                </c:pt>
                <c:pt idx="781">
                  <c:v>5.453394909090882</c:v>
                </c:pt>
                <c:pt idx="782">
                  <c:v>5.453394909090882</c:v>
                </c:pt>
                <c:pt idx="783">
                  <c:v>5.453394909090882</c:v>
                </c:pt>
                <c:pt idx="784">
                  <c:v>5.453394909090882</c:v>
                </c:pt>
                <c:pt idx="785">
                  <c:v>5.453394909090882</c:v>
                </c:pt>
                <c:pt idx="786">
                  <c:v>5.453394909090882</c:v>
                </c:pt>
                <c:pt idx="787">
                  <c:v>5.453394909090882</c:v>
                </c:pt>
                <c:pt idx="788">
                  <c:v>5.453394909090882</c:v>
                </c:pt>
                <c:pt idx="789">
                  <c:v>5.453394909090882</c:v>
                </c:pt>
                <c:pt idx="790">
                  <c:v>5.453394909090882</c:v>
                </c:pt>
                <c:pt idx="791">
                  <c:v>5.453394909090882</c:v>
                </c:pt>
                <c:pt idx="792">
                  <c:v>5.453394909090882</c:v>
                </c:pt>
                <c:pt idx="793">
                  <c:v>5.453394909090882</c:v>
                </c:pt>
                <c:pt idx="794">
                  <c:v>5.453394909090882</c:v>
                </c:pt>
                <c:pt idx="795">
                  <c:v>5.453394909090882</c:v>
                </c:pt>
                <c:pt idx="796">
                  <c:v>5.453394909090882</c:v>
                </c:pt>
                <c:pt idx="797">
                  <c:v>5.453394909090882</c:v>
                </c:pt>
                <c:pt idx="798">
                  <c:v>5.453394909090882</c:v>
                </c:pt>
                <c:pt idx="799">
                  <c:v>5.453394909090882</c:v>
                </c:pt>
                <c:pt idx="800">
                  <c:v>5.453394909090882</c:v>
                </c:pt>
                <c:pt idx="801">
                  <c:v>5.453394909090882</c:v>
                </c:pt>
                <c:pt idx="802">
                  <c:v>5.453394909090882</c:v>
                </c:pt>
                <c:pt idx="803">
                  <c:v>5.453394909090882</c:v>
                </c:pt>
                <c:pt idx="804">
                  <c:v>5.453394909090882</c:v>
                </c:pt>
                <c:pt idx="805">
                  <c:v>5.453394909090882</c:v>
                </c:pt>
                <c:pt idx="806">
                  <c:v>5.453394909090882</c:v>
                </c:pt>
                <c:pt idx="807">
                  <c:v>5.453394909090882</c:v>
                </c:pt>
                <c:pt idx="808">
                  <c:v>5.453394909090882</c:v>
                </c:pt>
                <c:pt idx="809">
                  <c:v>5.453394909090882</c:v>
                </c:pt>
                <c:pt idx="810">
                  <c:v>5.453394909090882</c:v>
                </c:pt>
                <c:pt idx="811">
                  <c:v>5.453394909090882</c:v>
                </c:pt>
                <c:pt idx="812">
                  <c:v>5.453394909090882</c:v>
                </c:pt>
                <c:pt idx="813">
                  <c:v>5.453394909090882</c:v>
                </c:pt>
                <c:pt idx="814">
                  <c:v>5.453394909090882</c:v>
                </c:pt>
                <c:pt idx="815">
                  <c:v>5.453394909090882</c:v>
                </c:pt>
                <c:pt idx="816">
                  <c:v>5.453394909090882</c:v>
                </c:pt>
                <c:pt idx="817">
                  <c:v>5.453394909090882</c:v>
                </c:pt>
                <c:pt idx="818">
                  <c:v>5.453394909090882</c:v>
                </c:pt>
                <c:pt idx="819">
                  <c:v>5.453394909090882</c:v>
                </c:pt>
                <c:pt idx="820">
                  <c:v>5.453394909090882</c:v>
                </c:pt>
                <c:pt idx="821">
                  <c:v>5.453394909090882</c:v>
                </c:pt>
                <c:pt idx="822">
                  <c:v>5.453394909090882</c:v>
                </c:pt>
                <c:pt idx="823">
                  <c:v>5.453394909090882</c:v>
                </c:pt>
                <c:pt idx="824">
                  <c:v>5.453394909090882</c:v>
                </c:pt>
                <c:pt idx="825">
                  <c:v>5.453394909090882</c:v>
                </c:pt>
                <c:pt idx="826">
                  <c:v>5.453394909090882</c:v>
                </c:pt>
                <c:pt idx="827">
                  <c:v>5.453394909090882</c:v>
                </c:pt>
                <c:pt idx="828">
                  <c:v>5.453394909090882</c:v>
                </c:pt>
                <c:pt idx="829">
                  <c:v>5.453394909090882</c:v>
                </c:pt>
                <c:pt idx="830">
                  <c:v>5.453394909090882</c:v>
                </c:pt>
                <c:pt idx="831">
                  <c:v>5.453394909090882</c:v>
                </c:pt>
                <c:pt idx="832">
                  <c:v>5.453394909090882</c:v>
                </c:pt>
                <c:pt idx="833">
                  <c:v>5.453394909090882</c:v>
                </c:pt>
                <c:pt idx="834">
                  <c:v>5.453394909090882</c:v>
                </c:pt>
                <c:pt idx="835">
                  <c:v>5.453394909090882</c:v>
                </c:pt>
                <c:pt idx="836">
                  <c:v>5.453394909090882</c:v>
                </c:pt>
                <c:pt idx="837">
                  <c:v>5.453394909090882</c:v>
                </c:pt>
                <c:pt idx="838">
                  <c:v>5.453394909090882</c:v>
                </c:pt>
                <c:pt idx="839">
                  <c:v>5.453394909090882</c:v>
                </c:pt>
                <c:pt idx="840">
                  <c:v>5.453394909090882</c:v>
                </c:pt>
                <c:pt idx="841">
                  <c:v>5.453394909090882</c:v>
                </c:pt>
                <c:pt idx="842">
                  <c:v>5.453394909090882</c:v>
                </c:pt>
                <c:pt idx="843">
                  <c:v>5.453394909090882</c:v>
                </c:pt>
                <c:pt idx="844">
                  <c:v>5.453394909090882</c:v>
                </c:pt>
                <c:pt idx="845">
                  <c:v>5.453394909090882</c:v>
                </c:pt>
                <c:pt idx="846">
                  <c:v>5.453394909090882</c:v>
                </c:pt>
                <c:pt idx="847">
                  <c:v>5.453394909090882</c:v>
                </c:pt>
                <c:pt idx="848">
                  <c:v>5.453394909090882</c:v>
                </c:pt>
                <c:pt idx="849">
                  <c:v>5.453394909090882</c:v>
                </c:pt>
                <c:pt idx="850">
                  <c:v>5.453394909090882</c:v>
                </c:pt>
                <c:pt idx="851">
                  <c:v>5.453394909090882</c:v>
                </c:pt>
                <c:pt idx="852">
                  <c:v>5.453394909090882</c:v>
                </c:pt>
                <c:pt idx="853">
                  <c:v>5.453394909090882</c:v>
                </c:pt>
                <c:pt idx="854">
                  <c:v>5.453394909090882</c:v>
                </c:pt>
                <c:pt idx="855">
                  <c:v>5.453394909090882</c:v>
                </c:pt>
                <c:pt idx="856">
                  <c:v>5.453394909090882</c:v>
                </c:pt>
                <c:pt idx="857">
                  <c:v>5.453394909090882</c:v>
                </c:pt>
                <c:pt idx="858">
                  <c:v>5.453394909090882</c:v>
                </c:pt>
                <c:pt idx="859">
                  <c:v>5.453394909090882</c:v>
                </c:pt>
                <c:pt idx="860">
                  <c:v>5.453394909090882</c:v>
                </c:pt>
                <c:pt idx="861">
                  <c:v>5.453394909090882</c:v>
                </c:pt>
                <c:pt idx="862">
                  <c:v>5.453394909090882</c:v>
                </c:pt>
                <c:pt idx="863">
                  <c:v>5.453394909090882</c:v>
                </c:pt>
                <c:pt idx="864">
                  <c:v>5.453394909090882</c:v>
                </c:pt>
                <c:pt idx="865">
                  <c:v>5.453394909090882</c:v>
                </c:pt>
                <c:pt idx="866">
                  <c:v>5.453394909090882</c:v>
                </c:pt>
                <c:pt idx="867">
                  <c:v>5.453394909090882</c:v>
                </c:pt>
                <c:pt idx="868">
                  <c:v>5.453394909090882</c:v>
                </c:pt>
                <c:pt idx="869">
                  <c:v>5.453394909090882</c:v>
                </c:pt>
                <c:pt idx="870">
                  <c:v>5.453394909090882</c:v>
                </c:pt>
                <c:pt idx="871">
                  <c:v>5.453394909090882</c:v>
                </c:pt>
                <c:pt idx="872">
                  <c:v>5.453394909090882</c:v>
                </c:pt>
                <c:pt idx="873">
                  <c:v>5.453394909090882</c:v>
                </c:pt>
                <c:pt idx="874">
                  <c:v>5.453394909090882</c:v>
                </c:pt>
                <c:pt idx="875">
                  <c:v>5.453394909090882</c:v>
                </c:pt>
                <c:pt idx="876">
                  <c:v>5.453394909090882</c:v>
                </c:pt>
                <c:pt idx="877">
                  <c:v>5.453394909090882</c:v>
                </c:pt>
                <c:pt idx="878">
                  <c:v>5.453394909090882</c:v>
                </c:pt>
                <c:pt idx="879">
                  <c:v>5.453394909090882</c:v>
                </c:pt>
                <c:pt idx="880">
                  <c:v>5.453394909090882</c:v>
                </c:pt>
                <c:pt idx="881">
                  <c:v>5.453394909090882</c:v>
                </c:pt>
                <c:pt idx="882">
                  <c:v>5.453394909090882</c:v>
                </c:pt>
                <c:pt idx="883">
                  <c:v>5.453394909090882</c:v>
                </c:pt>
                <c:pt idx="884">
                  <c:v>5.453394909090882</c:v>
                </c:pt>
                <c:pt idx="885">
                  <c:v>5.453394909090882</c:v>
                </c:pt>
                <c:pt idx="886">
                  <c:v>5.453394909090882</c:v>
                </c:pt>
                <c:pt idx="887">
                  <c:v>5.453394909090882</c:v>
                </c:pt>
                <c:pt idx="888">
                  <c:v>5.453394909090882</c:v>
                </c:pt>
                <c:pt idx="889">
                  <c:v>5.453394909090882</c:v>
                </c:pt>
                <c:pt idx="890">
                  <c:v>5.453394909090882</c:v>
                </c:pt>
                <c:pt idx="891">
                  <c:v>5.453394909090882</c:v>
                </c:pt>
                <c:pt idx="892">
                  <c:v>5.453394909090882</c:v>
                </c:pt>
                <c:pt idx="893">
                  <c:v>5.453394909090882</c:v>
                </c:pt>
                <c:pt idx="894">
                  <c:v>5.453394909090882</c:v>
                </c:pt>
                <c:pt idx="895">
                  <c:v>5.453394909090882</c:v>
                </c:pt>
                <c:pt idx="896">
                  <c:v>5.453394909090882</c:v>
                </c:pt>
                <c:pt idx="897">
                  <c:v>5.453394909090882</c:v>
                </c:pt>
                <c:pt idx="898">
                  <c:v>5.453394909090882</c:v>
                </c:pt>
                <c:pt idx="899">
                  <c:v>5.453394909090882</c:v>
                </c:pt>
                <c:pt idx="900">
                  <c:v>5.453394909090882</c:v>
                </c:pt>
                <c:pt idx="901">
                  <c:v>5.453394909090882</c:v>
                </c:pt>
                <c:pt idx="902">
                  <c:v>5.453394909090882</c:v>
                </c:pt>
                <c:pt idx="903">
                  <c:v>5.453394909090882</c:v>
                </c:pt>
                <c:pt idx="904">
                  <c:v>5.453394909090882</c:v>
                </c:pt>
                <c:pt idx="905">
                  <c:v>5.453394909090882</c:v>
                </c:pt>
                <c:pt idx="906">
                  <c:v>5.453394909090882</c:v>
                </c:pt>
                <c:pt idx="907">
                  <c:v>5.453394909090882</c:v>
                </c:pt>
                <c:pt idx="908">
                  <c:v>5.453394909090882</c:v>
                </c:pt>
                <c:pt idx="909">
                  <c:v>5.453394909090882</c:v>
                </c:pt>
                <c:pt idx="910">
                  <c:v>5.453394909090882</c:v>
                </c:pt>
                <c:pt idx="911">
                  <c:v>5.453394909090882</c:v>
                </c:pt>
                <c:pt idx="912">
                  <c:v>5.453394909090882</c:v>
                </c:pt>
                <c:pt idx="913">
                  <c:v>5.453394909090882</c:v>
                </c:pt>
                <c:pt idx="914">
                  <c:v>5.453394909090882</c:v>
                </c:pt>
                <c:pt idx="915">
                  <c:v>5.453394909090882</c:v>
                </c:pt>
                <c:pt idx="916">
                  <c:v>5.453394909090882</c:v>
                </c:pt>
                <c:pt idx="917">
                  <c:v>5.453394909090882</c:v>
                </c:pt>
                <c:pt idx="918">
                  <c:v>5.453394909090882</c:v>
                </c:pt>
                <c:pt idx="919">
                  <c:v>5.453394909090882</c:v>
                </c:pt>
                <c:pt idx="920">
                  <c:v>5.453394909090882</c:v>
                </c:pt>
                <c:pt idx="921">
                  <c:v>5.453394909090882</c:v>
                </c:pt>
                <c:pt idx="922">
                  <c:v>5.453394909090882</c:v>
                </c:pt>
                <c:pt idx="923">
                  <c:v>5.453394909090882</c:v>
                </c:pt>
                <c:pt idx="924">
                  <c:v>5.453394909090882</c:v>
                </c:pt>
                <c:pt idx="925">
                  <c:v>5.453394909090882</c:v>
                </c:pt>
                <c:pt idx="926">
                  <c:v>5.453394909090882</c:v>
                </c:pt>
                <c:pt idx="927">
                  <c:v>5.453394909090882</c:v>
                </c:pt>
                <c:pt idx="928">
                  <c:v>5.453394909090882</c:v>
                </c:pt>
                <c:pt idx="929">
                  <c:v>5.453394909090882</c:v>
                </c:pt>
                <c:pt idx="930">
                  <c:v>5.453394909090882</c:v>
                </c:pt>
                <c:pt idx="931">
                  <c:v>5.453394909090882</c:v>
                </c:pt>
                <c:pt idx="932">
                  <c:v>5.453394909090882</c:v>
                </c:pt>
                <c:pt idx="933">
                  <c:v>5.453394909090882</c:v>
                </c:pt>
                <c:pt idx="934">
                  <c:v>5.453394909090882</c:v>
                </c:pt>
                <c:pt idx="935">
                  <c:v>5.453394909090882</c:v>
                </c:pt>
                <c:pt idx="936">
                  <c:v>5.453394909090882</c:v>
                </c:pt>
                <c:pt idx="937">
                  <c:v>5.453394909090882</c:v>
                </c:pt>
                <c:pt idx="938">
                  <c:v>5.453394909090882</c:v>
                </c:pt>
                <c:pt idx="939">
                  <c:v>5.453394909090882</c:v>
                </c:pt>
                <c:pt idx="940">
                  <c:v>5.453394909090882</c:v>
                </c:pt>
                <c:pt idx="941">
                  <c:v>5.453394909090882</c:v>
                </c:pt>
                <c:pt idx="942">
                  <c:v>5.453394909090882</c:v>
                </c:pt>
                <c:pt idx="943">
                  <c:v>5.453394909090882</c:v>
                </c:pt>
                <c:pt idx="944">
                  <c:v>5.453394909090882</c:v>
                </c:pt>
                <c:pt idx="945">
                  <c:v>5.453394909090882</c:v>
                </c:pt>
                <c:pt idx="946">
                  <c:v>5.453394909090882</c:v>
                </c:pt>
                <c:pt idx="947">
                  <c:v>5.453394909090882</c:v>
                </c:pt>
                <c:pt idx="948">
                  <c:v>5.453394909090882</c:v>
                </c:pt>
                <c:pt idx="949">
                  <c:v>5.453394909090882</c:v>
                </c:pt>
                <c:pt idx="950">
                  <c:v>5.453394909090882</c:v>
                </c:pt>
                <c:pt idx="951">
                  <c:v>5.453394909090882</c:v>
                </c:pt>
                <c:pt idx="952">
                  <c:v>5.453394909090882</c:v>
                </c:pt>
                <c:pt idx="953">
                  <c:v>5.453394909090882</c:v>
                </c:pt>
                <c:pt idx="954">
                  <c:v>5.453394909090882</c:v>
                </c:pt>
                <c:pt idx="955">
                  <c:v>5.453394909090882</c:v>
                </c:pt>
                <c:pt idx="956">
                  <c:v>5.453394909090882</c:v>
                </c:pt>
                <c:pt idx="957">
                  <c:v>5.453394909090882</c:v>
                </c:pt>
                <c:pt idx="958">
                  <c:v>5.453394909090882</c:v>
                </c:pt>
                <c:pt idx="959">
                  <c:v>5.453394909090882</c:v>
                </c:pt>
                <c:pt idx="960">
                  <c:v>5.453394909090882</c:v>
                </c:pt>
                <c:pt idx="961">
                  <c:v>5.453394909090882</c:v>
                </c:pt>
                <c:pt idx="962">
                  <c:v>5.453394909090882</c:v>
                </c:pt>
                <c:pt idx="963">
                  <c:v>5.453394909090882</c:v>
                </c:pt>
                <c:pt idx="964">
                  <c:v>5.453394909090882</c:v>
                </c:pt>
                <c:pt idx="965">
                  <c:v>5.453394909090882</c:v>
                </c:pt>
                <c:pt idx="966">
                  <c:v>5.453394909090882</c:v>
                </c:pt>
                <c:pt idx="967">
                  <c:v>5.453394909090882</c:v>
                </c:pt>
                <c:pt idx="968">
                  <c:v>5.453394909090882</c:v>
                </c:pt>
                <c:pt idx="969">
                  <c:v>5.453394909090882</c:v>
                </c:pt>
                <c:pt idx="970">
                  <c:v>5.453394909090882</c:v>
                </c:pt>
                <c:pt idx="971">
                  <c:v>5.453394909090882</c:v>
                </c:pt>
                <c:pt idx="972">
                  <c:v>5.453394909090882</c:v>
                </c:pt>
                <c:pt idx="973">
                  <c:v>5.453394909090882</c:v>
                </c:pt>
                <c:pt idx="974">
                  <c:v>5.453394909090882</c:v>
                </c:pt>
                <c:pt idx="975">
                  <c:v>5.453394909090882</c:v>
                </c:pt>
                <c:pt idx="976">
                  <c:v>5.453394909090882</c:v>
                </c:pt>
                <c:pt idx="977">
                  <c:v>5.453394909090882</c:v>
                </c:pt>
                <c:pt idx="978">
                  <c:v>5.453394909090882</c:v>
                </c:pt>
                <c:pt idx="979">
                  <c:v>5.453394909090882</c:v>
                </c:pt>
                <c:pt idx="980">
                  <c:v>5.453394909090882</c:v>
                </c:pt>
                <c:pt idx="981">
                  <c:v>5.453394909090882</c:v>
                </c:pt>
                <c:pt idx="982">
                  <c:v>5.453394909090882</c:v>
                </c:pt>
                <c:pt idx="983">
                  <c:v>5.453394909090882</c:v>
                </c:pt>
                <c:pt idx="984">
                  <c:v>5.453394909090882</c:v>
                </c:pt>
                <c:pt idx="985">
                  <c:v>5.453394909090882</c:v>
                </c:pt>
                <c:pt idx="986">
                  <c:v>5.453394909090882</c:v>
                </c:pt>
                <c:pt idx="987">
                  <c:v>5.453394909090882</c:v>
                </c:pt>
                <c:pt idx="988">
                  <c:v>5.453394909090882</c:v>
                </c:pt>
                <c:pt idx="989">
                  <c:v>5.453394909090882</c:v>
                </c:pt>
                <c:pt idx="990">
                  <c:v>5.453394909090882</c:v>
                </c:pt>
                <c:pt idx="991">
                  <c:v>5.453394909090882</c:v>
                </c:pt>
                <c:pt idx="992">
                  <c:v>5.453394909090882</c:v>
                </c:pt>
                <c:pt idx="993">
                  <c:v>5.453394909090882</c:v>
                </c:pt>
                <c:pt idx="994">
                  <c:v>5.453394909090882</c:v>
                </c:pt>
                <c:pt idx="995">
                  <c:v>5.453394909090882</c:v>
                </c:pt>
                <c:pt idx="996">
                  <c:v>5.453394909090882</c:v>
                </c:pt>
                <c:pt idx="997">
                  <c:v>5.453394909090882</c:v>
                </c:pt>
                <c:pt idx="998">
                  <c:v>5.453394909090882</c:v>
                </c:pt>
                <c:pt idx="999">
                  <c:v>5.453394909090882</c:v>
                </c:pt>
                <c:pt idx="1000">
                  <c:v>5.453394909090882</c:v>
                </c:pt>
                <c:pt idx="1001">
                  <c:v>5.453394909090882</c:v>
                </c:pt>
                <c:pt idx="1002">
                  <c:v>5.453394909090882</c:v>
                </c:pt>
                <c:pt idx="1003">
                  <c:v>5.453394909090882</c:v>
                </c:pt>
                <c:pt idx="1004">
                  <c:v>5.453394909090882</c:v>
                </c:pt>
                <c:pt idx="1005">
                  <c:v>5.453394909090882</c:v>
                </c:pt>
                <c:pt idx="1006">
                  <c:v>5.453394909090882</c:v>
                </c:pt>
                <c:pt idx="1007">
                  <c:v>5.453394909090882</c:v>
                </c:pt>
                <c:pt idx="1008">
                  <c:v>5.453394909090882</c:v>
                </c:pt>
                <c:pt idx="1009">
                  <c:v>5.453394909090882</c:v>
                </c:pt>
                <c:pt idx="1010">
                  <c:v>5.453394909090882</c:v>
                </c:pt>
                <c:pt idx="1011">
                  <c:v>5.453394909090882</c:v>
                </c:pt>
                <c:pt idx="1012">
                  <c:v>5.453394909090882</c:v>
                </c:pt>
                <c:pt idx="1013">
                  <c:v>5.453394909090882</c:v>
                </c:pt>
                <c:pt idx="1014">
                  <c:v>5.453394909090882</c:v>
                </c:pt>
                <c:pt idx="1015">
                  <c:v>5.453394909090882</c:v>
                </c:pt>
                <c:pt idx="1016">
                  <c:v>5.453394909090882</c:v>
                </c:pt>
                <c:pt idx="1017">
                  <c:v>5.453394909090882</c:v>
                </c:pt>
                <c:pt idx="1018">
                  <c:v>5.453394909090882</c:v>
                </c:pt>
                <c:pt idx="1019">
                  <c:v>5.453394909090882</c:v>
                </c:pt>
                <c:pt idx="1020">
                  <c:v>5.453394909090882</c:v>
                </c:pt>
                <c:pt idx="1021">
                  <c:v>5.453394909090882</c:v>
                </c:pt>
                <c:pt idx="1022">
                  <c:v>5.453394909090882</c:v>
                </c:pt>
                <c:pt idx="1023">
                  <c:v>5.453394909090882</c:v>
                </c:pt>
                <c:pt idx="1024">
                  <c:v>5.453394909090882</c:v>
                </c:pt>
                <c:pt idx="1025">
                  <c:v>5.453394909090882</c:v>
                </c:pt>
                <c:pt idx="1026">
                  <c:v>5.453394909090882</c:v>
                </c:pt>
                <c:pt idx="1027">
                  <c:v>5.453394909090882</c:v>
                </c:pt>
                <c:pt idx="1028">
                  <c:v>5.453394909090882</c:v>
                </c:pt>
                <c:pt idx="1029">
                  <c:v>5.453394909090882</c:v>
                </c:pt>
                <c:pt idx="1030">
                  <c:v>5.453394909090882</c:v>
                </c:pt>
                <c:pt idx="1031">
                  <c:v>5.453394909090882</c:v>
                </c:pt>
                <c:pt idx="1032">
                  <c:v>5.453394909090882</c:v>
                </c:pt>
                <c:pt idx="1033">
                  <c:v>5.453394909090882</c:v>
                </c:pt>
                <c:pt idx="1034">
                  <c:v>5.453394909090882</c:v>
                </c:pt>
                <c:pt idx="1035">
                  <c:v>5.453394909090882</c:v>
                </c:pt>
                <c:pt idx="1036">
                  <c:v>5.453394909090882</c:v>
                </c:pt>
                <c:pt idx="1037">
                  <c:v>5.453394909090882</c:v>
                </c:pt>
                <c:pt idx="1038">
                  <c:v>5.453394909090882</c:v>
                </c:pt>
                <c:pt idx="1039">
                  <c:v>5.453394909090882</c:v>
                </c:pt>
                <c:pt idx="1040">
                  <c:v>5.453394909090882</c:v>
                </c:pt>
                <c:pt idx="1041">
                  <c:v>5.453394909090882</c:v>
                </c:pt>
                <c:pt idx="1042">
                  <c:v>5.453394909090882</c:v>
                </c:pt>
                <c:pt idx="1043">
                  <c:v>5.453394909090882</c:v>
                </c:pt>
                <c:pt idx="1044">
                  <c:v>5.453394909090882</c:v>
                </c:pt>
                <c:pt idx="1045">
                  <c:v>5.453394909090882</c:v>
                </c:pt>
                <c:pt idx="1046">
                  <c:v>5.453394909090882</c:v>
                </c:pt>
                <c:pt idx="1047">
                  <c:v>5.453394909090882</c:v>
                </c:pt>
                <c:pt idx="1048">
                  <c:v>5.453394909090882</c:v>
                </c:pt>
                <c:pt idx="1049">
                  <c:v>5.453394909090882</c:v>
                </c:pt>
                <c:pt idx="1050">
                  <c:v>5.453394909090882</c:v>
                </c:pt>
                <c:pt idx="1051">
                  <c:v>5.453394909090882</c:v>
                </c:pt>
                <c:pt idx="1052">
                  <c:v>5.453394909090882</c:v>
                </c:pt>
                <c:pt idx="1053">
                  <c:v>5.453394909090882</c:v>
                </c:pt>
                <c:pt idx="1054">
                  <c:v>5.453394909090882</c:v>
                </c:pt>
                <c:pt idx="1055">
                  <c:v>5.453394909090882</c:v>
                </c:pt>
                <c:pt idx="1056">
                  <c:v>5.453394909090882</c:v>
                </c:pt>
                <c:pt idx="1057">
                  <c:v>5.453394909090882</c:v>
                </c:pt>
                <c:pt idx="1058">
                  <c:v>5.453394909090882</c:v>
                </c:pt>
                <c:pt idx="1059">
                  <c:v>5.453394909090882</c:v>
                </c:pt>
                <c:pt idx="1060">
                  <c:v>5.453394909090882</c:v>
                </c:pt>
                <c:pt idx="1061">
                  <c:v>5.453394909090882</c:v>
                </c:pt>
                <c:pt idx="1062">
                  <c:v>5.453394909090882</c:v>
                </c:pt>
                <c:pt idx="1063">
                  <c:v>5.453394909090882</c:v>
                </c:pt>
                <c:pt idx="1064">
                  <c:v>5.453394909090882</c:v>
                </c:pt>
                <c:pt idx="1065">
                  <c:v>5.453394909090882</c:v>
                </c:pt>
                <c:pt idx="1066">
                  <c:v>5.453394909090882</c:v>
                </c:pt>
                <c:pt idx="1067">
                  <c:v>5.453394909090882</c:v>
                </c:pt>
                <c:pt idx="1068">
                  <c:v>5.453394909090882</c:v>
                </c:pt>
                <c:pt idx="1069">
                  <c:v>5.453394909090882</c:v>
                </c:pt>
                <c:pt idx="1070">
                  <c:v>5.453394909090882</c:v>
                </c:pt>
                <c:pt idx="1071">
                  <c:v>5.453394909090882</c:v>
                </c:pt>
                <c:pt idx="1072">
                  <c:v>5.453394909090882</c:v>
                </c:pt>
                <c:pt idx="1073">
                  <c:v>5.453394909090882</c:v>
                </c:pt>
                <c:pt idx="1074">
                  <c:v>5.453394909090882</c:v>
                </c:pt>
                <c:pt idx="1075">
                  <c:v>5.453394909090882</c:v>
                </c:pt>
                <c:pt idx="1076">
                  <c:v>5.453394909090882</c:v>
                </c:pt>
                <c:pt idx="1077">
                  <c:v>5.453394909090882</c:v>
                </c:pt>
                <c:pt idx="1078">
                  <c:v>5.453394909090882</c:v>
                </c:pt>
                <c:pt idx="1079">
                  <c:v>5.453394909090882</c:v>
                </c:pt>
                <c:pt idx="1080">
                  <c:v>5.453394909090882</c:v>
                </c:pt>
                <c:pt idx="1081">
                  <c:v>5.453394909090882</c:v>
                </c:pt>
                <c:pt idx="1082">
                  <c:v>5.453394909090882</c:v>
                </c:pt>
                <c:pt idx="1083">
                  <c:v>5.453394909090882</c:v>
                </c:pt>
                <c:pt idx="1084">
                  <c:v>5.453394909090882</c:v>
                </c:pt>
                <c:pt idx="1085">
                  <c:v>5.453394909090882</c:v>
                </c:pt>
                <c:pt idx="1086">
                  <c:v>5.453394909090882</c:v>
                </c:pt>
                <c:pt idx="1087">
                  <c:v>5.453394909090882</c:v>
                </c:pt>
                <c:pt idx="1088">
                  <c:v>5.453394909090882</c:v>
                </c:pt>
                <c:pt idx="1089">
                  <c:v>5.453394909090882</c:v>
                </c:pt>
                <c:pt idx="1090">
                  <c:v>5.453394909090882</c:v>
                </c:pt>
                <c:pt idx="1091">
                  <c:v>5.453394909090882</c:v>
                </c:pt>
                <c:pt idx="1092">
                  <c:v>5.453394909090882</c:v>
                </c:pt>
                <c:pt idx="1093">
                  <c:v>5.453394909090882</c:v>
                </c:pt>
                <c:pt idx="1094">
                  <c:v>5.453394909090882</c:v>
                </c:pt>
                <c:pt idx="1095">
                  <c:v>5.453394909090882</c:v>
                </c:pt>
                <c:pt idx="1096">
                  <c:v>5.453394909090882</c:v>
                </c:pt>
                <c:pt idx="1097">
                  <c:v>5.453394909090882</c:v>
                </c:pt>
                <c:pt idx="1098">
                  <c:v>5.453394909090882</c:v>
                </c:pt>
                <c:pt idx="1099">
                  <c:v>5.453394909090882</c:v>
                </c:pt>
                <c:pt idx="1100">
                  <c:v>5.453394909090882</c:v>
                </c:pt>
                <c:pt idx="1101">
                  <c:v>5.453394909090882</c:v>
                </c:pt>
                <c:pt idx="1102">
                  <c:v>5.453394909090882</c:v>
                </c:pt>
                <c:pt idx="1103">
                  <c:v>5.453394909090882</c:v>
                </c:pt>
                <c:pt idx="1104">
                  <c:v>5.453394909090882</c:v>
                </c:pt>
                <c:pt idx="1105">
                  <c:v>5.453394909090882</c:v>
                </c:pt>
                <c:pt idx="1106">
                  <c:v>5.453394909090882</c:v>
                </c:pt>
                <c:pt idx="1107">
                  <c:v>5.453394909090882</c:v>
                </c:pt>
                <c:pt idx="1108">
                  <c:v>5.453394909090882</c:v>
                </c:pt>
                <c:pt idx="1109">
                  <c:v>5.453394909090882</c:v>
                </c:pt>
                <c:pt idx="1110">
                  <c:v>5.453394909090882</c:v>
                </c:pt>
                <c:pt idx="1111">
                  <c:v>5.453394909090882</c:v>
                </c:pt>
                <c:pt idx="1112">
                  <c:v>5.453394909090882</c:v>
                </c:pt>
                <c:pt idx="1113">
                  <c:v>5.453394909090882</c:v>
                </c:pt>
                <c:pt idx="1114">
                  <c:v>5.453394909090882</c:v>
                </c:pt>
                <c:pt idx="1115">
                  <c:v>5.453394909090882</c:v>
                </c:pt>
                <c:pt idx="1116">
                  <c:v>5.453394909090882</c:v>
                </c:pt>
                <c:pt idx="1117">
                  <c:v>5.453394909090882</c:v>
                </c:pt>
                <c:pt idx="1118">
                  <c:v>5.453394909090882</c:v>
                </c:pt>
                <c:pt idx="1119">
                  <c:v>5.453394909090882</c:v>
                </c:pt>
                <c:pt idx="1120">
                  <c:v>5.453394909090882</c:v>
                </c:pt>
                <c:pt idx="1121">
                  <c:v>5.453394909090882</c:v>
                </c:pt>
                <c:pt idx="1122">
                  <c:v>5.453394909090882</c:v>
                </c:pt>
                <c:pt idx="1123">
                  <c:v>5.453394909090882</c:v>
                </c:pt>
                <c:pt idx="1124">
                  <c:v>5.453394909090882</c:v>
                </c:pt>
                <c:pt idx="1125">
                  <c:v>5.453394909090882</c:v>
                </c:pt>
                <c:pt idx="1126">
                  <c:v>5.453394909090882</c:v>
                </c:pt>
                <c:pt idx="1127">
                  <c:v>5.453394909090882</c:v>
                </c:pt>
                <c:pt idx="1128">
                  <c:v>5.453394909090882</c:v>
                </c:pt>
                <c:pt idx="1129">
                  <c:v>5.453394909090882</c:v>
                </c:pt>
                <c:pt idx="1130">
                  <c:v>5.453394909090882</c:v>
                </c:pt>
                <c:pt idx="1131">
                  <c:v>5.453394909090882</c:v>
                </c:pt>
                <c:pt idx="1132">
                  <c:v>5.453394909090882</c:v>
                </c:pt>
                <c:pt idx="1133">
                  <c:v>5.453394909090882</c:v>
                </c:pt>
                <c:pt idx="1134">
                  <c:v>5.453394909090882</c:v>
                </c:pt>
                <c:pt idx="1135">
                  <c:v>5.453394909090882</c:v>
                </c:pt>
                <c:pt idx="1136">
                  <c:v>5.453394909090882</c:v>
                </c:pt>
                <c:pt idx="1137">
                  <c:v>5.453394909090882</c:v>
                </c:pt>
                <c:pt idx="1138">
                  <c:v>5.453394909090882</c:v>
                </c:pt>
                <c:pt idx="1139">
                  <c:v>5.453394909090882</c:v>
                </c:pt>
                <c:pt idx="1140">
                  <c:v>5.453394909090882</c:v>
                </c:pt>
                <c:pt idx="1141">
                  <c:v>5.453394909090882</c:v>
                </c:pt>
                <c:pt idx="1142">
                  <c:v>5.453394909090882</c:v>
                </c:pt>
                <c:pt idx="1143">
                  <c:v>5.453394909090882</c:v>
                </c:pt>
                <c:pt idx="1144">
                  <c:v>5.453394909090882</c:v>
                </c:pt>
                <c:pt idx="1145">
                  <c:v>5.453394909090882</c:v>
                </c:pt>
                <c:pt idx="1146">
                  <c:v>5.453394909090882</c:v>
                </c:pt>
                <c:pt idx="1147">
                  <c:v>5.453394909090882</c:v>
                </c:pt>
                <c:pt idx="1148">
                  <c:v>5.453394909090882</c:v>
                </c:pt>
                <c:pt idx="1149">
                  <c:v>5.453394909090882</c:v>
                </c:pt>
                <c:pt idx="1150">
                  <c:v>5.453394909090882</c:v>
                </c:pt>
                <c:pt idx="1151">
                  <c:v>5.453394909090882</c:v>
                </c:pt>
                <c:pt idx="1152">
                  <c:v>5.453394909090882</c:v>
                </c:pt>
                <c:pt idx="1153">
                  <c:v>5.453394909090882</c:v>
                </c:pt>
                <c:pt idx="1154">
                  <c:v>5.453394909090882</c:v>
                </c:pt>
                <c:pt idx="1155">
                  <c:v>5.453394909090882</c:v>
                </c:pt>
                <c:pt idx="1156">
                  <c:v>5.453394909090882</c:v>
                </c:pt>
                <c:pt idx="1157">
                  <c:v>5.453394909090882</c:v>
                </c:pt>
                <c:pt idx="1158">
                  <c:v>5.453394909090882</c:v>
                </c:pt>
                <c:pt idx="1159">
                  <c:v>5.453394909090882</c:v>
                </c:pt>
                <c:pt idx="1160">
                  <c:v>5.453394909090882</c:v>
                </c:pt>
                <c:pt idx="1161">
                  <c:v>5.453394909090882</c:v>
                </c:pt>
                <c:pt idx="1162">
                  <c:v>5.453394909090882</c:v>
                </c:pt>
                <c:pt idx="1163">
                  <c:v>5.453394909090882</c:v>
                </c:pt>
                <c:pt idx="1164">
                  <c:v>5.453394909090882</c:v>
                </c:pt>
                <c:pt idx="1165">
                  <c:v>5.453394909090882</c:v>
                </c:pt>
                <c:pt idx="1166">
                  <c:v>5.453394909090882</c:v>
                </c:pt>
                <c:pt idx="1167">
                  <c:v>5.453394909090882</c:v>
                </c:pt>
                <c:pt idx="1168">
                  <c:v>5.453394909090882</c:v>
                </c:pt>
                <c:pt idx="1169">
                  <c:v>5.453394909090882</c:v>
                </c:pt>
                <c:pt idx="1170">
                  <c:v>5.453394909090882</c:v>
                </c:pt>
                <c:pt idx="1171">
                  <c:v>5.453394909090882</c:v>
                </c:pt>
                <c:pt idx="1172">
                  <c:v>5.453394909090882</c:v>
                </c:pt>
                <c:pt idx="1173">
                  <c:v>5.453394909090882</c:v>
                </c:pt>
                <c:pt idx="1174">
                  <c:v>5.453394909090882</c:v>
                </c:pt>
                <c:pt idx="1175">
                  <c:v>5.453394909090882</c:v>
                </c:pt>
                <c:pt idx="1176">
                  <c:v>5.453394909090882</c:v>
                </c:pt>
                <c:pt idx="1177">
                  <c:v>5.453394909090882</c:v>
                </c:pt>
                <c:pt idx="1178">
                  <c:v>5.453394909090882</c:v>
                </c:pt>
                <c:pt idx="1179">
                  <c:v>5.453394909090882</c:v>
                </c:pt>
                <c:pt idx="1180">
                  <c:v>5.453394909090882</c:v>
                </c:pt>
                <c:pt idx="1181">
                  <c:v>5.453394909090882</c:v>
                </c:pt>
                <c:pt idx="1182">
                  <c:v>5.453394909090882</c:v>
                </c:pt>
                <c:pt idx="1183">
                  <c:v>5.453394909090882</c:v>
                </c:pt>
                <c:pt idx="1184">
                  <c:v>5.453394909090882</c:v>
                </c:pt>
                <c:pt idx="1185">
                  <c:v>5.453394909090882</c:v>
                </c:pt>
                <c:pt idx="1186">
                  <c:v>5.453394909090882</c:v>
                </c:pt>
                <c:pt idx="1187">
                  <c:v>5.453394909090882</c:v>
                </c:pt>
                <c:pt idx="1188">
                  <c:v>5.453394909090882</c:v>
                </c:pt>
                <c:pt idx="1189">
                  <c:v>5.453394909090882</c:v>
                </c:pt>
                <c:pt idx="1190">
                  <c:v>5.453394909090882</c:v>
                </c:pt>
                <c:pt idx="1191">
                  <c:v>5.453394909090882</c:v>
                </c:pt>
                <c:pt idx="1192">
                  <c:v>5.453394909090882</c:v>
                </c:pt>
                <c:pt idx="1193">
                  <c:v>5.453394909090882</c:v>
                </c:pt>
                <c:pt idx="1194">
                  <c:v>5.453394909090882</c:v>
                </c:pt>
                <c:pt idx="1195">
                  <c:v>5.453394909090882</c:v>
                </c:pt>
                <c:pt idx="1196">
                  <c:v>5.453394909090882</c:v>
                </c:pt>
                <c:pt idx="1197">
                  <c:v>5.453394909090882</c:v>
                </c:pt>
                <c:pt idx="1198">
                  <c:v>5.453394909090882</c:v>
                </c:pt>
                <c:pt idx="1199">
                  <c:v>5.453394909090882</c:v>
                </c:pt>
                <c:pt idx="1200">
                  <c:v>5.453394909090882</c:v>
                </c:pt>
                <c:pt idx="1201">
                  <c:v>5.453394909090882</c:v>
                </c:pt>
                <c:pt idx="1202">
                  <c:v>5.453394909090882</c:v>
                </c:pt>
                <c:pt idx="1203">
                  <c:v>5.453394909090882</c:v>
                </c:pt>
                <c:pt idx="1204">
                  <c:v>5.453394909090882</c:v>
                </c:pt>
                <c:pt idx="1205">
                  <c:v>5.453394909090882</c:v>
                </c:pt>
                <c:pt idx="1206">
                  <c:v>5.453394909090882</c:v>
                </c:pt>
                <c:pt idx="1207">
                  <c:v>5.453394909090882</c:v>
                </c:pt>
                <c:pt idx="1208">
                  <c:v>5.453394909090882</c:v>
                </c:pt>
                <c:pt idx="1209">
                  <c:v>5.453394909090882</c:v>
                </c:pt>
                <c:pt idx="1210">
                  <c:v>5.453394909090882</c:v>
                </c:pt>
                <c:pt idx="1211">
                  <c:v>5.453394909090882</c:v>
                </c:pt>
                <c:pt idx="1212">
                  <c:v>5.453394909090882</c:v>
                </c:pt>
                <c:pt idx="1213">
                  <c:v>5.453394909090882</c:v>
                </c:pt>
                <c:pt idx="1214">
                  <c:v>5.453394909090882</c:v>
                </c:pt>
                <c:pt idx="1215">
                  <c:v>5.453394909090882</c:v>
                </c:pt>
                <c:pt idx="1216">
                  <c:v>5.453394909090882</c:v>
                </c:pt>
                <c:pt idx="1217">
                  <c:v>5.453394909090882</c:v>
                </c:pt>
                <c:pt idx="1218">
                  <c:v>5.453394909090882</c:v>
                </c:pt>
                <c:pt idx="1219">
                  <c:v>5.453394909090882</c:v>
                </c:pt>
                <c:pt idx="1220">
                  <c:v>5.453394909090882</c:v>
                </c:pt>
                <c:pt idx="1221">
                  <c:v>5.453394909090882</c:v>
                </c:pt>
                <c:pt idx="1222">
                  <c:v>5.453394909090882</c:v>
                </c:pt>
                <c:pt idx="1223">
                  <c:v>5.453394909090882</c:v>
                </c:pt>
                <c:pt idx="1224">
                  <c:v>5.453394909090882</c:v>
                </c:pt>
                <c:pt idx="1225">
                  <c:v>5.453394909090882</c:v>
                </c:pt>
                <c:pt idx="1226">
                  <c:v>5.453394909090882</c:v>
                </c:pt>
                <c:pt idx="1227">
                  <c:v>5.453394909090882</c:v>
                </c:pt>
                <c:pt idx="1228">
                  <c:v>5.453394909090882</c:v>
                </c:pt>
                <c:pt idx="1229">
                  <c:v>5.453394909090882</c:v>
                </c:pt>
                <c:pt idx="1230">
                  <c:v>5.453394909090882</c:v>
                </c:pt>
                <c:pt idx="1231">
                  <c:v>5.453394909090882</c:v>
                </c:pt>
                <c:pt idx="1232">
                  <c:v>5.453394909090882</c:v>
                </c:pt>
                <c:pt idx="1233">
                  <c:v>5.453394909090882</c:v>
                </c:pt>
                <c:pt idx="1234">
                  <c:v>5.453394909090882</c:v>
                </c:pt>
                <c:pt idx="1235">
                  <c:v>5.453394909090882</c:v>
                </c:pt>
                <c:pt idx="1236">
                  <c:v>5.453394909090882</c:v>
                </c:pt>
                <c:pt idx="1237">
                  <c:v>5.453394909090882</c:v>
                </c:pt>
                <c:pt idx="1238">
                  <c:v>5.453394909090882</c:v>
                </c:pt>
                <c:pt idx="1239">
                  <c:v>5.453394909090882</c:v>
                </c:pt>
                <c:pt idx="1240">
                  <c:v>5.453394909090882</c:v>
                </c:pt>
                <c:pt idx="1241">
                  <c:v>5.453394909090882</c:v>
                </c:pt>
                <c:pt idx="1242">
                  <c:v>5.453394909090882</c:v>
                </c:pt>
                <c:pt idx="1243">
                  <c:v>5.453394909090882</c:v>
                </c:pt>
                <c:pt idx="1244">
                  <c:v>5.453394909090882</c:v>
                </c:pt>
                <c:pt idx="1245">
                  <c:v>5.453394909090882</c:v>
                </c:pt>
                <c:pt idx="1246">
                  <c:v>5.453394909090882</c:v>
                </c:pt>
                <c:pt idx="1247">
                  <c:v>5.453394909090882</c:v>
                </c:pt>
                <c:pt idx="1248">
                  <c:v>5.453394909090882</c:v>
                </c:pt>
                <c:pt idx="1249">
                  <c:v>5.453394909090882</c:v>
                </c:pt>
                <c:pt idx="1250">
                  <c:v>5.453394909090882</c:v>
                </c:pt>
                <c:pt idx="1251">
                  <c:v>5.453394909090882</c:v>
                </c:pt>
                <c:pt idx="1252">
                  <c:v>5.453394909090882</c:v>
                </c:pt>
                <c:pt idx="1253">
                  <c:v>5.453394909090882</c:v>
                </c:pt>
                <c:pt idx="1254">
                  <c:v>5.453394909090882</c:v>
                </c:pt>
                <c:pt idx="1255">
                  <c:v>5.453394909090882</c:v>
                </c:pt>
                <c:pt idx="1256">
                  <c:v>5.453394909090882</c:v>
                </c:pt>
                <c:pt idx="1257">
                  <c:v>5.453394909090882</c:v>
                </c:pt>
                <c:pt idx="1258">
                  <c:v>5.453394909090882</c:v>
                </c:pt>
                <c:pt idx="1259">
                  <c:v>5.453394909090882</c:v>
                </c:pt>
                <c:pt idx="1260">
                  <c:v>5.453394909090882</c:v>
                </c:pt>
                <c:pt idx="1261">
                  <c:v>5.453394909090882</c:v>
                </c:pt>
                <c:pt idx="1262">
                  <c:v>5.453394909090882</c:v>
                </c:pt>
                <c:pt idx="1263">
                  <c:v>5.453394909090882</c:v>
                </c:pt>
                <c:pt idx="1264">
                  <c:v>5.453394909090882</c:v>
                </c:pt>
                <c:pt idx="1265">
                  <c:v>5.453394909090882</c:v>
                </c:pt>
                <c:pt idx="1266">
                  <c:v>5.453394909090882</c:v>
                </c:pt>
                <c:pt idx="1267">
                  <c:v>5.453394909090882</c:v>
                </c:pt>
                <c:pt idx="1268">
                  <c:v>5.453394909090882</c:v>
                </c:pt>
                <c:pt idx="1269">
                  <c:v>5.453394909090882</c:v>
                </c:pt>
                <c:pt idx="1270">
                  <c:v>5.453394909090882</c:v>
                </c:pt>
                <c:pt idx="1271">
                  <c:v>5.453394909090882</c:v>
                </c:pt>
                <c:pt idx="1272">
                  <c:v>5.453394909090882</c:v>
                </c:pt>
                <c:pt idx="1273">
                  <c:v>5.453394909090882</c:v>
                </c:pt>
                <c:pt idx="1274">
                  <c:v>5.453394909090882</c:v>
                </c:pt>
                <c:pt idx="1275">
                  <c:v>5.453394909090882</c:v>
                </c:pt>
                <c:pt idx="1276">
                  <c:v>5.453394909090882</c:v>
                </c:pt>
                <c:pt idx="1277">
                  <c:v>5.453394909090882</c:v>
                </c:pt>
                <c:pt idx="1278">
                  <c:v>5.453394909090882</c:v>
                </c:pt>
                <c:pt idx="1279">
                  <c:v>5.453394909090882</c:v>
                </c:pt>
                <c:pt idx="1280">
                  <c:v>5.453394909090882</c:v>
                </c:pt>
                <c:pt idx="1281">
                  <c:v>5.453394909090882</c:v>
                </c:pt>
                <c:pt idx="1282">
                  <c:v>5.453394909090882</c:v>
                </c:pt>
                <c:pt idx="1283">
                  <c:v>5.453394909090882</c:v>
                </c:pt>
                <c:pt idx="1284">
                  <c:v>5.453394909090882</c:v>
                </c:pt>
                <c:pt idx="1285">
                  <c:v>5.453394909090882</c:v>
                </c:pt>
                <c:pt idx="1286">
                  <c:v>5.453394909090882</c:v>
                </c:pt>
                <c:pt idx="1287">
                  <c:v>5.453394909090882</c:v>
                </c:pt>
                <c:pt idx="1288">
                  <c:v>5.453394909090882</c:v>
                </c:pt>
                <c:pt idx="1289">
                  <c:v>5.453394909090882</c:v>
                </c:pt>
                <c:pt idx="1290">
                  <c:v>5.453394909090882</c:v>
                </c:pt>
                <c:pt idx="1291">
                  <c:v>5.453394909090882</c:v>
                </c:pt>
                <c:pt idx="1292">
                  <c:v>5.453394909090882</c:v>
                </c:pt>
                <c:pt idx="1293">
                  <c:v>5.453394909090882</c:v>
                </c:pt>
                <c:pt idx="1294">
                  <c:v>5.453394909090882</c:v>
                </c:pt>
                <c:pt idx="1295">
                  <c:v>5.453394909090882</c:v>
                </c:pt>
                <c:pt idx="1296">
                  <c:v>5.453394909090882</c:v>
                </c:pt>
                <c:pt idx="1297">
                  <c:v>5.453394909090882</c:v>
                </c:pt>
                <c:pt idx="1298">
                  <c:v>5.453394909090882</c:v>
                </c:pt>
                <c:pt idx="1299">
                  <c:v>5.453394909090882</c:v>
                </c:pt>
                <c:pt idx="1300">
                  <c:v>5.453394909090882</c:v>
                </c:pt>
                <c:pt idx="1301">
                  <c:v>5.453394909090882</c:v>
                </c:pt>
                <c:pt idx="1302">
                  <c:v>5.453394909090882</c:v>
                </c:pt>
                <c:pt idx="1303">
                  <c:v>5.453394909090882</c:v>
                </c:pt>
                <c:pt idx="1304">
                  <c:v>5.453394909090882</c:v>
                </c:pt>
                <c:pt idx="1305">
                  <c:v>5.453394909090882</c:v>
                </c:pt>
                <c:pt idx="1306">
                  <c:v>5.453394909090882</c:v>
                </c:pt>
                <c:pt idx="1307">
                  <c:v>5.453394909090882</c:v>
                </c:pt>
                <c:pt idx="1308">
                  <c:v>5.453394909090882</c:v>
                </c:pt>
                <c:pt idx="1309">
                  <c:v>5.453394909090882</c:v>
                </c:pt>
                <c:pt idx="1310">
                  <c:v>5.453394909090882</c:v>
                </c:pt>
                <c:pt idx="1311">
                  <c:v>5.453394909090882</c:v>
                </c:pt>
                <c:pt idx="1312">
                  <c:v>5.453394909090882</c:v>
                </c:pt>
                <c:pt idx="1313">
                  <c:v>5.453394909090882</c:v>
                </c:pt>
                <c:pt idx="1314">
                  <c:v>5.453394909090882</c:v>
                </c:pt>
                <c:pt idx="1315">
                  <c:v>5.453394909090882</c:v>
                </c:pt>
                <c:pt idx="1316">
                  <c:v>5.453394909090882</c:v>
                </c:pt>
                <c:pt idx="1317">
                  <c:v>5.453394909090882</c:v>
                </c:pt>
                <c:pt idx="1318">
                  <c:v>5.453394909090882</c:v>
                </c:pt>
                <c:pt idx="1319">
                  <c:v>5.453394909090882</c:v>
                </c:pt>
                <c:pt idx="1320">
                  <c:v>5.453394909090882</c:v>
                </c:pt>
                <c:pt idx="1321">
                  <c:v>5.453394909090882</c:v>
                </c:pt>
                <c:pt idx="1322">
                  <c:v>5.453394909090882</c:v>
                </c:pt>
                <c:pt idx="1323">
                  <c:v>5.453394909090882</c:v>
                </c:pt>
                <c:pt idx="1324">
                  <c:v>5.453394909090882</c:v>
                </c:pt>
                <c:pt idx="1325">
                  <c:v>5.453394909090882</c:v>
                </c:pt>
                <c:pt idx="1326">
                  <c:v>5.453394909090882</c:v>
                </c:pt>
                <c:pt idx="1327">
                  <c:v>5.453394909090882</c:v>
                </c:pt>
                <c:pt idx="1328">
                  <c:v>5.453394909090882</c:v>
                </c:pt>
                <c:pt idx="1329">
                  <c:v>5.453394909090882</c:v>
                </c:pt>
                <c:pt idx="1330">
                  <c:v>5.453394909090882</c:v>
                </c:pt>
                <c:pt idx="1331">
                  <c:v>5.453394909090882</c:v>
                </c:pt>
                <c:pt idx="1332">
                  <c:v>5.453394909090882</c:v>
                </c:pt>
                <c:pt idx="1333">
                  <c:v>5.453394909090882</c:v>
                </c:pt>
                <c:pt idx="1334">
                  <c:v>5.453394909090882</c:v>
                </c:pt>
                <c:pt idx="1335">
                  <c:v>5.453394909090882</c:v>
                </c:pt>
                <c:pt idx="1336">
                  <c:v>5.453394909090882</c:v>
                </c:pt>
                <c:pt idx="1337">
                  <c:v>5.453394909090882</c:v>
                </c:pt>
                <c:pt idx="1338">
                  <c:v>5.453394909090882</c:v>
                </c:pt>
                <c:pt idx="1339">
                  <c:v>5.453394909090882</c:v>
                </c:pt>
                <c:pt idx="1340">
                  <c:v>5.453394909090882</c:v>
                </c:pt>
                <c:pt idx="1341">
                  <c:v>5.453394909090882</c:v>
                </c:pt>
                <c:pt idx="1342">
                  <c:v>5.453394909090882</c:v>
                </c:pt>
                <c:pt idx="1343">
                  <c:v>5.453394909090882</c:v>
                </c:pt>
                <c:pt idx="1344">
                  <c:v>5.453394909090882</c:v>
                </c:pt>
                <c:pt idx="1345">
                  <c:v>5.453394909090882</c:v>
                </c:pt>
                <c:pt idx="1346">
                  <c:v>5.453394909090882</c:v>
                </c:pt>
                <c:pt idx="1347">
                  <c:v>5.453394909090882</c:v>
                </c:pt>
                <c:pt idx="1348">
                  <c:v>5.453394909090882</c:v>
                </c:pt>
                <c:pt idx="1349">
                  <c:v>5.453394909090882</c:v>
                </c:pt>
                <c:pt idx="1350">
                  <c:v>5.453394909090882</c:v>
                </c:pt>
                <c:pt idx="1351">
                  <c:v>5.453394909090882</c:v>
                </c:pt>
                <c:pt idx="1352">
                  <c:v>5.453394909090882</c:v>
                </c:pt>
                <c:pt idx="1353">
                  <c:v>5.453394909090882</c:v>
                </c:pt>
                <c:pt idx="1354">
                  <c:v>5.453394909090882</c:v>
                </c:pt>
                <c:pt idx="1355">
                  <c:v>5.453394909090882</c:v>
                </c:pt>
                <c:pt idx="1356">
                  <c:v>5.453394909090882</c:v>
                </c:pt>
                <c:pt idx="1357">
                  <c:v>5.453394909090882</c:v>
                </c:pt>
                <c:pt idx="1358">
                  <c:v>5.453394909090882</c:v>
                </c:pt>
                <c:pt idx="1359">
                  <c:v>5.453394909090882</c:v>
                </c:pt>
                <c:pt idx="1360">
                  <c:v>5.453394909090882</c:v>
                </c:pt>
                <c:pt idx="1361">
                  <c:v>5.453394909090882</c:v>
                </c:pt>
                <c:pt idx="1362">
                  <c:v>5.453394909090882</c:v>
                </c:pt>
                <c:pt idx="1363">
                  <c:v>5.453394909090882</c:v>
                </c:pt>
                <c:pt idx="1364">
                  <c:v>5.453394909090882</c:v>
                </c:pt>
                <c:pt idx="1365">
                  <c:v>5.453394909090882</c:v>
                </c:pt>
                <c:pt idx="1366">
                  <c:v>5.453394909090882</c:v>
                </c:pt>
                <c:pt idx="1367">
                  <c:v>5.453394909090882</c:v>
                </c:pt>
                <c:pt idx="1368">
                  <c:v>5.453394909090882</c:v>
                </c:pt>
                <c:pt idx="1369">
                  <c:v>5.453394909090882</c:v>
                </c:pt>
                <c:pt idx="1370">
                  <c:v>5.453394909090882</c:v>
                </c:pt>
                <c:pt idx="1371">
                  <c:v>5.453394909090882</c:v>
                </c:pt>
                <c:pt idx="1372">
                  <c:v>5.453394909090882</c:v>
                </c:pt>
                <c:pt idx="1373">
                  <c:v>5.453394909090882</c:v>
                </c:pt>
                <c:pt idx="1374">
                  <c:v>5.453394909090882</c:v>
                </c:pt>
                <c:pt idx="1375">
                  <c:v>5.453394909090882</c:v>
                </c:pt>
                <c:pt idx="1376">
                  <c:v>5.453394909090882</c:v>
                </c:pt>
                <c:pt idx="1377">
                  <c:v>5.453394909090882</c:v>
                </c:pt>
                <c:pt idx="1378">
                  <c:v>5.453394909090882</c:v>
                </c:pt>
                <c:pt idx="1379">
                  <c:v>5.453394909090882</c:v>
                </c:pt>
                <c:pt idx="1380">
                  <c:v>5.453394909090882</c:v>
                </c:pt>
                <c:pt idx="1381">
                  <c:v>5.453394909090882</c:v>
                </c:pt>
                <c:pt idx="1382">
                  <c:v>5.453394909090882</c:v>
                </c:pt>
                <c:pt idx="1383">
                  <c:v>5.453394909090882</c:v>
                </c:pt>
                <c:pt idx="1384">
                  <c:v>5.453394909090882</c:v>
                </c:pt>
                <c:pt idx="1385">
                  <c:v>5.453394909090882</c:v>
                </c:pt>
                <c:pt idx="1386">
                  <c:v>5.453394909090882</c:v>
                </c:pt>
                <c:pt idx="1387">
                  <c:v>5.453394909090882</c:v>
                </c:pt>
                <c:pt idx="1388">
                  <c:v>5.453394909090882</c:v>
                </c:pt>
                <c:pt idx="1389">
                  <c:v>5.453394909090882</c:v>
                </c:pt>
                <c:pt idx="1390">
                  <c:v>5.453394909090882</c:v>
                </c:pt>
                <c:pt idx="1391">
                  <c:v>5.453394909090882</c:v>
                </c:pt>
                <c:pt idx="1392">
                  <c:v>5.453394909090882</c:v>
                </c:pt>
                <c:pt idx="1393">
                  <c:v>5.453394909090882</c:v>
                </c:pt>
                <c:pt idx="1394">
                  <c:v>5.453394909090882</c:v>
                </c:pt>
                <c:pt idx="1395">
                  <c:v>5.453394909090882</c:v>
                </c:pt>
                <c:pt idx="1396">
                  <c:v>5.453394909090882</c:v>
                </c:pt>
                <c:pt idx="1397">
                  <c:v>5.453394909090882</c:v>
                </c:pt>
                <c:pt idx="1398">
                  <c:v>5.453394909090882</c:v>
                </c:pt>
                <c:pt idx="1399">
                  <c:v>5.453394909090882</c:v>
                </c:pt>
                <c:pt idx="1400">
                  <c:v>5.453394909090882</c:v>
                </c:pt>
                <c:pt idx="1401">
                  <c:v>5.453394909090882</c:v>
                </c:pt>
                <c:pt idx="1402">
                  <c:v>5.453394909090882</c:v>
                </c:pt>
                <c:pt idx="1403">
                  <c:v>5.453394909090882</c:v>
                </c:pt>
                <c:pt idx="1404">
                  <c:v>5.453394909090882</c:v>
                </c:pt>
                <c:pt idx="1405">
                  <c:v>5.453394909090882</c:v>
                </c:pt>
                <c:pt idx="1406">
                  <c:v>5.453394909090882</c:v>
                </c:pt>
                <c:pt idx="1407">
                  <c:v>5.453394909090882</c:v>
                </c:pt>
                <c:pt idx="1408">
                  <c:v>5.453394909090882</c:v>
                </c:pt>
                <c:pt idx="1409">
                  <c:v>5.453394909090882</c:v>
                </c:pt>
                <c:pt idx="1410">
                  <c:v>5.453394909090882</c:v>
                </c:pt>
                <c:pt idx="1411">
                  <c:v>5.453394909090882</c:v>
                </c:pt>
                <c:pt idx="1412">
                  <c:v>5.453394909090882</c:v>
                </c:pt>
                <c:pt idx="1413">
                  <c:v>5.453394909090882</c:v>
                </c:pt>
                <c:pt idx="1414">
                  <c:v>5.453394909090882</c:v>
                </c:pt>
                <c:pt idx="1415">
                  <c:v>5.453394909090882</c:v>
                </c:pt>
                <c:pt idx="1416">
                  <c:v>5.453394909090882</c:v>
                </c:pt>
                <c:pt idx="1417">
                  <c:v>5.453394909090882</c:v>
                </c:pt>
                <c:pt idx="1418">
                  <c:v>5.453394909090882</c:v>
                </c:pt>
                <c:pt idx="1419">
                  <c:v>5.453394909090882</c:v>
                </c:pt>
                <c:pt idx="1420">
                  <c:v>5.453394909090882</c:v>
                </c:pt>
                <c:pt idx="1421">
                  <c:v>5.453394909090882</c:v>
                </c:pt>
                <c:pt idx="1422">
                  <c:v>5.453394909090882</c:v>
                </c:pt>
                <c:pt idx="1423">
                  <c:v>5.453394909090882</c:v>
                </c:pt>
                <c:pt idx="1424">
                  <c:v>5.453394909090882</c:v>
                </c:pt>
                <c:pt idx="1425">
                  <c:v>5.453394909090882</c:v>
                </c:pt>
                <c:pt idx="1426">
                  <c:v>5.453394909090882</c:v>
                </c:pt>
                <c:pt idx="1427">
                  <c:v>5.453394909090882</c:v>
                </c:pt>
                <c:pt idx="1428">
                  <c:v>5.453394909090882</c:v>
                </c:pt>
                <c:pt idx="1429">
                  <c:v>5.453394909090882</c:v>
                </c:pt>
                <c:pt idx="1430">
                  <c:v>5.453394909090882</c:v>
                </c:pt>
                <c:pt idx="1431">
                  <c:v>5.453394909090882</c:v>
                </c:pt>
                <c:pt idx="1432">
                  <c:v>5.453394909090882</c:v>
                </c:pt>
                <c:pt idx="1433">
                  <c:v>5.453394909090882</c:v>
                </c:pt>
                <c:pt idx="1434">
                  <c:v>5.453394909090882</c:v>
                </c:pt>
                <c:pt idx="1435">
                  <c:v>5.453394909090882</c:v>
                </c:pt>
                <c:pt idx="1436">
                  <c:v>5.453394909090882</c:v>
                </c:pt>
                <c:pt idx="1437">
                  <c:v>5.453394909090882</c:v>
                </c:pt>
                <c:pt idx="1438">
                  <c:v>5.453394909090882</c:v>
                </c:pt>
                <c:pt idx="1439">
                  <c:v>5.453394909090882</c:v>
                </c:pt>
                <c:pt idx="1440">
                  <c:v>5.453394909090882</c:v>
                </c:pt>
                <c:pt idx="1441">
                  <c:v>5.453394909090882</c:v>
                </c:pt>
                <c:pt idx="1442">
                  <c:v>5.453394909090882</c:v>
                </c:pt>
                <c:pt idx="1443">
                  <c:v>5.453394909090882</c:v>
                </c:pt>
                <c:pt idx="1444">
                  <c:v>5.453394909090882</c:v>
                </c:pt>
                <c:pt idx="1445">
                  <c:v>5.453394909090882</c:v>
                </c:pt>
                <c:pt idx="1446">
                  <c:v>5.453394909090882</c:v>
                </c:pt>
                <c:pt idx="1447">
                  <c:v>5.453394909090882</c:v>
                </c:pt>
                <c:pt idx="1448">
                  <c:v>5.453394909090882</c:v>
                </c:pt>
                <c:pt idx="1449">
                  <c:v>5.453394909090882</c:v>
                </c:pt>
                <c:pt idx="1450">
                  <c:v>5.453394909090882</c:v>
                </c:pt>
                <c:pt idx="1451">
                  <c:v>5.453394909090882</c:v>
                </c:pt>
                <c:pt idx="1452">
                  <c:v>5.453394909090882</c:v>
                </c:pt>
                <c:pt idx="1453">
                  <c:v>5.453394909090882</c:v>
                </c:pt>
                <c:pt idx="1454">
                  <c:v>5.453394909090882</c:v>
                </c:pt>
                <c:pt idx="1455">
                  <c:v>5.453394909090882</c:v>
                </c:pt>
                <c:pt idx="1456">
                  <c:v>5.453394909090882</c:v>
                </c:pt>
                <c:pt idx="1457">
                  <c:v>5.453394909090882</c:v>
                </c:pt>
                <c:pt idx="1458">
                  <c:v>5.453394909090882</c:v>
                </c:pt>
                <c:pt idx="1459">
                  <c:v>5.453394909090882</c:v>
                </c:pt>
                <c:pt idx="1460">
                  <c:v>5.453394909090882</c:v>
                </c:pt>
                <c:pt idx="1461">
                  <c:v>5.453394909090882</c:v>
                </c:pt>
                <c:pt idx="1462">
                  <c:v>5.453394909090882</c:v>
                </c:pt>
                <c:pt idx="1463">
                  <c:v>5.453394909090882</c:v>
                </c:pt>
                <c:pt idx="1464">
                  <c:v>5.453394909090882</c:v>
                </c:pt>
                <c:pt idx="1465">
                  <c:v>5.453394909090882</c:v>
                </c:pt>
                <c:pt idx="1466">
                  <c:v>5.453394909090882</c:v>
                </c:pt>
                <c:pt idx="1467">
                  <c:v>5.453394909090882</c:v>
                </c:pt>
                <c:pt idx="1468">
                  <c:v>5.453394909090882</c:v>
                </c:pt>
                <c:pt idx="1469">
                  <c:v>5.453394909090882</c:v>
                </c:pt>
                <c:pt idx="1470">
                  <c:v>5.453394909090882</c:v>
                </c:pt>
                <c:pt idx="1471">
                  <c:v>5.453394909090882</c:v>
                </c:pt>
                <c:pt idx="1472">
                  <c:v>5.453394909090882</c:v>
                </c:pt>
                <c:pt idx="1473">
                  <c:v>5.453394909090882</c:v>
                </c:pt>
                <c:pt idx="1474">
                  <c:v>5.453394909090882</c:v>
                </c:pt>
                <c:pt idx="1475">
                  <c:v>5.453394909090882</c:v>
                </c:pt>
                <c:pt idx="1476">
                  <c:v>5.453394909090882</c:v>
                </c:pt>
                <c:pt idx="1477">
                  <c:v>5.453394909090882</c:v>
                </c:pt>
                <c:pt idx="1478">
                  <c:v>5.453394909090882</c:v>
                </c:pt>
                <c:pt idx="1479">
                  <c:v>5.453394909090882</c:v>
                </c:pt>
                <c:pt idx="1480">
                  <c:v>5.453394909090882</c:v>
                </c:pt>
                <c:pt idx="1481">
                  <c:v>5.453394909090882</c:v>
                </c:pt>
                <c:pt idx="1482">
                  <c:v>5.453394909090882</c:v>
                </c:pt>
                <c:pt idx="1483">
                  <c:v>5.453394909090882</c:v>
                </c:pt>
                <c:pt idx="1484">
                  <c:v>5.453394909090882</c:v>
                </c:pt>
                <c:pt idx="1485">
                  <c:v>5.453394909090882</c:v>
                </c:pt>
                <c:pt idx="1486">
                  <c:v>5.453394909090882</c:v>
                </c:pt>
                <c:pt idx="1487">
                  <c:v>5.453394909090882</c:v>
                </c:pt>
                <c:pt idx="1488">
                  <c:v>5.453394909090882</c:v>
                </c:pt>
                <c:pt idx="1489">
                  <c:v>5.453394909090882</c:v>
                </c:pt>
                <c:pt idx="1490">
                  <c:v>5.453394909090882</c:v>
                </c:pt>
                <c:pt idx="1491">
                  <c:v>5.453394909090882</c:v>
                </c:pt>
                <c:pt idx="1492">
                  <c:v>5.453394909090882</c:v>
                </c:pt>
                <c:pt idx="1493">
                  <c:v>5.453394909090882</c:v>
                </c:pt>
                <c:pt idx="1494">
                  <c:v>5.453394909090882</c:v>
                </c:pt>
                <c:pt idx="1495">
                  <c:v>5.453394909090882</c:v>
                </c:pt>
                <c:pt idx="1496">
                  <c:v>5.453394909090882</c:v>
                </c:pt>
                <c:pt idx="1497">
                  <c:v>5.453394909090882</c:v>
                </c:pt>
                <c:pt idx="1498">
                  <c:v>5.453394909090882</c:v>
                </c:pt>
                <c:pt idx="1499">
                  <c:v>5.453394909090882</c:v>
                </c:pt>
                <c:pt idx="1500">
                  <c:v>5.453394909090882</c:v>
                </c:pt>
                <c:pt idx="1501">
                  <c:v>5.453394909090882</c:v>
                </c:pt>
                <c:pt idx="1502">
                  <c:v>5.453394909090882</c:v>
                </c:pt>
                <c:pt idx="1503">
                  <c:v>5.453394909090882</c:v>
                </c:pt>
                <c:pt idx="1504">
                  <c:v>5.453394909090882</c:v>
                </c:pt>
                <c:pt idx="1505">
                  <c:v>5.453394909090882</c:v>
                </c:pt>
                <c:pt idx="1506">
                  <c:v>5.453394909090882</c:v>
                </c:pt>
                <c:pt idx="1507">
                  <c:v>5.453394909090882</c:v>
                </c:pt>
                <c:pt idx="1508">
                  <c:v>5.453394909090882</c:v>
                </c:pt>
                <c:pt idx="1509">
                  <c:v>5.453394909090882</c:v>
                </c:pt>
                <c:pt idx="1510">
                  <c:v>5.453394909090882</c:v>
                </c:pt>
                <c:pt idx="1511">
                  <c:v>5.453394909090882</c:v>
                </c:pt>
                <c:pt idx="1512">
                  <c:v>5.453394909090882</c:v>
                </c:pt>
                <c:pt idx="1513">
                  <c:v>5.453394909090882</c:v>
                </c:pt>
                <c:pt idx="1514">
                  <c:v>5.453394909090882</c:v>
                </c:pt>
                <c:pt idx="1515">
                  <c:v>5.453394909090882</c:v>
                </c:pt>
                <c:pt idx="1516">
                  <c:v>5.453394909090882</c:v>
                </c:pt>
                <c:pt idx="1517">
                  <c:v>5.453394909090882</c:v>
                </c:pt>
                <c:pt idx="1518">
                  <c:v>5.453394909090882</c:v>
                </c:pt>
                <c:pt idx="1519">
                  <c:v>5.453394909090882</c:v>
                </c:pt>
                <c:pt idx="1520">
                  <c:v>5.453394909090882</c:v>
                </c:pt>
                <c:pt idx="1521">
                  <c:v>5.453394909090882</c:v>
                </c:pt>
                <c:pt idx="1522">
                  <c:v>5.453394909090882</c:v>
                </c:pt>
                <c:pt idx="1523">
                  <c:v>5.453394909090882</c:v>
                </c:pt>
                <c:pt idx="1524">
                  <c:v>5.453394909090882</c:v>
                </c:pt>
                <c:pt idx="1525">
                  <c:v>5.453394909090882</c:v>
                </c:pt>
                <c:pt idx="1526">
                  <c:v>5.453394909090882</c:v>
                </c:pt>
                <c:pt idx="1527">
                  <c:v>5.453394909090882</c:v>
                </c:pt>
                <c:pt idx="1528">
                  <c:v>5.453394909090882</c:v>
                </c:pt>
                <c:pt idx="1529">
                  <c:v>5.453394909090882</c:v>
                </c:pt>
                <c:pt idx="1530">
                  <c:v>5.453394909090882</c:v>
                </c:pt>
                <c:pt idx="1531">
                  <c:v>5.453394909090882</c:v>
                </c:pt>
                <c:pt idx="1532">
                  <c:v>5.453394909090882</c:v>
                </c:pt>
                <c:pt idx="1533">
                  <c:v>5.453394909090882</c:v>
                </c:pt>
                <c:pt idx="1534">
                  <c:v>5.453394909090882</c:v>
                </c:pt>
                <c:pt idx="1535">
                  <c:v>5.453394909090882</c:v>
                </c:pt>
                <c:pt idx="1536">
                  <c:v>5.453394909090882</c:v>
                </c:pt>
                <c:pt idx="1537">
                  <c:v>5.453394909090882</c:v>
                </c:pt>
                <c:pt idx="1538">
                  <c:v>5.453394909090882</c:v>
                </c:pt>
                <c:pt idx="1539">
                  <c:v>5.453394909090882</c:v>
                </c:pt>
                <c:pt idx="1540">
                  <c:v>5.453394909090882</c:v>
                </c:pt>
                <c:pt idx="1541">
                  <c:v>5.453394909090882</c:v>
                </c:pt>
                <c:pt idx="1542">
                  <c:v>5.453394909090882</c:v>
                </c:pt>
                <c:pt idx="1543">
                  <c:v>5.453394909090882</c:v>
                </c:pt>
                <c:pt idx="1544">
                  <c:v>5.453394909090882</c:v>
                </c:pt>
                <c:pt idx="1545">
                  <c:v>5.453394909090882</c:v>
                </c:pt>
                <c:pt idx="1546">
                  <c:v>5.453394909090882</c:v>
                </c:pt>
                <c:pt idx="1547">
                  <c:v>5.453394909090882</c:v>
                </c:pt>
                <c:pt idx="1548">
                  <c:v>5.453394909090882</c:v>
                </c:pt>
                <c:pt idx="1549">
                  <c:v>5.453394909090882</c:v>
                </c:pt>
                <c:pt idx="1550">
                  <c:v>5.453394909090882</c:v>
                </c:pt>
                <c:pt idx="1551">
                  <c:v>5.453394909090882</c:v>
                </c:pt>
                <c:pt idx="1552">
                  <c:v>5.453394909090882</c:v>
                </c:pt>
                <c:pt idx="1553">
                  <c:v>5.453394909090882</c:v>
                </c:pt>
                <c:pt idx="1554">
                  <c:v>5.453394909090882</c:v>
                </c:pt>
                <c:pt idx="1555">
                  <c:v>5.453394909090882</c:v>
                </c:pt>
                <c:pt idx="1556">
                  <c:v>5.453394909090882</c:v>
                </c:pt>
                <c:pt idx="1557">
                  <c:v>5.453394909090882</c:v>
                </c:pt>
                <c:pt idx="1558">
                  <c:v>5.453394909090882</c:v>
                </c:pt>
                <c:pt idx="1559">
                  <c:v>5.453394909090882</c:v>
                </c:pt>
                <c:pt idx="1560">
                  <c:v>5.453394909090882</c:v>
                </c:pt>
                <c:pt idx="1561">
                  <c:v>5.453394909090882</c:v>
                </c:pt>
                <c:pt idx="1562">
                  <c:v>5.453394909090882</c:v>
                </c:pt>
                <c:pt idx="1563">
                  <c:v>5.453394909090882</c:v>
                </c:pt>
                <c:pt idx="1564">
                  <c:v>5.453394909090882</c:v>
                </c:pt>
                <c:pt idx="1565">
                  <c:v>5.453394909090882</c:v>
                </c:pt>
                <c:pt idx="1566">
                  <c:v>5.453394909090882</c:v>
                </c:pt>
                <c:pt idx="1567">
                  <c:v>5.453394909090882</c:v>
                </c:pt>
                <c:pt idx="1568">
                  <c:v>5.453394909090882</c:v>
                </c:pt>
                <c:pt idx="1569">
                  <c:v>5.453394909090882</c:v>
                </c:pt>
                <c:pt idx="1570">
                  <c:v>5.453394909090882</c:v>
                </c:pt>
                <c:pt idx="1571">
                  <c:v>5.453394909090882</c:v>
                </c:pt>
                <c:pt idx="1572">
                  <c:v>5.453394909090882</c:v>
                </c:pt>
                <c:pt idx="1573">
                  <c:v>5.453394909090882</c:v>
                </c:pt>
                <c:pt idx="1574">
                  <c:v>5.453394909090882</c:v>
                </c:pt>
                <c:pt idx="1575">
                  <c:v>5.453394909090882</c:v>
                </c:pt>
                <c:pt idx="1576">
                  <c:v>5.453394909090882</c:v>
                </c:pt>
                <c:pt idx="1577">
                  <c:v>5.453394909090882</c:v>
                </c:pt>
                <c:pt idx="1578">
                  <c:v>5.453394909090882</c:v>
                </c:pt>
                <c:pt idx="1579">
                  <c:v>5.453394909090882</c:v>
                </c:pt>
                <c:pt idx="1580">
                  <c:v>5.453394909090882</c:v>
                </c:pt>
                <c:pt idx="1581">
                  <c:v>5.453394909090882</c:v>
                </c:pt>
                <c:pt idx="1582">
                  <c:v>5.453394909090882</c:v>
                </c:pt>
                <c:pt idx="1583">
                  <c:v>5.453394909090882</c:v>
                </c:pt>
                <c:pt idx="1584">
                  <c:v>5.453394909090882</c:v>
                </c:pt>
                <c:pt idx="1585">
                  <c:v>5.453394909090882</c:v>
                </c:pt>
                <c:pt idx="1586">
                  <c:v>5.453394909090882</c:v>
                </c:pt>
                <c:pt idx="1587">
                  <c:v>5.453394909090882</c:v>
                </c:pt>
                <c:pt idx="1588">
                  <c:v>5.453394909090882</c:v>
                </c:pt>
                <c:pt idx="1589">
                  <c:v>5.453394909090882</c:v>
                </c:pt>
                <c:pt idx="1590">
                  <c:v>5.453394909090882</c:v>
                </c:pt>
                <c:pt idx="1591">
                  <c:v>5.453394909090882</c:v>
                </c:pt>
                <c:pt idx="1592">
                  <c:v>5.453394909090882</c:v>
                </c:pt>
                <c:pt idx="1593">
                  <c:v>5.453394909090882</c:v>
                </c:pt>
                <c:pt idx="1594">
                  <c:v>5.453394909090882</c:v>
                </c:pt>
                <c:pt idx="1595">
                  <c:v>5.453394909090882</c:v>
                </c:pt>
                <c:pt idx="1596">
                  <c:v>5.453394909090882</c:v>
                </c:pt>
                <c:pt idx="1597">
                  <c:v>5.453394909090882</c:v>
                </c:pt>
                <c:pt idx="1598">
                  <c:v>5.453394909090882</c:v>
                </c:pt>
                <c:pt idx="1599">
                  <c:v>5.453394909090882</c:v>
                </c:pt>
                <c:pt idx="1600">
                  <c:v>5.453394909090882</c:v>
                </c:pt>
                <c:pt idx="1601">
                  <c:v>5.453394909090882</c:v>
                </c:pt>
                <c:pt idx="1602">
                  <c:v>5.453394909090882</c:v>
                </c:pt>
                <c:pt idx="1603">
                  <c:v>5.453394909090882</c:v>
                </c:pt>
                <c:pt idx="1604">
                  <c:v>5.453394909090882</c:v>
                </c:pt>
                <c:pt idx="1605">
                  <c:v>5.453394909090882</c:v>
                </c:pt>
                <c:pt idx="1606">
                  <c:v>5.453394909090882</c:v>
                </c:pt>
                <c:pt idx="1607">
                  <c:v>5.453394909090882</c:v>
                </c:pt>
                <c:pt idx="1608">
                  <c:v>5.453394909090882</c:v>
                </c:pt>
                <c:pt idx="1609">
                  <c:v>5.453394909090882</c:v>
                </c:pt>
                <c:pt idx="1610">
                  <c:v>5.453394909090882</c:v>
                </c:pt>
                <c:pt idx="1611">
                  <c:v>5.453394909090882</c:v>
                </c:pt>
                <c:pt idx="1612">
                  <c:v>5.453394909090882</c:v>
                </c:pt>
                <c:pt idx="1613">
                  <c:v>5.453394909090882</c:v>
                </c:pt>
                <c:pt idx="1614">
                  <c:v>5.453394909090882</c:v>
                </c:pt>
                <c:pt idx="1615">
                  <c:v>5.453394909090882</c:v>
                </c:pt>
                <c:pt idx="1616">
                  <c:v>5.453394909090882</c:v>
                </c:pt>
                <c:pt idx="1617">
                  <c:v>5.453394909090882</c:v>
                </c:pt>
                <c:pt idx="1618">
                  <c:v>5.453394909090882</c:v>
                </c:pt>
                <c:pt idx="1619">
                  <c:v>5.453394909090882</c:v>
                </c:pt>
                <c:pt idx="1620">
                  <c:v>5.453394909090882</c:v>
                </c:pt>
                <c:pt idx="1621">
                  <c:v>5.453394909090882</c:v>
                </c:pt>
                <c:pt idx="1622">
                  <c:v>5.453394909090882</c:v>
                </c:pt>
                <c:pt idx="1623">
                  <c:v>5.453394909090882</c:v>
                </c:pt>
                <c:pt idx="1624">
                  <c:v>5.453394909090882</c:v>
                </c:pt>
                <c:pt idx="1625">
                  <c:v>5.453394909090882</c:v>
                </c:pt>
                <c:pt idx="1626">
                  <c:v>5.453394909090882</c:v>
                </c:pt>
                <c:pt idx="1627">
                  <c:v>5.453394909090882</c:v>
                </c:pt>
                <c:pt idx="1628">
                  <c:v>5.453394909090882</c:v>
                </c:pt>
                <c:pt idx="1629">
                  <c:v>5.453394909090882</c:v>
                </c:pt>
                <c:pt idx="1630">
                  <c:v>5.453394909090882</c:v>
                </c:pt>
                <c:pt idx="1631">
                  <c:v>5.453394909090882</c:v>
                </c:pt>
                <c:pt idx="1632">
                  <c:v>5.453394909090882</c:v>
                </c:pt>
                <c:pt idx="1633">
                  <c:v>5.453394909090882</c:v>
                </c:pt>
                <c:pt idx="1634">
                  <c:v>5.453394909090882</c:v>
                </c:pt>
                <c:pt idx="1635">
                  <c:v>5.453394909090882</c:v>
                </c:pt>
                <c:pt idx="1636">
                  <c:v>5.453394909090882</c:v>
                </c:pt>
                <c:pt idx="1637">
                  <c:v>5.453394909090882</c:v>
                </c:pt>
                <c:pt idx="1638">
                  <c:v>5.453394909090882</c:v>
                </c:pt>
                <c:pt idx="1639">
                  <c:v>5.453394909090882</c:v>
                </c:pt>
                <c:pt idx="1640">
                  <c:v>5.453394909090882</c:v>
                </c:pt>
                <c:pt idx="1641">
                  <c:v>5.453394909090882</c:v>
                </c:pt>
                <c:pt idx="1642">
                  <c:v>5.453394909090882</c:v>
                </c:pt>
                <c:pt idx="1643">
                  <c:v>5.453394909090882</c:v>
                </c:pt>
                <c:pt idx="1644">
                  <c:v>5.453394909090882</c:v>
                </c:pt>
                <c:pt idx="1645">
                  <c:v>5.453394909090882</c:v>
                </c:pt>
                <c:pt idx="1646">
                  <c:v>5.453394909090882</c:v>
                </c:pt>
                <c:pt idx="1647">
                  <c:v>5.453394909090882</c:v>
                </c:pt>
                <c:pt idx="1648">
                  <c:v>5.453394909090882</c:v>
                </c:pt>
                <c:pt idx="1649">
                  <c:v>5.453394909090882</c:v>
                </c:pt>
                <c:pt idx="1650">
                  <c:v>5.453394909090882</c:v>
                </c:pt>
                <c:pt idx="1651">
                  <c:v>5.453394909090882</c:v>
                </c:pt>
                <c:pt idx="1652">
                  <c:v>5.453394909090882</c:v>
                </c:pt>
                <c:pt idx="1653">
                  <c:v>5.453394909090882</c:v>
                </c:pt>
                <c:pt idx="1654">
                  <c:v>5.453394909090882</c:v>
                </c:pt>
                <c:pt idx="1655">
                  <c:v>5.453394909090882</c:v>
                </c:pt>
                <c:pt idx="1656">
                  <c:v>5.453394909090882</c:v>
                </c:pt>
                <c:pt idx="1657">
                  <c:v>5.453394909090882</c:v>
                </c:pt>
                <c:pt idx="1658">
                  <c:v>5.453394909090882</c:v>
                </c:pt>
                <c:pt idx="1659">
                  <c:v>5.453394909090882</c:v>
                </c:pt>
                <c:pt idx="1660">
                  <c:v>5.453394909090882</c:v>
                </c:pt>
                <c:pt idx="1661">
                  <c:v>5.453394909090882</c:v>
                </c:pt>
                <c:pt idx="1662">
                  <c:v>5.453394909090882</c:v>
                </c:pt>
                <c:pt idx="1663">
                  <c:v>5.453394909090882</c:v>
                </c:pt>
                <c:pt idx="1664">
                  <c:v>5.453394909090882</c:v>
                </c:pt>
                <c:pt idx="1665">
                  <c:v>5.453394909090882</c:v>
                </c:pt>
                <c:pt idx="1666">
                  <c:v>5.453394909090882</c:v>
                </c:pt>
                <c:pt idx="1667">
                  <c:v>5.453394909090882</c:v>
                </c:pt>
                <c:pt idx="1668">
                  <c:v>5.453394909090882</c:v>
                </c:pt>
                <c:pt idx="1669">
                  <c:v>5.453394909090882</c:v>
                </c:pt>
                <c:pt idx="1670">
                  <c:v>5.453394909090882</c:v>
                </c:pt>
                <c:pt idx="1671">
                  <c:v>5.453394909090882</c:v>
                </c:pt>
                <c:pt idx="1672">
                  <c:v>5.453394909090882</c:v>
                </c:pt>
                <c:pt idx="1673">
                  <c:v>5.453394909090882</c:v>
                </c:pt>
                <c:pt idx="1674">
                  <c:v>5.453394909090882</c:v>
                </c:pt>
                <c:pt idx="1675">
                  <c:v>5.453394909090882</c:v>
                </c:pt>
                <c:pt idx="1676">
                  <c:v>5.453394909090882</c:v>
                </c:pt>
                <c:pt idx="1677">
                  <c:v>5.453394909090882</c:v>
                </c:pt>
                <c:pt idx="1678">
                  <c:v>5.453394909090882</c:v>
                </c:pt>
                <c:pt idx="1679">
                  <c:v>5.453394909090882</c:v>
                </c:pt>
                <c:pt idx="1680">
                  <c:v>5.453394909090882</c:v>
                </c:pt>
                <c:pt idx="1681">
                  <c:v>5.453394909090882</c:v>
                </c:pt>
                <c:pt idx="1682">
                  <c:v>5.453394909090882</c:v>
                </c:pt>
                <c:pt idx="1683">
                  <c:v>5.453394909090882</c:v>
                </c:pt>
                <c:pt idx="1684">
                  <c:v>5.453394909090882</c:v>
                </c:pt>
                <c:pt idx="1685">
                  <c:v>5.453394909090882</c:v>
                </c:pt>
                <c:pt idx="1686">
                  <c:v>5.453394909090882</c:v>
                </c:pt>
                <c:pt idx="1687">
                  <c:v>5.453394909090882</c:v>
                </c:pt>
                <c:pt idx="1688">
                  <c:v>5.453394909090882</c:v>
                </c:pt>
                <c:pt idx="1689">
                  <c:v>5.453394909090882</c:v>
                </c:pt>
                <c:pt idx="1690">
                  <c:v>5.453394909090882</c:v>
                </c:pt>
                <c:pt idx="1691">
                  <c:v>5.453394909090882</c:v>
                </c:pt>
                <c:pt idx="1692">
                  <c:v>5.453394909090882</c:v>
                </c:pt>
                <c:pt idx="1693">
                  <c:v>5.453394909090882</c:v>
                </c:pt>
                <c:pt idx="1694">
                  <c:v>5.453394909090882</c:v>
                </c:pt>
                <c:pt idx="1695">
                  <c:v>5.453394909090882</c:v>
                </c:pt>
                <c:pt idx="1696">
                  <c:v>5.453394909090882</c:v>
                </c:pt>
                <c:pt idx="1697">
                  <c:v>5.453394909090882</c:v>
                </c:pt>
                <c:pt idx="1698">
                  <c:v>5.453394909090882</c:v>
                </c:pt>
                <c:pt idx="1699">
                  <c:v>5.453394909090882</c:v>
                </c:pt>
                <c:pt idx="1700">
                  <c:v>5.453394909090882</c:v>
                </c:pt>
                <c:pt idx="1701">
                  <c:v>5.453394909090882</c:v>
                </c:pt>
                <c:pt idx="1702">
                  <c:v>5.453394909090882</c:v>
                </c:pt>
                <c:pt idx="1703">
                  <c:v>5.453394909090882</c:v>
                </c:pt>
                <c:pt idx="1704">
                  <c:v>5.453394909090882</c:v>
                </c:pt>
                <c:pt idx="1705">
                  <c:v>5.453394909090882</c:v>
                </c:pt>
                <c:pt idx="1706">
                  <c:v>5.453394909090882</c:v>
                </c:pt>
                <c:pt idx="1707">
                  <c:v>5.453394909090882</c:v>
                </c:pt>
                <c:pt idx="1708">
                  <c:v>5.453394909090882</c:v>
                </c:pt>
                <c:pt idx="1709">
                  <c:v>5.453394909090882</c:v>
                </c:pt>
                <c:pt idx="1710">
                  <c:v>5.453394909090882</c:v>
                </c:pt>
                <c:pt idx="1711">
                  <c:v>5.453394909090882</c:v>
                </c:pt>
                <c:pt idx="1712">
                  <c:v>5.453394909090882</c:v>
                </c:pt>
                <c:pt idx="1713">
                  <c:v>5.453394909090882</c:v>
                </c:pt>
                <c:pt idx="1714">
                  <c:v>5.453394909090882</c:v>
                </c:pt>
                <c:pt idx="1715">
                  <c:v>5.453394909090882</c:v>
                </c:pt>
                <c:pt idx="1716">
                  <c:v>5.453394909090882</c:v>
                </c:pt>
                <c:pt idx="1717">
                  <c:v>5.453394909090882</c:v>
                </c:pt>
                <c:pt idx="1718">
                  <c:v>5.453394909090882</c:v>
                </c:pt>
                <c:pt idx="1719">
                  <c:v>5.453394909090882</c:v>
                </c:pt>
                <c:pt idx="1720">
                  <c:v>5.453394909090882</c:v>
                </c:pt>
                <c:pt idx="1721">
                  <c:v>5.453394909090882</c:v>
                </c:pt>
                <c:pt idx="1722">
                  <c:v>5.453394909090882</c:v>
                </c:pt>
                <c:pt idx="1723">
                  <c:v>5.453394909090882</c:v>
                </c:pt>
                <c:pt idx="1724">
                  <c:v>5.453394909090882</c:v>
                </c:pt>
                <c:pt idx="1725">
                  <c:v>5.453394909090882</c:v>
                </c:pt>
                <c:pt idx="1726">
                  <c:v>5.453394909090882</c:v>
                </c:pt>
                <c:pt idx="1727">
                  <c:v>5.453394909090882</c:v>
                </c:pt>
                <c:pt idx="1728">
                  <c:v>5.453394909090882</c:v>
                </c:pt>
                <c:pt idx="1729">
                  <c:v>5.453394909090882</c:v>
                </c:pt>
                <c:pt idx="1730">
                  <c:v>5.453394909090882</c:v>
                </c:pt>
                <c:pt idx="1731">
                  <c:v>5.453394909090882</c:v>
                </c:pt>
                <c:pt idx="1732">
                  <c:v>5.453394909090882</c:v>
                </c:pt>
                <c:pt idx="1733">
                  <c:v>5.453394909090882</c:v>
                </c:pt>
                <c:pt idx="1734">
                  <c:v>5.453394909090882</c:v>
                </c:pt>
                <c:pt idx="1735">
                  <c:v>5.453394909090882</c:v>
                </c:pt>
                <c:pt idx="1736">
                  <c:v>5.453394909090882</c:v>
                </c:pt>
                <c:pt idx="1737">
                  <c:v>5.453394909090882</c:v>
                </c:pt>
                <c:pt idx="1738">
                  <c:v>5.453394909090882</c:v>
                </c:pt>
                <c:pt idx="1739">
                  <c:v>5.453394909090882</c:v>
                </c:pt>
                <c:pt idx="1740">
                  <c:v>5.453394909090882</c:v>
                </c:pt>
                <c:pt idx="1741">
                  <c:v>5.453394909090882</c:v>
                </c:pt>
                <c:pt idx="1742">
                  <c:v>5.453394909090882</c:v>
                </c:pt>
                <c:pt idx="1743">
                  <c:v>5.453394909090882</c:v>
                </c:pt>
                <c:pt idx="1744">
                  <c:v>5.453394909090882</c:v>
                </c:pt>
                <c:pt idx="1745">
                  <c:v>5.453394909090882</c:v>
                </c:pt>
                <c:pt idx="1746">
                  <c:v>5.453394909090882</c:v>
                </c:pt>
                <c:pt idx="1747">
                  <c:v>5.453394909090882</c:v>
                </c:pt>
                <c:pt idx="1748">
                  <c:v>5.453394909090882</c:v>
                </c:pt>
                <c:pt idx="1749">
                  <c:v>5.453394909090882</c:v>
                </c:pt>
                <c:pt idx="1750">
                  <c:v>5.453394909090882</c:v>
                </c:pt>
                <c:pt idx="1751">
                  <c:v>5.453394909090882</c:v>
                </c:pt>
                <c:pt idx="1752">
                  <c:v>5.453394909090882</c:v>
                </c:pt>
                <c:pt idx="1753">
                  <c:v>5.453394909090882</c:v>
                </c:pt>
                <c:pt idx="1754">
                  <c:v>5.453394909090882</c:v>
                </c:pt>
                <c:pt idx="1755">
                  <c:v>5.453394909090882</c:v>
                </c:pt>
                <c:pt idx="1756">
                  <c:v>5.453394909090882</c:v>
                </c:pt>
                <c:pt idx="1757">
                  <c:v>5.453394909090882</c:v>
                </c:pt>
                <c:pt idx="1758">
                  <c:v>5.453394909090882</c:v>
                </c:pt>
                <c:pt idx="1759">
                  <c:v>5.453394909090882</c:v>
                </c:pt>
                <c:pt idx="1760">
                  <c:v>5.453394909090882</c:v>
                </c:pt>
                <c:pt idx="1761">
                  <c:v>5.453394909090882</c:v>
                </c:pt>
                <c:pt idx="1762">
                  <c:v>5.453394909090882</c:v>
                </c:pt>
                <c:pt idx="1763">
                  <c:v>5.453394909090882</c:v>
                </c:pt>
                <c:pt idx="1764">
                  <c:v>5.453394909090882</c:v>
                </c:pt>
                <c:pt idx="1765">
                  <c:v>5.453394909090882</c:v>
                </c:pt>
                <c:pt idx="1766">
                  <c:v>5.453394909090882</c:v>
                </c:pt>
                <c:pt idx="1767">
                  <c:v>5.453394909090882</c:v>
                </c:pt>
                <c:pt idx="1768">
                  <c:v>5.453394909090882</c:v>
                </c:pt>
                <c:pt idx="1769">
                  <c:v>5.453394909090882</c:v>
                </c:pt>
                <c:pt idx="1770">
                  <c:v>5.453394909090882</c:v>
                </c:pt>
                <c:pt idx="1771">
                  <c:v>5.453394909090882</c:v>
                </c:pt>
                <c:pt idx="1772">
                  <c:v>5.453394909090882</c:v>
                </c:pt>
                <c:pt idx="1773">
                  <c:v>5.453394909090882</c:v>
                </c:pt>
                <c:pt idx="1774">
                  <c:v>5.453394909090882</c:v>
                </c:pt>
                <c:pt idx="1775">
                  <c:v>5.453394909090882</c:v>
                </c:pt>
                <c:pt idx="1776">
                  <c:v>5.453394909090882</c:v>
                </c:pt>
                <c:pt idx="1777">
                  <c:v>5.453394909090882</c:v>
                </c:pt>
                <c:pt idx="1778">
                  <c:v>5.453394909090882</c:v>
                </c:pt>
                <c:pt idx="1779">
                  <c:v>5.453394909090882</c:v>
                </c:pt>
                <c:pt idx="1780">
                  <c:v>5.453394909090882</c:v>
                </c:pt>
                <c:pt idx="1781">
                  <c:v>5.453394909090882</c:v>
                </c:pt>
                <c:pt idx="1782">
                  <c:v>5.453394909090882</c:v>
                </c:pt>
                <c:pt idx="1783">
                  <c:v>5.453394909090882</c:v>
                </c:pt>
                <c:pt idx="1784">
                  <c:v>5.453394909090882</c:v>
                </c:pt>
                <c:pt idx="1785">
                  <c:v>5.453394909090882</c:v>
                </c:pt>
                <c:pt idx="1786">
                  <c:v>5.453394909090882</c:v>
                </c:pt>
                <c:pt idx="1787">
                  <c:v>5.453394909090882</c:v>
                </c:pt>
                <c:pt idx="1788">
                  <c:v>5.453394909090882</c:v>
                </c:pt>
                <c:pt idx="1789">
                  <c:v>5.453394909090882</c:v>
                </c:pt>
                <c:pt idx="1790">
                  <c:v>5.453394909090882</c:v>
                </c:pt>
                <c:pt idx="1791">
                  <c:v>5.453394909090882</c:v>
                </c:pt>
                <c:pt idx="1792">
                  <c:v>5.453394909090882</c:v>
                </c:pt>
                <c:pt idx="1793">
                  <c:v>5.453394909090882</c:v>
                </c:pt>
                <c:pt idx="1794">
                  <c:v>5.453394909090882</c:v>
                </c:pt>
                <c:pt idx="1795">
                  <c:v>5.453394909090882</c:v>
                </c:pt>
                <c:pt idx="1796">
                  <c:v>5.453394909090882</c:v>
                </c:pt>
                <c:pt idx="1797">
                  <c:v>5.453394909090882</c:v>
                </c:pt>
                <c:pt idx="1798">
                  <c:v>5.453394909090882</c:v>
                </c:pt>
                <c:pt idx="1799">
                  <c:v>5.453394909090882</c:v>
                </c:pt>
                <c:pt idx="1800">
                  <c:v>5.453394909090882</c:v>
                </c:pt>
                <c:pt idx="1801">
                  <c:v>5.453394909090882</c:v>
                </c:pt>
                <c:pt idx="1802">
                  <c:v>5.453394909090882</c:v>
                </c:pt>
                <c:pt idx="1803">
                  <c:v>5.453394909090882</c:v>
                </c:pt>
                <c:pt idx="1804">
                  <c:v>5.453394909090882</c:v>
                </c:pt>
                <c:pt idx="1805">
                  <c:v>5.453394909090882</c:v>
                </c:pt>
                <c:pt idx="1806">
                  <c:v>5.453394909090882</c:v>
                </c:pt>
                <c:pt idx="1807">
                  <c:v>5.453394909090882</c:v>
                </c:pt>
                <c:pt idx="1808">
                  <c:v>5.453394909090882</c:v>
                </c:pt>
                <c:pt idx="1809">
                  <c:v>5.453394909090882</c:v>
                </c:pt>
                <c:pt idx="1810">
                  <c:v>5.453394909090882</c:v>
                </c:pt>
                <c:pt idx="1811">
                  <c:v>5.453394909090882</c:v>
                </c:pt>
                <c:pt idx="1812">
                  <c:v>5.453394909090882</c:v>
                </c:pt>
                <c:pt idx="1813">
                  <c:v>5.453394909090882</c:v>
                </c:pt>
                <c:pt idx="1814">
                  <c:v>5.453394909090882</c:v>
                </c:pt>
                <c:pt idx="1815">
                  <c:v>5.453394909090882</c:v>
                </c:pt>
                <c:pt idx="1816">
                  <c:v>5.453394909090882</c:v>
                </c:pt>
                <c:pt idx="1817">
                  <c:v>5.453394909090882</c:v>
                </c:pt>
                <c:pt idx="1818">
                  <c:v>5.453394909090882</c:v>
                </c:pt>
                <c:pt idx="1819">
                  <c:v>5.453394909090882</c:v>
                </c:pt>
                <c:pt idx="1820">
                  <c:v>5.453394909090882</c:v>
                </c:pt>
                <c:pt idx="1821">
                  <c:v>5.453394909090882</c:v>
                </c:pt>
                <c:pt idx="1822">
                  <c:v>5.453394909090882</c:v>
                </c:pt>
                <c:pt idx="1823">
                  <c:v>5.453394909090882</c:v>
                </c:pt>
                <c:pt idx="1824">
                  <c:v>5.453394909090882</c:v>
                </c:pt>
                <c:pt idx="1825">
                  <c:v>5.453394909090882</c:v>
                </c:pt>
                <c:pt idx="1826">
                  <c:v>5.453394909090882</c:v>
                </c:pt>
                <c:pt idx="1827">
                  <c:v>5.453394909090882</c:v>
                </c:pt>
                <c:pt idx="1828">
                  <c:v>5.453394909090882</c:v>
                </c:pt>
                <c:pt idx="1829">
                  <c:v>5.453394909090882</c:v>
                </c:pt>
                <c:pt idx="1830">
                  <c:v>5.453394909090882</c:v>
                </c:pt>
                <c:pt idx="1831">
                  <c:v>5.453394909090882</c:v>
                </c:pt>
                <c:pt idx="1832">
                  <c:v>5.453394909090882</c:v>
                </c:pt>
                <c:pt idx="1833">
                  <c:v>5.453394909090882</c:v>
                </c:pt>
                <c:pt idx="1834">
                  <c:v>5.453394909090882</c:v>
                </c:pt>
                <c:pt idx="1835">
                  <c:v>5.453394909090882</c:v>
                </c:pt>
                <c:pt idx="1836">
                  <c:v>5.453394909090882</c:v>
                </c:pt>
                <c:pt idx="1837">
                  <c:v>5.453394909090882</c:v>
                </c:pt>
                <c:pt idx="1838">
                  <c:v>5.453394909090882</c:v>
                </c:pt>
                <c:pt idx="1839">
                  <c:v>5.453394909090882</c:v>
                </c:pt>
                <c:pt idx="1840">
                  <c:v>5.453394909090882</c:v>
                </c:pt>
                <c:pt idx="1841">
                  <c:v>5.453394909090882</c:v>
                </c:pt>
                <c:pt idx="1842">
                  <c:v>5.453394909090882</c:v>
                </c:pt>
                <c:pt idx="1843">
                  <c:v>5.453394909090882</c:v>
                </c:pt>
                <c:pt idx="1844">
                  <c:v>5.453394909090882</c:v>
                </c:pt>
                <c:pt idx="1845">
                  <c:v>5.453394909090882</c:v>
                </c:pt>
                <c:pt idx="1846">
                  <c:v>5.453394909090882</c:v>
                </c:pt>
                <c:pt idx="1847">
                  <c:v>5.453394909090882</c:v>
                </c:pt>
                <c:pt idx="1848">
                  <c:v>5.453394909090882</c:v>
                </c:pt>
                <c:pt idx="1849">
                  <c:v>5.453394909090882</c:v>
                </c:pt>
                <c:pt idx="1850">
                  <c:v>5.453394909090882</c:v>
                </c:pt>
                <c:pt idx="1851">
                  <c:v>5.453394909090882</c:v>
                </c:pt>
                <c:pt idx="1852">
                  <c:v>5.453394909090882</c:v>
                </c:pt>
                <c:pt idx="1853">
                  <c:v>5.453394909090882</c:v>
                </c:pt>
                <c:pt idx="1854">
                  <c:v>5.453394909090882</c:v>
                </c:pt>
                <c:pt idx="1855">
                  <c:v>5.453394909090882</c:v>
                </c:pt>
                <c:pt idx="1856">
                  <c:v>5.453394909090882</c:v>
                </c:pt>
                <c:pt idx="1857">
                  <c:v>5.453394909090882</c:v>
                </c:pt>
                <c:pt idx="1858">
                  <c:v>5.453394909090882</c:v>
                </c:pt>
                <c:pt idx="1859">
                  <c:v>5.453394909090882</c:v>
                </c:pt>
                <c:pt idx="1860">
                  <c:v>5.453394909090882</c:v>
                </c:pt>
                <c:pt idx="1861">
                  <c:v>5.453394909090882</c:v>
                </c:pt>
                <c:pt idx="1862">
                  <c:v>5.453394909090882</c:v>
                </c:pt>
                <c:pt idx="1863">
                  <c:v>5.453394909090882</c:v>
                </c:pt>
                <c:pt idx="1864">
                  <c:v>5.453394909090882</c:v>
                </c:pt>
                <c:pt idx="1865">
                  <c:v>5.453394909090882</c:v>
                </c:pt>
                <c:pt idx="1866">
                  <c:v>5.453394909090882</c:v>
                </c:pt>
                <c:pt idx="1867">
                  <c:v>5.453394909090882</c:v>
                </c:pt>
                <c:pt idx="1868">
                  <c:v>5.453394909090882</c:v>
                </c:pt>
                <c:pt idx="1869">
                  <c:v>5.453394909090882</c:v>
                </c:pt>
                <c:pt idx="1870">
                  <c:v>5.453394909090882</c:v>
                </c:pt>
                <c:pt idx="1871">
                  <c:v>5.453394909090882</c:v>
                </c:pt>
                <c:pt idx="1872">
                  <c:v>5.453394909090882</c:v>
                </c:pt>
                <c:pt idx="1873">
                  <c:v>5.453394909090882</c:v>
                </c:pt>
                <c:pt idx="1874">
                  <c:v>5.453394909090882</c:v>
                </c:pt>
                <c:pt idx="1875">
                  <c:v>5.453394909090882</c:v>
                </c:pt>
                <c:pt idx="1876">
                  <c:v>5.453394909090882</c:v>
                </c:pt>
                <c:pt idx="1877">
                  <c:v>5.453394909090882</c:v>
                </c:pt>
                <c:pt idx="1878">
                  <c:v>5.453394909090882</c:v>
                </c:pt>
                <c:pt idx="1879">
                  <c:v>5.453394909090882</c:v>
                </c:pt>
                <c:pt idx="1880">
                  <c:v>5.453394909090882</c:v>
                </c:pt>
                <c:pt idx="1881">
                  <c:v>5.453394909090882</c:v>
                </c:pt>
                <c:pt idx="1882">
                  <c:v>5.453394909090882</c:v>
                </c:pt>
                <c:pt idx="1883">
                  <c:v>5.453394909090882</c:v>
                </c:pt>
                <c:pt idx="1884">
                  <c:v>5.453394909090882</c:v>
                </c:pt>
                <c:pt idx="1885">
                  <c:v>5.453394909090882</c:v>
                </c:pt>
                <c:pt idx="1886">
                  <c:v>5.453394909090882</c:v>
                </c:pt>
                <c:pt idx="1887">
                  <c:v>5.453394909090882</c:v>
                </c:pt>
                <c:pt idx="1888">
                  <c:v>5.453394909090882</c:v>
                </c:pt>
                <c:pt idx="1889">
                  <c:v>5.453394909090882</c:v>
                </c:pt>
                <c:pt idx="1890">
                  <c:v>5.453394909090882</c:v>
                </c:pt>
                <c:pt idx="1891">
                  <c:v>5.453394909090882</c:v>
                </c:pt>
                <c:pt idx="1892">
                  <c:v>5.453394909090882</c:v>
                </c:pt>
                <c:pt idx="1893">
                  <c:v>5.453394909090882</c:v>
                </c:pt>
                <c:pt idx="1894">
                  <c:v>5.453394909090882</c:v>
                </c:pt>
                <c:pt idx="1895">
                  <c:v>5.453394909090882</c:v>
                </c:pt>
                <c:pt idx="1896">
                  <c:v>5.453394909090882</c:v>
                </c:pt>
                <c:pt idx="1897">
                  <c:v>5.453394909090882</c:v>
                </c:pt>
                <c:pt idx="1898">
                  <c:v>5.453394909090882</c:v>
                </c:pt>
                <c:pt idx="1899">
                  <c:v>5.453394909090882</c:v>
                </c:pt>
                <c:pt idx="1900">
                  <c:v>5.453394909090882</c:v>
                </c:pt>
                <c:pt idx="1901">
                  <c:v>5.453394909090882</c:v>
                </c:pt>
                <c:pt idx="1902">
                  <c:v>5.453394909090882</c:v>
                </c:pt>
                <c:pt idx="1903">
                  <c:v>5.453394909090882</c:v>
                </c:pt>
                <c:pt idx="1904">
                  <c:v>5.453394909090882</c:v>
                </c:pt>
                <c:pt idx="1905">
                  <c:v>5.453394909090882</c:v>
                </c:pt>
                <c:pt idx="1906">
                  <c:v>5.453394909090882</c:v>
                </c:pt>
                <c:pt idx="1907">
                  <c:v>5.453394909090882</c:v>
                </c:pt>
                <c:pt idx="1908">
                  <c:v>5.453394909090882</c:v>
                </c:pt>
                <c:pt idx="1909">
                  <c:v>5.453394909090882</c:v>
                </c:pt>
                <c:pt idx="1910">
                  <c:v>5.453394909090882</c:v>
                </c:pt>
                <c:pt idx="1911">
                  <c:v>5.453394909090882</c:v>
                </c:pt>
                <c:pt idx="1912">
                  <c:v>5.453394909090882</c:v>
                </c:pt>
                <c:pt idx="1913">
                  <c:v>5.453394909090882</c:v>
                </c:pt>
                <c:pt idx="1914">
                  <c:v>5.453394909090882</c:v>
                </c:pt>
                <c:pt idx="1915">
                  <c:v>5.453394909090882</c:v>
                </c:pt>
                <c:pt idx="1916">
                  <c:v>5.453394909090882</c:v>
                </c:pt>
                <c:pt idx="1917">
                  <c:v>5.453394909090882</c:v>
                </c:pt>
                <c:pt idx="1918">
                  <c:v>5.453394909090882</c:v>
                </c:pt>
                <c:pt idx="1919">
                  <c:v>5.453394909090882</c:v>
                </c:pt>
                <c:pt idx="1920">
                  <c:v>5.453394909090882</c:v>
                </c:pt>
                <c:pt idx="1921">
                  <c:v>5.453394909090882</c:v>
                </c:pt>
                <c:pt idx="1922">
                  <c:v>5.453394909090882</c:v>
                </c:pt>
                <c:pt idx="1923">
                  <c:v>5.453394909090882</c:v>
                </c:pt>
                <c:pt idx="1924">
                  <c:v>5.453394909090882</c:v>
                </c:pt>
                <c:pt idx="1925">
                  <c:v>5.453394909090882</c:v>
                </c:pt>
                <c:pt idx="1926">
                  <c:v>5.453394909090882</c:v>
                </c:pt>
                <c:pt idx="1927">
                  <c:v>5.453394909090882</c:v>
                </c:pt>
                <c:pt idx="1928">
                  <c:v>5.453394909090882</c:v>
                </c:pt>
                <c:pt idx="1929">
                  <c:v>5.453394909090882</c:v>
                </c:pt>
                <c:pt idx="1930">
                  <c:v>5.453394909090882</c:v>
                </c:pt>
                <c:pt idx="1931">
                  <c:v>5.453394909090882</c:v>
                </c:pt>
                <c:pt idx="1932">
                  <c:v>5.453394909090882</c:v>
                </c:pt>
                <c:pt idx="1933">
                  <c:v>5.453394909090882</c:v>
                </c:pt>
                <c:pt idx="1934">
                  <c:v>5.453394909090882</c:v>
                </c:pt>
                <c:pt idx="1935">
                  <c:v>5.453394909090882</c:v>
                </c:pt>
                <c:pt idx="1936">
                  <c:v>5.453394909090882</c:v>
                </c:pt>
                <c:pt idx="1937">
                  <c:v>5.453394909090882</c:v>
                </c:pt>
                <c:pt idx="1938">
                  <c:v>5.453394909090882</c:v>
                </c:pt>
                <c:pt idx="1939">
                  <c:v>5.453394909090882</c:v>
                </c:pt>
                <c:pt idx="1940">
                  <c:v>5.453394909090882</c:v>
                </c:pt>
                <c:pt idx="1941">
                  <c:v>5.453394909090882</c:v>
                </c:pt>
                <c:pt idx="1942">
                  <c:v>5.453394909090882</c:v>
                </c:pt>
                <c:pt idx="1943">
                  <c:v>5.453394909090882</c:v>
                </c:pt>
                <c:pt idx="1944">
                  <c:v>5.453394909090882</c:v>
                </c:pt>
                <c:pt idx="1945">
                  <c:v>5.453394909090882</c:v>
                </c:pt>
                <c:pt idx="1946">
                  <c:v>5.453394909090882</c:v>
                </c:pt>
                <c:pt idx="1947">
                  <c:v>5.453394909090882</c:v>
                </c:pt>
                <c:pt idx="1948">
                  <c:v>5.453394909090882</c:v>
                </c:pt>
                <c:pt idx="1949">
                  <c:v>5.453394909090882</c:v>
                </c:pt>
                <c:pt idx="1950">
                  <c:v>5.453394909090882</c:v>
                </c:pt>
                <c:pt idx="1951">
                  <c:v>5.453394909090882</c:v>
                </c:pt>
                <c:pt idx="1952">
                  <c:v>5.453394909090882</c:v>
                </c:pt>
                <c:pt idx="1953">
                  <c:v>5.453394909090882</c:v>
                </c:pt>
                <c:pt idx="1954">
                  <c:v>5.453394909090882</c:v>
                </c:pt>
                <c:pt idx="1955">
                  <c:v>5.453394909090882</c:v>
                </c:pt>
                <c:pt idx="1956">
                  <c:v>5.453394909090882</c:v>
                </c:pt>
                <c:pt idx="1957">
                  <c:v>5.453394909090882</c:v>
                </c:pt>
                <c:pt idx="1958">
                  <c:v>5.453394909090882</c:v>
                </c:pt>
                <c:pt idx="1959">
                  <c:v>5.453394909090882</c:v>
                </c:pt>
                <c:pt idx="1960">
                  <c:v>5.453394909090882</c:v>
                </c:pt>
                <c:pt idx="1961">
                  <c:v>5.453394909090882</c:v>
                </c:pt>
                <c:pt idx="1962">
                  <c:v>5.453394909090882</c:v>
                </c:pt>
                <c:pt idx="1963">
                  <c:v>5.453394909090882</c:v>
                </c:pt>
                <c:pt idx="1964">
                  <c:v>5.453394909090882</c:v>
                </c:pt>
                <c:pt idx="1965">
                  <c:v>5.453394909090882</c:v>
                </c:pt>
                <c:pt idx="1966">
                  <c:v>5.453394909090882</c:v>
                </c:pt>
                <c:pt idx="1967">
                  <c:v>5.453394909090882</c:v>
                </c:pt>
                <c:pt idx="1968">
                  <c:v>5.453394909090882</c:v>
                </c:pt>
                <c:pt idx="1969">
                  <c:v>5.453394909090882</c:v>
                </c:pt>
                <c:pt idx="1970">
                  <c:v>5.453394909090882</c:v>
                </c:pt>
                <c:pt idx="1971">
                  <c:v>5.453394909090882</c:v>
                </c:pt>
                <c:pt idx="1972">
                  <c:v>5.453394909090882</c:v>
                </c:pt>
                <c:pt idx="1973">
                  <c:v>5.453394909090882</c:v>
                </c:pt>
                <c:pt idx="1974">
                  <c:v>5.453394909090882</c:v>
                </c:pt>
                <c:pt idx="1975">
                  <c:v>5.453394909090882</c:v>
                </c:pt>
                <c:pt idx="1976">
                  <c:v>5.453394909090882</c:v>
                </c:pt>
                <c:pt idx="1977">
                  <c:v>5.453394909090882</c:v>
                </c:pt>
                <c:pt idx="1978">
                  <c:v>5.453394909090882</c:v>
                </c:pt>
                <c:pt idx="1979">
                  <c:v>5.453394909090882</c:v>
                </c:pt>
                <c:pt idx="1980">
                  <c:v>5.453394909090882</c:v>
                </c:pt>
                <c:pt idx="1981">
                  <c:v>5.453394909090882</c:v>
                </c:pt>
                <c:pt idx="1982">
                  <c:v>5.453394909090882</c:v>
                </c:pt>
                <c:pt idx="1983">
                  <c:v>5.453394909090882</c:v>
                </c:pt>
                <c:pt idx="1984">
                  <c:v>5.453394909090882</c:v>
                </c:pt>
                <c:pt idx="1985">
                  <c:v>5.453394909090882</c:v>
                </c:pt>
                <c:pt idx="1986">
                  <c:v>5.453394909090882</c:v>
                </c:pt>
                <c:pt idx="1987">
                  <c:v>5.453394909090882</c:v>
                </c:pt>
                <c:pt idx="1988">
                  <c:v>5.453394909090882</c:v>
                </c:pt>
                <c:pt idx="1989">
                  <c:v>5.453394909090882</c:v>
                </c:pt>
                <c:pt idx="1990">
                  <c:v>5.453394909090882</c:v>
                </c:pt>
                <c:pt idx="1991">
                  <c:v>5.453394909090882</c:v>
                </c:pt>
                <c:pt idx="1992">
                  <c:v>5.453394909090882</c:v>
                </c:pt>
                <c:pt idx="1993">
                  <c:v>5.453394909090882</c:v>
                </c:pt>
                <c:pt idx="1994">
                  <c:v>5.453394909090882</c:v>
                </c:pt>
                <c:pt idx="1995">
                  <c:v>5.453394909090882</c:v>
                </c:pt>
                <c:pt idx="1996">
                  <c:v>5.453394909090882</c:v>
                </c:pt>
                <c:pt idx="1997">
                  <c:v>5.453394909090882</c:v>
                </c:pt>
                <c:pt idx="1998">
                  <c:v>5.453394909090882</c:v>
                </c:pt>
                <c:pt idx="1999">
                  <c:v>5.453394909090882</c:v>
                </c:pt>
                <c:pt idx="2000">
                  <c:v>5.453394909090882</c:v>
                </c:pt>
                <c:pt idx="2001">
                  <c:v>5.453394909090882</c:v>
                </c:pt>
                <c:pt idx="2002">
                  <c:v>5.453394909090882</c:v>
                </c:pt>
                <c:pt idx="2003">
                  <c:v>5.453394909090882</c:v>
                </c:pt>
                <c:pt idx="2004">
                  <c:v>5.453394909090882</c:v>
                </c:pt>
                <c:pt idx="2005">
                  <c:v>5.453394909090882</c:v>
                </c:pt>
                <c:pt idx="2006">
                  <c:v>5.453394909090882</c:v>
                </c:pt>
                <c:pt idx="2007">
                  <c:v>5.453394909090882</c:v>
                </c:pt>
                <c:pt idx="2008">
                  <c:v>5.453394909090882</c:v>
                </c:pt>
                <c:pt idx="2009">
                  <c:v>5.453394909090882</c:v>
                </c:pt>
                <c:pt idx="2010">
                  <c:v>5.453394909090882</c:v>
                </c:pt>
                <c:pt idx="2011">
                  <c:v>5.453394909090882</c:v>
                </c:pt>
                <c:pt idx="2012">
                  <c:v>5.453394909090882</c:v>
                </c:pt>
                <c:pt idx="2013">
                  <c:v>5.453394909090882</c:v>
                </c:pt>
                <c:pt idx="2014">
                  <c:v>5.453394909090882</c:v>
                </c:pt>
                <c:pt idx="2015">
                  <c:v>5.453394909090882</c:v>
                </c:pt>
                <c:pt idx="2016">
                  <c:v>5.453394909090882</c:v>
                </c:pt>
                <c:pt idx="2017">
                  <c:v>5.453394909090882</c:v>
                </c:pt>
                <c:pt idx="2018">
                  <c:v>5.453394909090882</c:v>
                </c:pt>
                <c:pt idx="2019">
                  <c:v>5.453394909090882</c:v>
                </c:pt>
                <c:pt idx="2020">
                  <c:v>5.453394909090882</c:v>
                </c:pt>
                <c:pt idx="2021">
                  <c:v>5.453394909090882</c:v>
                </c:pt>
                <c:pt idx="2022">
                  <c:v>5.453394909090882</c:v>
                </c:pt>
                <c:pt idx="2023">
                  <c:v>5.453394909090882</c:v>
                </c:pt>
                <c:pt idx="2024">
                  <c:v>5.453394909090882</c:v>
                </c:pt>
                <c:pt idx="2025">
                  <c:v>5.453394909090882</c:v>
                </c:pt>
                <c:pt idx="2026">
                  <c:v>5.453394909090882</c:v>
                </c:pt>
                <c:pt idx="2027">
                  <c:v>5.453394909090882</c:v>
                </c:pt>
                <c:pt idx="2028">
                  <c:v>5.453394909090882</c:v>
                </c:pt>
                <c:pt idx="2029">
                  <c:v>5.453394909090882</c:v>
                </c:pt>
                <c:pt idx="2030">
                  <c:v>5.453394909090882</c:v>
                </c:pt>
                <c:pt idx="2031">
                  <c:v>5.453394909090882</c:v>
                </c:pt>
                <c:pt idx="2032">
                  <c:v>5.453394909090882</c:v>
                </c:pt>
                <c:pt idx="2033">
                  <c:v>5.453394909090882</c:v>
                </c:pt>
                <c:pt idx="2034">
                  <c:v>5.453394909090882</c:v>
                </c:pt>
                <c:pt idx="2035">
                  <c:v>5.453394909090882</c:v>
                </c:pt>
                <c:pt idx="2036">
                  <c:v>5.453394909090882</c:v>
                </c:pt>
                <c:pt idx="2037">
                  <c:v>5.453394909090882</c:v>
                </c:pt>
                <c:pt idx="2038">
                  <c:v>5.453394909090882</c:v>
                </c:pt>
                <c:pt idx="2039">
                  <c:v>5.453394909090882</c:v>
                </c:pt>
                <c:pt idx="2040">
                  <c:v>5.453394909090882</c:v>
                </c:pt>
                <c:pt idx="2041">
                  <c:v>5.453394909090882</c:v>
                </c:pt>
                <c:pt idx="2042">
                  <c:v>5.453394909090882</c:v>
                </c:pt>
                <c:pt idx="2043">
                  <c:v>5.453394909090882</c:v>
                </c:pt>
                <c:pt idx="2044">
                  <c:v>5.453394909090882</c:v>
                </c:pt>
                <c:pt idx="2045">
                  <c:v>5.453394909090882</c:v>
                </c:pt>
                <c:pt idx="2046">
                  <c:v>5.453394909090882</c:v>
                </c:pt>
                <c:pt idx="2047">
                  <c:v>5.453394909090882</c:v>
                </c:pt>
                <c:pt idx="2048">
                  <c:v>5.453394909090882</c:v>
                </c:pt>
                <c:pt idx="2049">
                  <c:v>5.453394909090882</c:v>
                </c:pt>
                <c:pt idx="2050">
                  <c:v>5.453394909090882</c:v>
                </c:pt>
                <c:pt idx="2051">
                  <c:v>5.453394909090882</c:v>
                </c:pt>
                <c:pt idx="2052">
                  <c:v>5.453394909090882</c:v>
                </c:pt>
                <c:pt idx="2053">
                  <c:v>5.453394909090882</c:v>
                </c:pt>
                <c:pt idx="2054">
                  <c:v>5.453394909090882</c:v>
                </c:pt>
                <c:pt idx="2055">
                  <c:v>5.453394909090882</c:v>
                </c:pt>
                <c:pt idx="2056">
                  <c:v>5.453394909090882</c:v>
                </c:pt>
                <c:pt idx="2057">
                  <c:v>5.453394909090882</c:v>
                </c:pt>
                <c:pt idx="2058">
                  <c:v>5.453394909090882</c:v>
                </c:pt>
                <c:pt idx="2059">
                  <c:v>5.453394909090882</c:v>
                </c:pt>
                <c:pt idx="2060">
                  <c:v>5.453394909090882</c:v>
                </c:pt>
                <c:pt idx="2061">
                  <c:v>5.453394909090882</c:v>
                </c:pt>
                <c:pt idx="2062">
                  <c:v>5.453394909090882</c:v>
                </c:pt>
                <c:pt idx="2063">
                  <c:v>5.453394909090882</c:v>
                </c:pt>
                <c:pt idx="2064">
                  <c:v>5.453394909090882</c:v>
                </c:pt>
                <c:pt idx="2065">
                  <c:v>5.453394909090882</c:v>
                </c:pt>
                <c:pt idx="2066">
                  <c:v>5.453394909090882</c:v>
                </c:pt>
                <c:pt idx="2067">
                  <c:v>5.453394909090882</c:v>
                </c:pt>
                <c:pt idx="2068">
                  <c:v>5.453394909090882</c:v>
                </c:pt>
                <c:pt idx="2069">
                  <c:v>5.453394909090882</c:v>
                </c:pt>
                <c:pt idx="2070">
                  <c:v>5.453394909090882</c:v>
                </c:pt>
                <c:pt idx="2071">
                  <c:v>5.453394909090882</c:v>
                </c:pt>
                <c:pt idx="2072">
                  <c:v>5.453394909090882</c:v>
                </c:pt>
                <c:pt idx="2073">
                  <c:v>5.453394909090882</c:v>
                </c:pt>
                <c:pt idx="2074">
                  <c:v>5.453394909090882</c:v>
                </c:pt>
                <c:pt idx="2075">
                  <c:v>5.453394909090882</c:v>
                </c:pt>
                <c:pt idx="2076">
                  <c:v>5.453394909090882</c:v>
                </c:pt>
                <c:pt idx="2077">
                  <c:v>5.453394909090882</c:v>
                </c:pt>
                <c:pt idx="2078">
                  <c:v>5.453394909090882</c:v>
                </c:pt>
                <c:pt idx="2079">
                  <c:v>5.453394909090882</c:v>
                </c:pt>
                <c:pt idx="2080">
                  <c:v>5.453394909090882</c:v>
                </c:pt>
                <c:pt idx="2081">
                  <c:v>5.453394909090882</c:v>
                </c:pt>
                <c:pt idx="2082">
                  <c:v>5.453394909090882</c:v>
                </c:pt>
                <c:pt idx="2083">
                  <c:v>5.453394909090882</c:v>
                </c:pt>
                <c:pt idx="2084">
                  <c:v>5.453394909090882</c:v>
                </c:pt>
                <c:pt idx="2085">
                  <c:v>5.453394909090882</c:v>
                </c:pt>
                <c:pt idx="2086">
                  <c:v>5.453394909090882</c:v>
                </c:pt>
                <c:pt idx="2087">
                  <c:v>5.453394909090882</c:v>
                </c:pt>
                <c:pt idx="2088">
                  <c:v>5.453394909090882</c:v>
                </c:pt>
                <c:pt idx="2089">
                  <c:v>5.453394909090882</c:v>
                </c:pt>
                <c:pt idx="2090">
                  <c:v>5.453394909090882</c:v>
                </c:pt>
                <c:pt idx="2091">
                  <c:v>5.453394909090882</c:v>
                </c:pt>
                <c:pt idx="2092">
                  <c:v>5.453394909090882</c:v>
                </c:pt>
                <c:pt idx="2093">
                  <c:v>5.453394909090882</c:v>
                </c:pt>
                <c:pt idx="2094">
                  <c:v>5.453394909090882</c:v>
                </c:pt>
                <c:pt idx="2095">
                  <c:v>5.453394909090882</c:v>
                </c:pt>
                <c:pt idx="2096">
                  <c:v>5.453394909090882</c:v>
                </c:pt>
                <c:pt idx="2097">
                  <c:v>5.453394909090882</c:v>
                </c:pt>
                <c:pt idx="2098">
                  <c:v>5.453394909090882</c:v>
                </c:pt>
                <c:pt idx="2099">
                  <c:v>5.453394909090882</c:v>
                </c:pt>
                <c:pt idx="2100">
                  <c:v>5.453394909090882</c:v>
                </c:pt>
                <c:pt idx="2101">
                  <c:v>5.453394909090882</c:v>
                </c:pt>
                <c:pt idx="2102">
                  <c:v>5.453394909090882</c:v>
                </c:pt>
                <c:pt idx="2103">
                  <c:v>5.453394909090882</c:v>
                </c:pt>
                <c:pt idx="2104">
                  <c:v>5.453394909090882</c:v>
                </c:pt>
                <c:pt idx="2105">
                  <c:v>5.453394909090882</c:v>
                </c:pt>
                <c:pt idx="2106">
                  <c:v>5.453394909090882</c:v>
                </c:pt>
                <c:pt idx="2107">
                  <c:v>5.453394909090882</c:v>
                </c:pt>
                <c:pt idx="2108">
                  <c:v>5.453394909090882</c:v>
                </c:pt>
                <c:pt idx="2109">
                  <c:v>5.453394909090882</c:v>
                </c:pt>
                <c:pt idx="2110">
                  <c:v>5.453394909090882</c:v>
                </c:pt>
                <c:pt idx="2111">
                  <c:v>5.453394909090882</c:v>
                </c:pt>
                <c:pt idx="2112">
                  <c:v>5.453394909090882</c:v>
                </c:pt>
                <c:pt idx="2113">
                  <c:v>5.453394909090882</c:v>
                </c:pt>
                <c:pt idx="2114">
                  <c:v>5.453394909090882</c:v>
                </c:pt>
                <c:pt idx="2115">
                  <c:v>5.453394909090882</c:v>
                </c:pt>
                <c:pt idx="2116">
                  <c:v>5.453394909090882</c:v>
                </c:pt>
                <c:pt idx="2117">
                  <c:v>5.453394909090882</c:v>
                </c:pt>
                <c:pt idx="2118">
                  <c:v>5.453394909090882</c:v>
                </c:pt>
                <c:pt idx="2119">
                  <c:v>5.453394909090882</c:v>
                </c:pt>
                <c:pt idx="2120">
                  <c:v>5.453394909090882</c:v>
                </c:pt>
                <c:pt idx="2121">
                  <c:v>5.453394909090882</c:v>
                </c:pt>
                <c:pt idx="2122">
                  <c:v>5.453394909090882</c:v>
                </c:pt>
                <c:pt idx="2123">
                  <c:v>5.453394909090882</c:v>
                </c:pt>
                <c:pt idx="2124">
                  <c:v>5.453394909090882</c:v>
                </c:pt>
                <c:pt idx="2125">
                  <c:v>5.453394909090882</c:v>
                </c:pt>
                <c:pt idx="2126">
                  <c:v>5.453394909090882</c:v>
                </c:pt>
                <c:pt idx="2127">
                  <c:v>5.453394909090882</c:v>
                </c:pt>
                <c:pt idx="2128">
                  <c:v>5.453394909090882</c:v>
                </c:pt>
                <c:pt idx="2129">
                  <c:v>5.453394909090882</c:v>
                </c:pt>
                <c:pt idx="2130">
                  <c:v>5.453394909090882</c:v>
                </c:pt>
                <c:pt idx="2131">
                  <c:v>5.453394909090882</c:v>
                </c:pt>
                <c:pt idx="2132">
                  <c:v>5.453394909090882</c:v>
                </c:pt>
                <c:pt idx="2133">
                  <c:v>5.453394909090882</c:v>
                </c:pt>
                <c:pt idx="2134">
                  <c:v>5.453394909090882</c:v>
                </c:pt>
                <c:pt idx="2135">
                  <c:v>5.453394909090882</c:v>
                </c:pt>
                <c:pt idx="2136">
                  <c:v>5.453394909090882</c:v>
                </c:pt>
                <c:pt idx="2137">
                  <c:v>5.453394909090882</c:v>
                </c:pt>
                <c:pt idx="2138">
                  <c:v>5.453394909090882</c:v>
                </c:pt>
                <c:pt idx="2139">
                  <c:v>5.453394909090882</c:v>
                </c:pt>
                <c:pt idx="2140">
                  <c:v>5.453394909090882</c:v>
                </c:pt>
                <c:pt idx="2141">
                  <c:v>5.453394909090882</c:v>
                </c:pt>
                <c:pt idx="2142">
                  <c:v>5.453394909090882</c:v>
                </c:pt>
                <c:pt idx="2143">
                  <c:v>5.453394909090882</c:v>
                </c:pt>
                <c:pt idx="2144">
                  <c:v>5.453394909090882</c:v>
                </c:pt>
                <c:pt idx="2145">
                  <c:v>5.453394909090882</c:v>
                </c:pt>
                <c:pt idx="2146">
                  <c:v>5.453394909090882</c:v>
                </c:pt>
                <c:pt idx="2147">
                  <c:v>5.453394909090882</c:v>
                </c:pt>
                <c:pt idx="2148">
                  <c:v>5.453394909090882</c:v>
                </c:pt>
                <c:pt idx="2149">
                  <c:v>5.453394909090882</c:v>
                </c:pt>
                <c:pt idx="2150">
                  <c:v>5.453394909090882</c:v>
                </c:pt>
                <c:pt idx="2151">
                  <c:v>5.453394909090882</c:v>
                </c:pt>
                <c:pt idx="2152">
                  <c:v>5.453394909090882</c:v>
                </c:pt>
                <c:pt idx="2153">
                  <c:v>5.453394909090882</c:v>
                </c:pt>
                <c:pt idx="2154">
                  <c:v>5.453394909090882</c:v>
                </c:pt>
                <c:pt idx="2155">
                  <c:v>5.453394909090882</c:v>
                </c:pt>
                <c:pt idx="2156">
                  <c:v>5.453394909090882</c:v>
                </c:pt>
                <c:pt idx="2157">
                  <c:v>5.453394909090882</c:v>
                </c:pt>
                <c:pt idx="2158">
                  <c:v>5.453394909090882</c:v>
                </c:pt>
                <c:pt idx="2159">
                  <c:v>5.453394909090882</c:v>
                </c:pt>
                <c:pt idx="2160">
                  <c:v>5.453394909090882</c:v>
                </c:pt>
                <c:pt idx="2161">
                  <c:v>5.453394909090882</c:v>
                </c:pt>
                <c:pt idx="2162">
                  <c:v>5.453394909090882</c:v>
                </c:pt>
                <c:pt idx="2163">
                  <c:v>5.453394909090882</c:v>
                </c:pt>
                <c:pt idx="2164">
                  <c:v>5.453394909090882</c:v>
                </c:pt>
                <c:pt idx="2165">
                  <c:v>5.453394909090882</c:v>
                </c:pt>
                <c:pt idx="2166">
                  <c:v>5.453394909090882</c:v>
                </c:pt>
                <c:pt idx="2167">
                  <c:v>5.453394909090882</c:v>
                </c:pt>
                <c:pt idx="2168">
                  <c:v>5.453394909090882</c:v>
                </c:pt>
                <c:pt idx="2169">
                  <c:v>5.453394909090882</c:v>
                </c:pt>
                <c:pt idx="2170">
                  <c:v>5.453394909090882</c:v>
                </c:pt>
                <c:pt idx="2171">
                  <c:v>5.453394909090882</c:v>
                </c:pt>
                <c:pt idx="2172">
                  <c:v>5.453394909090882</c:v>
                </c:pt>
                <c:pt idx="2173">
                  <c:v>5.453394909090882</c:v>
                </c:pt>
                <c:pt idx="2174">
                  <c:v>5.453394909090882</c:v>
                </c:pt>
                <c:pt idx="2175">
                  <c:v>5.453394909090882</c:v>
                </c:pt>
                <c:pt idx="2176">
                  <c:v>5.453394909090882</c:v>
                </c:pt>
                <c:pt idx="2177">
                  <c:v>5.453394909090882</c:v>
                </c:pt>
                <c:pt idx="2178">
                  <c:v>5.453394909090882</c:v>
                </c:pt>
                <c:pt idx="2179">
                  <c:v>5.453394909090882</c:v>
                </c:pt>
                <c:pt idx="2180">
                  <c:v>5.453394909090882</c:v>
                </c:pt>
                <c:pt idx="2181">
                  <c:v>5.453394909090882</c:v>
                </c:pt>
                <c:pt idx="2182">
                  <c:v>5.453394909090882</c:v>
                </c:pt>
                <c:pt idx="2183">
                  <c:v>5.453394909090882</c:v>
                </c:pt>
                <c:pt idx="2184">
                  <c:v>5.453394909090882</c:v>
                </c:pt>
                <c:pt idx="2185">
                  <c:v>5.453394909090882</c:v>
                </c:pt>
                <c:pt idx="2186">
                  <c:v>5.453394909090882</c:v>
                </c:pt>
                <c:pt idx="2187">
                  <c:v>5.453394909090882</c:v>
                </c:pt>
                <c:pt idx="2188">
                  <c:v>5.453394909090882</c:v>
                </c:pt>
                <c:pt idx="2189">
                  <c:v>5.453394909090882</c:v>
                </c:pt>
                <c:pt idx="2190">
                  <c:v>5.453394909090882</c:v>
                </c:pt>
                <c:pt idx="2191">
                  <c:v>5.453394909090882</c:v>
                </c:pt>
                <c:pt idx="2192">
                  <c:v>5.453394909090882</c:v>
                </c:pt>
                <c:pt idx="2193">
                  <c:v>5.453394909090882</c:v>
                </c:pt>
                <c:pt idx="2194">
                  <c:v>5.453394909090882</c:v>
                </c:pt>
                <c:pt idx="2195">
                  <c:v>5.453394909090882</c:v>
                </c:pt>
                <c:pt idx="2196">
                  <c:v>5.453394909090882</c:v>
                </c:pt>
                <c:pt idx="2197">
                  <c:v>5.453394909090882</c:v>
                </c:pt>
                <c:pt idx="2198">
                  <c:v>5.453394909090882</c:v>
                </c:pt>
                <c:pt idx="2199">
                  <c:v>5.453394909090882</c:v>
                </c:pt>
                <c:pt idx="2200">
                  <c:v>5.453394909090882</c:v>
                </c:pt>
                <c:pt idx="2201">
                  <c:v>5.453394909090882</c:v>
                </c:pt>
                <c:pt idx="2202">
                  <c:v>5.453394909090882</c:v>
                </c:pt>
                <c:pt idx="2203">
                  <c:v>5.453394909090882</c:v>
                </c:pt>
                <c:pt idx="2204">
                  <c:v>5.453394909090882</c:v>
                </c:pt>
                <c:pt idx="2205">
                  <c:v>5.453394909090882</c:v>
                </c:pt>
                <c:pt idx="2206">
                  <c:v>5.453394909090882</c:v>
                </c:pt>
                <c:pt idx="2207">
                  <c:v>5.453394909090882</c:v>
                </c:pt>
                <c:pt idx="2208">
                  <c:v>5.453394909090882</c:v>
                </c:pt>
                <c:pt idx="2209">
                  <c:v>5.453394909090882</c:v>
                </c:pt>
                <c:pt idx="2210">
                  <c:v>5.453394909090882</c:v>
                </c:pt>
                <c:pt idx="2211">
                  <c:v>5.453394909090882</c:v>
                </c:pt>
                <c:pt idx="2212">
                  <c:v>5.453394909090882</c:v>
                </c:pt>
                <c:pt idx="2213">
                  <c:v>5.453394909090882</c:v>
                </c:pt>
                <c:pt idx="2214">
                  <c:v>5.453394909090882</c:v>
                </c:pt>
                <c:pt idx="2215">
                  <c:v>5.453394909090882</c:v>
                </c:pt>
                <c:pt idx="2216">
                  <c:v>5.453394909090882</c:v>
                </c:pt>
                <c:pt idx="2217">
                  <c:v>5.453394909090882</c:v>
                </c:pt>
                <c:pt idx="2218">
                  <c:v>5.453394909090882</c:v>
                </c:pt>
                <c:pt idx="2219">
                  <c:v>5.453394909090882</c:v>
                </c:pt>
                <c:pt idx="2220">
                  <c:v>5.453394909090882</c:v>
                </c:pt>
                <c:pt idx="2221">
                  <c:v>5.453394909090882</c:v>
                </c:pt>
                <c:pt idx="2222">
                  <c:v>5.453394909090882</c:v>
                </c:pt>
                <c:pt idx="2223">
                  <c:v>5.453394909090882</c:v>
                </c:pt>
                <c:pt idx="2224">
                  <c:v>5.453394909090882</c:v>
                </c:pt>
                <c:pt idx="2225">
                  <c:v>5.453394909090882</c:v>
                </c:pt>
                <c:pt idx="2226">
                  <c:v>5.453394909090882</c:v>
                </c:pt>
                <c:pt idx="2227">
                  <c:v>5.453394909090882</c:v>
                </c:pt>
                <c:pt idx="2228">
                  <c:v>5.453394909090882</c:v>
                </c:pt>
                <c:pt idx="2229">
                  <c:v>5.453394909090882</c:v>
                </c:pt>
                <c:pt idx="2230">
                  <c:v>5.453394909090882</c:v>
                </c:pt>
                <c:pt idx="2231">
                  <c:v>5.453394909090882</c:v>
                </c:pt>
                <c:pt idx="2232">
                  <c:v>5.453394909090882</c:v>
                </c:pt>
                <c:pt idx="2233">
                  <c:v>5.453394909090882</c:v>
                </c:pt>
                <c:pt idx="2234">
                  <c:v>5.453394909090882</c:v>
                </c:pt>
                <c:pt idx="2235">
                  <c:v>5.453394909090882</c:v>
                </c:pt>
                <c:pt idx="2236">
                  <c:v>5.453394909090882</c:v>
                </c:pt>
                <c:pt idx="2237">
                  <c:v>5.453394909090882</c:v>
                </c:pt>
                <c:pt idx="2238">
                  <c:v>5.453394909090882</c:v>
                </c:pt>
                <c:pt idx="2239">
                  <c:v>5.453394909090882</c:v>
                </c:pt>
                <c:pt idx="2240">
                  <c:v>5.453394909090882</c:v>
                </c:pt>
                <c:pt idx="2241">
                  <c:v>5.453394909090882</c:v>
                </c:pt>
                <c:pt idx="2242">
                  <c:v>5.453394909090882</c:v>
                </c:pt>
                <c:pt idx="2243">
                  <c:v>5.453394909090882</c:v>
                </c:pt>
                <c:pt idx="2244">
                  <c:v>5.453394909090882</c:v>
                </c:pt>
                <c:pt idx="2245">
                  <c:v>5.453394909090882</c:v>
                </c:pt>
                <c:pt idx="2246">
                  <c:v>5.453394909090882</c:v>
                </c:pt>
                <c:pt idx="2247">
                  <c:v>5.453394909090882</c:v>
                </c:pt>
                <c:pt idx="2248">
                  <c:v>5.453394909090882</c:v>
                </c:pt>
                <c:pt idx="2249">
                  <c:v>5.453394909090882</c:v>
                </c:pt>
                <c:pt idx="2250">
                  <c:v>5.453394909090882</c:v>
                </c:pt>
                <c:pt idx="2251">
                  <c:v>5.453394909090882</c:v>
                </c:pt>
                <c:pt idx="2252">
                  <c:v>5.453394909090882</c:v>
                </c:pt>
                <c:pt idx="2253">
                  <c:v>5.453394909090882</c:v>
                </c:pt>
                <c:pt idx="2254">
                  <c:v>5.453394909090882</c:v>
                </c:pt>
                <c:pt idx="2255">
                  <c:v>5.453394909090882</c:v>
                </c:pt>
                <c:pt idx="2256">
                  <c:v>5.453394909090882</c:v>
                </c:pt>
                <c:pt idx="2257">
                  <c:v>5.453394909090882</c:v>
                </c:pt>
                <c:pt idx="2258">
                  <c:v>5.453394909090882</c:v>
                </c:pt>
                <c:pt idx="2259">
                  <c:v>5.453394909090882</c:v>
                </c:pt>
                <c:pt idx="2260">
                  <c:v>5.453394909090882</c:v>
                </c:pt>
                <c:pt idx="2261">
                  <c:v>5.453394909090882</c:v>
                </c:pt>
                <c:pt idx="2262">
                  <c:v>5.453394909090882</c:v>
                </c:pt>
                <c:pt idx="2263">
                  <c:v>5.453394909090882</c:v>
                </c:pt>
                <c:pt idx="2264">
                  <c:v>5.453394909090882</c:v>
                </c:pt>
                <c:pt idx="2265">
                  <c:v>5.453394909090882</c:v>
                </c:pt>
                <c:pt idx="2266">
                  <c:v>5.453394909090882</c:v>
                </c:pt>
                <c:pt idx="2267">
                  <c:v>5.453394909090882</c:v>
                </c:pt>
                <c:pt idx="2268">
                  <c:v>5.453394909090882</c:v>
                </c:pt>
                <c:pt idx="2269">
                  <c:v>5.453394909090882</c:v>
                </c:pt>
                <c:pt idx="2270">
                  <c:v>5.453394909090882</c:v>
                </c:pt>
                <c:pt idx="2271">
                  <c:v>5.453394909090882</c:v>
                </c:pt>
                <c:pt idx="2272">
                  <c:v>5.453394909090882</c:v>
                </c:pt>
                <c:pt idx="2273">
                  <c:v>5.453394909090882</c:v>
                </c:pt>
                <c:pt idx="2274">
                  <c:v>5.453394909090882</c:v>
                </c:pt>
                <c:pt idx="2275">
                  <c:v>5.453394909090882</c:v>
                </c:pt>
                <c:pt idx="2276">
                  <c:v>5.453394909090882</c:v>
                </c:pt>
                <c:pt idx="2277">
                  <c:v>5.453394909090882</c:v>
                </c:pt>
                <c:pt idx="2278">
                  <c:v>5.453394909090882</c:v>
                </c:pt>
                <c:pt idx="2279">
                  <c:v>5.453394909090882</c:v>
                </c:pt>
                <c:pt idx="2280">
                  <c:v>5.453394909090882</c:v>
                </c:pt>
                <c:pt idx="2281">
                  <c:v>5.453394909090882</c:v>
                </c:pt>
                <c:pt idx="2282">
                  <c:v>5.453394909090882</c:v>
                </c:pt>
                <c:pt idx="2283">
                  <c:v>5.453394909090882</c:v>
                </c:pt>
                <c:pt idx="2284">
                  <c:v>5.453394909090882</c:v>
                </c:pt>
                <c:pt idx="2285">
                  <c:v>5.453394909090882</c:v>
                </c:pt>
                <c:pt idx="2286">
                  <c:v>5.453394909090882</c:v>
                </c:pt>
                <c:pt idx="2287">
                  <c:v>5.453394909090882</c:v>
                </c:pt>
                <c:pt idx="2288">
                  <c:v>5.453394909090882</c:v>
                </c:pt>
                <c:pt idx="2289">
                  <c:v>5.453394909090882</c:v>
                </c:pt>
                <c:pt idx="2290">
                  <c:v>5.453394909090882</c:v>
                </c:pt>
                <c:pt idx="2291">
                  <c:v>5.453394909090882</c:v>
                </c:pt>
                <c:pt idx="2292">
                  <c:v>5.453394909090882</c:v>
                </c:pt>
                <c:pt idx="2293">
                  <c:v>5.453394909090882</c:v>
                </c:pt>
                <c:pt idx="2294">
                  <c:v>5.453394909090882</c:v>
                </c:pt>
                <c:pt idx="2295">
                  <c:v>5.453394909090882</c:v>
                </c:pt>
                <c:pt idx="2296">
                  <c:v>5.453394909090882</c:v>
                </c:pt>
                <c:pt idx="2297">
                  <c:v>5.453394909090882</c:v>
                </c:pt>
                <c:pt idx="2298">
                  <c:v>5.453394909090882</c:v>
                </c:pt>
                <c:pt idx="2299">
                  <c:v>5.453394909090882</c:v>
                </c:pt>
                <c:pt idx="2300">
                  <c:v>5.453394909090882</c:v>
                </c:pt>
                <c:pt idx="2301">
                  <c:v>5.453394909090882</c:v>
                </c:pt>
                <c:pt idx="2302">
                  <c:v>5.453394909090882</c:v>
                </c:pt>
                <c:pt idx="2303">
                  <c:v>5.453394909090882</c:v>
                </c:pt>
                <c:pt idx="2304">
                  <c:v>5.453394909090882</c:v>
                </c:pt>
                <c:pt idx="2305">
                  <c:v>5.453394909090882</c:v>
                </c:pt>
                <c:pt idx="2306">
                  <c:v>5.453394909090882</c:v>
                </c:pt>
                <c:pt idx="2307">
                  <c:v>5.453394909090882</c:v>
                </c:pt>
                <c:pt idx="2308">
                  <c:v>5.453394909090882</c:v>
                </c:pt>
                <c:pt idx="2309">
                  <c:v>5.453394909090882</c:v>
                </c:pt>
                <c:pt idx="2310">
                  <c:v>5.453394909090882</c:v>
                </c:pt>
                <c:pt idx="2311">
                  <c:v>5.453394909090882</c:v>
                </c:pt>
                <c:pt idx="2312">
                  <c:v>5.453394909090882</c:v>
                </c:pt>
                <c:pt idx="2313">
                  <c:v>5.453394909090882</c:v>
                </c:pt>
                <c:pt idx="2314">
                  <c:v>5.453394909090882</c:v>
                </c:pt>
                <c:pt idx="2315">
                  <c:v>5.453394909090882</c:v>
                </c:pt>
                <c:pt idx="2316">
                  <c:v>5.453394909090882</c:v>
                </c:pt>
                <c:pt idx="2317">
                  <c:v>5.453394909090882</c:v>
                </c:pt>
                <c:pt idx="2318">
                  <c:v>5.453394909090882</c:v>
                </c:pt>
                <c:pt idx="2319">
                  <c:v>5.453394909090882</c:v>
                </c:pt>
                <c:pt idx="2320">
                  <c:v>5.453394909090882</c:v>
                </c:pt>
                <c:pt idx="2321">
                  <c:v>5.453394909090882</c:v>
                </c:pt>
                <c:pt idx="2322">
                  <c:v>5.453394909090882</c:v>
                </c:pt>
                <c:pt idx="2323">
                  <c:v>5.453394909090882</c:v>
                </c:pt>
                <c:pt idx="2324">
                  <c:v>5.453394909090882</c:v>
                </c:pt>
                <c:pt idx="2325">
                  <c:v>5.453394909090882</c:v>
                </c:pt>
                <c:pt idx="2326">
                  <c:v>5.453394909090882</c:v>
                </c:pt>
                <c:pt idx="2327">
                  <c:v>5.453394909090882</c:v>
                </c:pt>
                <c:pt idx="2328">
                  <c:v>5.453394909090882</c:v>
                </c:pt>
                <c:pt idx="2329">
                  <c:v>5.453394909090882</c:v>
                </c:pt>
                <c:pt idx="2330">
                  <c:v>5.453394909090882</c:v>
                </c:pt>
                <c:pt idx="2331">
                  <c:v>5.453394909090882</c:v>
                </c:pt>
                <c:pt idx="2332">
                  <c:v>5.453394909090882</c:v>
                </c:pt>
                <c:pt idx="2333">
                  <c:v>5.453394909090882</c:v>
                </c:pt>
                <c:pt idx="2334">
                  <c:v>5.453394909090882</c:v>
                </c:pt>
                <c:pt idx="2335">
                  <c:v>5.453394909090882</c:v>
                </c:pt>
                <c:pt idx="2336">
                  <c:v>5.453394909090882</c:v>
                </c:pt>
                <c:pt idx="2337">
                  <c:v>5.453394909090882</c:v>
                </c:pt>
                <c:pt idx="2338">
                  <c:v>5.453394909090882</c:v>
                </c:pt>
                <c:pt idx="2339">
                  <c:v>5.453394909090882</c:v>
                </c:pt>
                <c:pt idx="2340">
                  <c:v>5.453394909090882</c:v>
                </c:pt>
                <c:pt idx="2341">
                  <c:v>5.453394909090882</c:v>
                </c:pt>
                <c:pt idx="2342">
                  <c:v>5.453394909090882</c:v>
                </c:pt>
                <c:pt idx="2343">
                  <c:v>5.453394909090882</c:v>
                </c:pt>
                <c:pt idx="2344">
                  <c:v>5.453394909090882</c:v>
                </c:pt>
                <c:pt idx="2345">
                  <c:v>5.453394909090882</c:v>
                </c:pt>
                <c:pt idx="2346">
                  <c:v>5.453394909090882</c:v>
                </c:pt>
                <c:pt idx="2347">
                  <c:v>5.453394909090882</c:v>
                </c:pt>
                <c:pt idx="2348">
                  <c:v>5.453394909090882</c:v>
                </c:pt>
                <c:pt idx="2349">
                  <c:v>5.453394909090882</c:v>
                </c:pt>
                <c:pt idx="2350">
                  <c:v>5.453394909090882</c:v>
                </c:pt>
                <c:pt idx="2351">
                  <c:v>5.453394909090882</c:v>
                </c:pt>
                <c:pt idx="2352">
                  <c:v>5.453394909090882</c:v>
                </c:pt>
                <c:pt idx="2353">
                  <c:v>5.453394909090882</c:v>
                </c:pt>
                <c:pt idx="2354">
                  <c:v>5.453394909090882</c:v>
                </c:pt>
                <c:pt idx="2355">
                  <c:v>5.453394909090882</c:v>
                </c:pt>
                <c:pt idx="2356">
                  <c:v>5.453394909090882</c:v>
                </c:pt>
                <c:pt idx="2357">
                  <c:v>5.453394909090882</c:v>
                </c:pt>
                <c:pt idx="2358">
                  <c:v>5.453394909090882</c:v>
                </c:pt>
                <c:pt idx="2359">
                  <c:v>5.453394909090882</c:v>
                </c:pt>
                <c:pt idx="2360">
                  <c:v>5.453394909090882</c:v>
                </c:pt>
                <c:pt idx="2361">
                  <c:v>5.453394909090882</c:v>
                </c:pt>
                <c:pt idx="2362">
                  <c:v>5.453394909090882</c:v>
                </c:pt>
                <c:pt idx="2363">
                  <c:v>5.453394909090882</c:v>
                </c:pt>
                <c:pt idx="2364">
                  <c:v>5.453394909090882</c:v>
                </c:pt>
                <c:pt idx="2365">
                  <c:v>5.453394909090882</c:v>
                </c:pt>
                <c:pt idx="2366">
                  <c:v>5.453394909090882</c:v>
                </c:pt>
                <c:pt idx="2367">
                  <c:v>5.453394909090882</c:v>
                </c:pt>
                <c:pt idx="2368">
                  <c:v>5.453394909090882</c:v>
                </c:pt>
                <c:pt idx="2369">
                  <c:v>5.453394909090882</c:v>
                </c:pt>
                <c:pt idx="2370">
                  <c:v>5.453394909090882</c:v>
                </c:pt>
                <c:pt idx="2371">
                  <c:v>5.453394909090882</c:v>
                </c:pt>
                <c:pt idx="2372">
                  <c:v>5.453394909090882</c:v>
                </c:pt>
                <c:pt idx="2373">
                  <c:v>5.453394909090882</c:v>
                </c:pt>
                <c:pt idx="2374">
                  <c:v>5.453394909090882</c:v>
                </c:pt>
                <c:pt idx="2375">
                  <c:v>5.453394909090882</c:v>
                </c:pt>
                <c:pt idx="2376">
                  <c:v>5.453394909090882</c:v>
                </c:pt>
                <c:pt idx="2377">
                  <c:v>5.453394909090882</c:v>
                </c:pt>
                <c:pt idx="2378">
                  <c:v>5.453394909090882</c:v>
                </c:pt>
                <c:pt idx="2379">
                  <c:v>5.453394909090882</c:v>
                </c:pt>
                <c:pt idx="2380">
                  <c:v>5.453394909090882</c:v>
                </c:pt>
                <c:pt idx="2381">
                  <c:v>5.453394909090882</c:v>
                </c:pt>
                <c:pt idx="2382">
                  <c:v>5.453394909090882</c:v>
                </c:pt>
                <c:pt idx="2383">
                  <c:v>5.453394909090882</c:v>
                </c:pt>
                <c:pt idx="2384">
                  <c:v>5.453394909090882</c:v>
                </c:pt>
                <c:pt idx="2385">
                  <c:v>5.453394909090882</c:v>
                </c:pt>
                <c:pt idx="2386">
                  <c:v>5.453394909090882</c:v>
                </c:pt>
                <c:pt idx="2387">
                  <c:v>5.453394909090882</c:v>
                </c:pt>
                <c:pt idx="2388">
                  <c:v>5.453394909090882</c:v>
                </c:pt>
                <c:pt idx="2389">
                  <c:v>5.453394909090882</c:v>
                </c:pt>
                <c:pt idx="2390">
                  <c:v>5.453394909090882</c:v>
                </c:pt>
                <c:pt idx="2391">
                  <c:v>5.453394909090882</c:v>
                </c:pt>
                <c:pt idx="2392">
                  <c:v>5.453394909090882</c:v>
                </c:pt>
                <c:pt idx="2393">
                  <c:v>5.453394909090882</c:v>
                </c:pt>
                <c:pt idx="2394">
                  <c:v>5.453394909090882</c:v>
                </c:pt>
                <c:pt idx="2395">
                  <c:v>5.453394909090882</c:v>
                </c:pt>
                <c:pt idx="2396">
                  <c:v>5.453394909090882</c:v>
                </c:pt>
                <c:pt idx="2397">
                  <c:v>5.453394909090882</c:v>
                </c:pt>
                <c:pt idx="2398">
                  <c:v>5.453394909090882</c:v>
                </c:pt>
                <c:pt idx="2399">
                  <c:v>5.453394909090882</c:v>
                </c:pt>
                <c:pt idx="2400">
                  <c:v>5.453394909090882</c:v>
                </c:pt>
                <c:pt idx="2401">
                  <c:v>5.453394909090882</c:v>
                </c:pt>
                <c:pt idx="2402">
                  <c:v>5.453394909090882</c:v>
                </c:pt>
                <c:pt idx="2403">
                  <c:v>5.453394909090882</c:v>
                </c:pt>
                <c:pt idx="2404">
                  <c:v>5.453394909090882</c:v>
                </c:pt>
                <c:pt idx="2405">
                  <c:v>5.453394909090882</c:v>
                </c:pt>
                <c:pt idx="2406">
                  <c:v>5.453394909090882</c:v>
                </c:pt>
                <c:pt idx="2407">
                  <c:v>5.453394909090882</c:v>
                </c:pt>
                <c:pt idx="2408">
                  <c:v>5.453394909090882</c:v>
                </c:pt>
                <c:pt idx="2409">
                  <c:v>5.453394909090882</c:v>
                </c:pt>
                <c:pt idx="2410">
                  <c:v>5.453394909090882</c:v>
                </c:pt>
                <c:pt idx="2411">
                  <c:v>5.453394909090882</c:v>
                </c:pt>
                <c:pt idx="2412">
                  <c:v>5.453394909090882</c:v>
                </c:pt>
                <c:pt idx="2413">
                  <c:v>5.453394909090882</c:v>
                </c:pt>
                <c:pt idx="2414">
                  <c:v>5.453394909090882</c:v>
                </c:pt>
                <c:pt idx="2415">
                  <c:v>5.453394909090882</c:v>
                </c:pt>
                <c:pt idx="2416">
                  <c:v>5.453394909090882</c:v>
                </c:pt>
                <c:pt idx="2417">
                  <c:v>5.453394909090882</c:v>
                </c:pt>
                <c:pt idx="2418">
                  <c:v>5.453394909090882</c:v>
                </c:pt>
                <c:pt idx="2419">
                  <c:v>5.453394909090882</c:v>
                </c:pt>
                <c:pt idx="2420">
                  <c:v>5.453394909090882</c:v>
                </c:pt>
                <c:pt idx="2421">
                  <c:v>5.453394909090882</c:v>
                </c:pt>
                <c:pt idx="2422">
                  <c:v>5.453394909090882</c:v>
                </c:pt>
                <c:pt idx="2423">
                  <c:v>5.453394909090882</c:v>
                </c:pt>
                <c:pt idx="2424">
                  <c:v>5.453394909090882</c:v>
                </c:pt>
                <c:pt idx="2425">
                  <c:v>5.453394909090882</c:v>
                </c:pt>
                <c:pt idx="2426">
                  <c:v>5.453394909090882</c:v>
                </c:pt>
                <c:pt idx="2427">
                  <c:v>5.453394909090882</c:v>
                </c:pt>
                <c:pt idx="2428">
                  <c:v>5.453394909090882</c:v>
                </c:pt>
                <c:pt idx="2429">
                  <c:v>5.453394909090882</c:v>
                </c:pt>
                <c:pt idx="2430">
                  <c:v>5.453394909090882</c:v>
                </c:pt>
                <c:pt idx="2431">
                  <c:v>5.453394909090882</c:v>
                </c:pt>
                <c:pt idx="2432">
                  <c:v>5.453394909090882</c:v>
                </c:pt>
                <c:pt idx="2433">
                  <c:v>5.453394909090882</c:v>
                </c:pt>
                <c:pt idx="2434">
                  <c:v>5.453394909090882</c:v>
                </c:pt>
                <c:pt idx="2435">
                  <c:v>5.453394909090882</c:v>
                </c:pt>
                <c:pt idx="2436">
                  <c:v>5.453394909090882</c:v>
                </c:pt>
                <c:pt idx="2437">
                  <c:v>5.453394909090882</c:v>
                </c:pt>
                <c:pt idx="2438">
                  <c:v>5.453394909090882</c:v>
                </c:pt>
                <c:pt idx="2439">
                  <c:v>5.453394909090882</c:v>
                </c:pt>
                <c:pt idx="2440">
                  <c:v>5.453394909090882</c:v>
                </c:pt>
                <c:pt idx="2441">
                  <c:v>5.453394909090882</c:v>
                </c:pt>
                <c:pt idx="2442">
                  <c:v>5.453394909090882</c:v>
                </c:pt>
                <c:pt idx="2443">
                  <c:v>5.453394909090882</c:v>
                </c:pt>
                <c:pt idx="2444">
                  <c:v>5.453394909090882</c:v>
                </c:pt>
                <c:pt idx="2445">
                  <c:v>5.453394909090882</c:v>
                </c:pt>
                <c:pt idx="2446">
                  <c:v>5.453394909090882</c:v>
                </c:pt>
                <c:pt idx="2447">
                  <c:v>5.453394909090882</c:v>
                </c:pt>
                <c:pt idx="2448">
                  <c:v>5.453394909090882</c:v>
                </c:pt>
                <c:pt idx="2449">
                  <c:v>5.453394909090882</c:v>
                </c:pt>
                <c:pt idx="2450">
                  <c:v>5.453394909090882</c:v>
                </c:pt>
                <c:pt idx="2451">
                  <c:v>5.453394909090882</c:v>
                </c:pt>
                <c:pt idx="2452">
                  <c:v>5.453394909090882</c:v>
                </c:pt>
                <c:pt idx="2453">
                  <c:v>5.453394909090882</c:v>
                </c:pt>
                <c:pt idx="2454">
                  <c:v>5.453394909090882</c:v>
                </c:pt>
                <c:pt idx="2455">
                  <c:v>5.453394909090882</c:v>
                </c:pt>
                <c:pt idx="2456">
                  <c:v>5.453394909090882</c:v>
                </c:pt>
                <c:pt idx="2457">
                  <c:v>5.453394909090882</c:v>
                </c:pt>
                <c:pt idx="2458">
                  <c:v>5.453394909090882</c:v>
                </c:pt>
                <c:pt idx="2459">
                  <c:v>5.453394909090882</c:v>
                </c:pt>
                <c:pt idx="2460">
                  <c:v>5.453394909090882</c:v>
                </c:pt>
                <c:pt idx="2461">
                  <c:v>5.453394909090882</c:v>
                </c:pt>
                <c:pt idx="2462">
                  <c:v>5.453394909090882</c:v>
                </c:pt>
                <c:pt idx="2463">
                  <c:v>5.453394909090882</c:v>
                </c:pt>
                <c:pt idx="2464">
                  <c:v>5.453394909090882</c:v>
                </c:pt>
                <c:pt idx="2465">
                  <c:v>5.453394909090882</c:v>
                </c:pt>
                <c:pt idx="2466">
                  <c:v>5.453394909090882</c:v>
                </c:pt>
                <c:pt idx="2467">
                  <c:v>5.453394909090882</c:v>
                </c:pt>
                <c:pt idx="2468">
                  <c:v>5.453394909090882</c:v>
                </c:pt>
                <c:pt idx="2469">
                  <c:v>5.453394909090882</c:v>
                </c:pt>
                <c:pt idx="2470">
                  <c:v>5.453394909090882</c:v>
                </c:pt>
                <c:pt idx="2471">
                  <c:v>5.453394909090882</c:v>
                </c:pt>
                <c:pt idx="2472">
                  <c:v>5.453394909090882</c:v>
                </c:pt>
                <c:pt idx="2473">
                  <c:v>5.453394909090882</c:v>
                </c:pt>
                <c:pt idx="2474">
                  <c:v>5.453394909090882</c:v>
                </c:pt>
                <c:pt idx="2475">
                  <c:v>5.453394909090882</c:v>
                </c:pt>
                <c:pt idx="2476">
                  <c:v>5.453394909090882</c:v>
                </c:pt>
                <c:pt idx="2477">
                  <c:v>5.453394909090882</c:v>
                </c:pt>
                <c:pt idx="2478">
                  <c:v>5.453394909090882</c:v>
                </c:pt>
                <c:pt idx="2479">
                  <c:v>5.453394909090882</c:v>
                </c:pt>
                <c:pt idx="2480">
                  <c:v>5.453394909090882</c:v>
                </c:pt>
                <c:pt idx="2481">
                  <c:v>5.453394909090882</c:v>
                </c:pt>
                <c:pt idx="2482">
                  <c:v>5.453394909090882</c:v>
                </c:pt>
                <c:pt idx="2483">
                  <c:v>5.453394909090882</c:v>
                </c:pt>
                <c:pt idx="2484">
                  <c:v>5.453394909090882</c:v>
                </c:pt>
                <c:pt idx="2485">
                  <c:v>5.453394909090882</c:v>
                </c:pt>
                <c:pt idx="2486">
                  <c:v>5.453394909090882</c:v>
                </c:pt>
                <c:pt idx="2487">
                  <c:v>5.453394909090882</c:v>
                </c:pt>
                <c:pt idx="2488">
                  <c:v>5.453394909090882</c:v>
                </c:pt>
                <c:pt idx="2489">
                  <c:v>5.453394909090882</c:v>
                </c:pt>
                <c:pt idx="2490">
                  <c:v>5.453394909090882</c:v>
                </c:pt>
                <c:pt idx="2491">
                  <c:v>5.453394909090882</c:v>
                </c:pt>
                <c:pt idx="2492">
                  <c:v>5.453394909090882</c:v>
                </c:pt>
                <c:pt idx="2493">
                  <c:v>5.453394909090882</c:v>
                </c:pt>
                <c:pt idx="2494">
                  <c:v>5.453394909090882</c:v>
                </c:pt>
                <c:pt idx="2495">
                  <c:v>5.453394909090882</c:v>
                </c:pt>
                <c:pt idx="2496">
                  <c:v>5.453394909090882</c:v>
                </c:pt>
                <c:pt idx="2497">
                  <c:v>5.453394909090882</c:v>
                </c:pt>
                <c:pt idx="2498">
                  <c:v>5.453394909090882</c:v>
                </c:pt>
                <c:pt idx="2499">
                  <c:v>5.453394909090882</c:v>
                </c:pt>
                <c:pt idx="2500">
                  <c:v>5.453394909090882</c:v>
                </c:pt>
                <c:pt idx="2501">
                  <c:v>5.453394909090882</c:v>
                </c:pt>
                <c:pt idx="2502">
                  <c:v>5.453394909090882</c:v>
                </c:pt>
                <c:pt idx="2503">
                  <c:v>5.453394909090882</c:v>
                </c:pt>
                <c:pt idx="2504">
                  <c:v>5.453394909090882</c:v>
                </c:pt>
                <c:pt idx="2505">
                  <c:v>5.453394909090882</c:v>
                </c:pt>
                <c:pt idx="2506">
                  <c:v>5.453394909090882</c:v>
                </c:pt>
                <c:pt idx="2507">
                  <c:v>5.453394909090882</c:v>
                </c:pt>
                <c:pt idx="2508">
                  <c:v>5.453394909090882</c:v>
                </c:pt>
                <c:pt idx="2509">
                  <c:v>5.453394909090882</c:v>
                </c:pt>
                <c:pt idx="2510">
                  <c:v>5.453394909090882</c:v>
                </c:pt>
                <c:pt idx="2511">
                  <c:v>5.453394909090882</c:v>
                </c:pt>
                <c:pt idx="2512">
                  <c:v>5.453394909090882</c:v>
                </c:pt>
                <c:pt idx="2513">
                  <c:v>5.453394909090882</c:v>
                </c:pt>
                <c:pt idx="2514">
                  <c:v>5.453394909090882</c:v>
                </c:pt>
                <c:pt idx="2515">
                  <c:v>5.453394909090882</c:v>
                </c:pt>
                <c:pt idx="2516">
                  <c:v>5.453394909090882</c:v>
                </c:pt>
                <c:pt idx="2517">
                  <c:v>5.453394909090882</c:v>
                </c:pt>
                <c:pt idx="2518">
                  <c:v>5.453394909090882</c:v>
                </c:pt>
                <c:pt idx="2519">
                  <c:v>5.453394909090882</c:v>
                </c:pt>
                <c:pt idx="2520">
                  <c:v>5.453394909090882</c:v>
                </c:pt>
                <c:pt idx="2521">
                  <c:v>5.453394909090882</c:v>
                </c:pt>
                <c:pt idx="2522">
                  <c:v>5.453394909090882</c:v>
                </c:pt>
                <c:pt idx="2523">
                  <c:v>5.453394909090882</c:v>
                </c:pt>
                <c:pt idx="2524">
                  <c:v>5.453394909090882</c:v>
                </c:pt>
                <c:pt idx="2525">
                  <c:v>5.453394909090882</c:v>
                </c:pt>
                <c:pt idx="2526">
                  <c:v>5.453394909090882</c:v>
                </c:pt>
                <c:pt idx="2527">
                  <c:v>5.453394909090882</c:v>
                </c:pt>
                <c:pt idx="2528">
                  <c:v>5.453394909090882</c:v>
                </c:pt>
                <c:pt idx="2529">
                  <c:v>5.453394909090882</c:v>
                </c:pt>
                <c:pt idx="2530">
                  <c:v>5.453394909090882</c:v>
                </c:pt>
                <c:pt idx="2531">
                  <c:v>5.453394909090882</c:v>
                </c:pt>
                <c:pt idx="2532">
                  <c:v>5.453394909090882</c:v>
                </c:pt>
                <c:pt idx="2533">
                  <c:v>5.453394909090882</c:v>
                </c:pt>
                <c:pt idx="2534">
                  <c:v>5.453394909090882</c:v>
                </c:pt>
                <c:pt idx="2535">
                  <c:v>5.453394909090882</c:v>
                </c:pt>
                <c:pt idx="2536">
                  <c:v>5.453394909090882</c:v>
                </c:pt>
                <c:pt idx="2537">
                  <c:v>5.453394909090882</c:v>
                </c:pt>
                <c:pt idx="2538">
                  <c:v>5.453394909090882</c:v>
                </c:pt>
                <c:pt idx="2539">
                  <c:v>5.453394909090882</c:v>
                </c:pt>
                <c:pt idx="2540">
                  <c:v>5.453394909090882</c:v>
                </c:pt>
                <c:pt idx="2541">
                  <c:v>5.453394909090882</c:v>
                </c:pt>
                <c:pt idx="2542">
                  <c:v>5.453394909090882</c:v>
                </c:pt>
                <c:pt idx="2543">
                  <c:v>5.453394909090882</c:v>
                </c:pt>
                <c:pt idx="2544">
                  <c:v>5.453394909090882</c:v>
                </c:pt>
                <c:pt idx="2545">
                  <c:v>5.453394909090882</c:v>
                </c:pt>
                <c:pt idx="2546">
                  <c:v>5.453394909090882</c:v>
                </c:pt>
                <c:pt idx="2547">
                  <c:v>5.453394909090882</c:v>
                </c:pt>
                <c:pt idx="2548">
                  <c:v>5.453394909090882</c:v>
                </c:pt>
                <c:pt idx="2549">
                  <c:v>5.453394909090882</c:v>
                </c:pt>
                <c:pt idx="2550">
                  <c:v>5.453394909090882</c:v>
                </c:pt>
                <c:pt idx="2551">
                  <c:v>5.453394909090882</c:v>
                </c:pt>
                <c:pt idx="2552">
                  <c:v>5.453394909090882</c:v>
                </c:pt>
                <c:pt idx="2553">
                  <c:v>5.453394909090882</c:v>
                </c:pt>
                <c:pt idx="2554">
                  <c:v>5.453394909090882</c:v>
                </c:pt>
                <c:pt idx="2555">
                  <c:v>5.453394909090882</c:v>
                </c:pt>
                <c:pt idx="2556">
                  <c:v>5.453394909090882</c:v>
                </c:pt>
                <c:pt idx="2557">
                  <c:v>5.453394909090882</c:v>
                </c:pt>
                <c:pt idx="2558">
                  <c:v>5.453394909090882</c:v>
                </c:pt>
                <c:pt idx="2559">
                  <c:v>5.453394909090882</c:v>
                </c:pt>
                <c:pt idx="2560">
                  <c:v>5.453394909090882</c:v>
                </c:pt>
                <c:pt idx="2561">
                  <c:v>5.453394909090882</c:v>
                </c:pt>
                <c:pt idx="2562">
                  <c:v>5.453394909090882</c:v>
                </c:pt>
                <c:pt idx="2563">
                  <c:v>5.453394909090882</c:v>
                </c:pt>
                <c:pt idx="2564">
                  <c:v>5.453394909090882</c:v>
                </c:pt>
                <c:pt idx="2565">
                  <c:v>5.453394909090882</c:v>
                </c:pt>
                <c:pt idx="2566">
                  <c:v>5.453394909090882</c:v>
                </c:pt>
                <c:pt idx="2567">
                  <c:v>5.453394909090882</c:v>
                </c:pt>
                <c:pt idx="2568">
                  <c:v>5.453394909090882</c:v>
                </c:pt>
                <c:pt idx="2569">
                  <c:v>5.453394909090882</c:v>
                </c:pt>
                <c:pt idx="2570">
                  <c:v>5.453394909090882</c:v>
                </c:pt>
                <c:pt idx="2571">
                  <c:v>5.453394909090882</c:v>
                </c:pt>
                <c:pt idx="2572">
                  <c:v>5.453394909090882</c:v>
                </c:pt>
                <c:pt idx="2573">
                  <c:v>5.453394909090882</c:v>
                </c:pt>
                <c:pt idx="2574">
                  <c:v>5.453394909090882</c:v>
                </c:pt>
                <c:pt idx="2575">
                  <c:v>5.453394909090882</c:v>
                </c:pt>
                <c:pt idx="2576">
                  <c:v>5.453394909090882</c:v>
                </c:pt>
                <c:pt idx="2577">
                  <c:v>5.453394909090882</c:v>
                </c:pt>
                <c:pt idx="2578">
                  <c:v>5.453394909090882</c:v>
                </c:pt>
                <c:pt idx="2579">
                  <c:v>5.453394909090882</c:v>
                </c:pt>
                <c:pt idx="2580">
                  <c:v>5.453394909090882</c:v>
                </c:pt>
                <c:pt idx="2581">
                  <c:v>5.453394909090882</c:v>
                </c:pt>
                <c:pt idx="2582">
                  <c:v>5.453394909090882</c:v>
                </c:pt>
                <c:pt idx="2583">
                  <c:v>5.453394909090882</c:v>
                </c:pt>
                <c:pt idx="2584">
                  <c:v>5.453394909090882</c:v>
                </c:pt>
                <c:pt idx="2585">
                  <c:v>5.453394909090882</c:v>
                </c:pt>
                <c:pt idx="2586">
                  <c:v>5.453394909090882</c:v>
                </c:pt>
                <c:pt idx="2587">
                  <c:v>5.453394909090882</c:v>
                </c:pt>
                <c:pt idx="2588">
                  <c:v>5.453394909090882</c:v>
                </c:pt>
                <c:pt idx="2589">
                  <c:v>5.453394909090882</c:v>
                </c:pt>
                <c:pt idx="2590">
                  <c:v>5.453394909090882</c:v>
                </c:pt>
                <c:pt idx="2591">
                  <c:v>5.453394909090882</c:v>
                </c:pt>
                <c:pt idx="2592">
                  <c:v>5.453394909090882</c:v>
                </c:pt>
                <c:pt idx="2593">
                  <c:v>5.453394909090882</c:v>
                </c:pt>
                <c:pt idx="2594">
                  <c:v>5.453394909090882</c:v>
                </c:pt>
                <c:pt idx="2595">
                  <c:v>5.453394909090882</c:v>
                </c:pt>
                <c:pt idx="2596">
                  <c:v>5.453394909090882</c:v>
                </c:pt>
                <c:pt idx="2597">
                  <c:v>5.453394909090882</c:v>
                </c:pt>
                <c:pt idx="2598">
                  <c:v>5.453394909090882</c:v>
                </c:pt>
                <c:pt idx="2599">
                  <c:v>5.453394909090882</c:v>
                </c:pt>
                <c:pt idx="2600">
                  <c:v>5.453394909090882</c:v>
                </c:pt>
                <c:pt idx="2601">
                  <c:v>5.453394909090882</c:v>
                </c:pt>
                <c:pt idx="2602">
                  <c:v>5.453394909090882</c:v>
                </c:pt>
                <c:pt idx="2603">
                  <c:v>5.453394909090882</c:v>
                </c:pt>
                <c:pt idx="2604">
                  <c:v>5.453394909090882</c:v>
                </c:pt>
                <c:pt idx="2605">
                  <c:v>5.453394909090882</c:v>
                </c:pt>
                <c:pt idx="2606">
                  <c:v>5.453394909090882</c:v>
                </c:pt>
                <c:pt idx="2607">
                  <c:v>5.453394909090882</c:v>
                </c:pt>
                <c:pt idx="2608">
                  <c:v>5.453394909090882</c:v>
                </c:pt>
                <c:pt idx="2609">
                  <c:v>5.453394909090882</c:v>
                </c:pt>
                <c:pt idx="2610">
                  <c:v>5.453394909090882</c:v>
                </c:pt>
                <c:pt idx="2611">
                  <c:v>5.453394909090882</c:v>
                </c:pt>
                <c:pt idx="2612">
                  <c:v>5.453394909090882</c:v>
                </c:pt>
                <c:pt idx="2613">
                  <c:v>5.453394909090882</c:v>
                </c:pt>
                <c:pt idx="2614">
                  <c:v>5.453394909090882</c:v>
                </c:pt>
                <c:pt idx="2615">
                  <c:v>5.453394909090882</c:v>
                </c:pt>
                <c:pt idx="2616">
                  <c:v>5.453394909090882</c:v>
                </c:pt>
                <c:pt idx="2617">
                  <c:v>5.453394909090882</c:v>
                </c:pt>
                <c:pt idx="2618">
                  <c:v>5.453394909090882</c:v>
                </c:pt>
                <c:pt idx="2619">
                  <c:v>5.453394909090882</c:v>
                </c:pt>
                <c:pt idx="2620">
                  <c:v>5.453394909090882</c:v>
                </c:pt>
                <c:pt idx="2621">
                  <c:v>5.453394909090882</c:v>
                </c:pt>
                <c:pt idx="2622">
                  <c:v>5.453394909090882</c:v>
                </c:pt>
                <c:pt idx="2623">
                  <c:v>5.453394909090882</c:v>
                </c:pt>
                <c:pt idx="2624">
                  <c:v>5.453394909090882</c:v>
                </c:pt>
                <c:pt idx="2625">
                  <c:v>5.453394909090882</c:v>
                </c:pt>
                <c:pt idx="2626">
                  <c:v>5.453394909090882</c:v>
                </c:pt>
                <c:pt idx="2627">
                  <c:v>5.453394909090882</c:v>
                </c:pt>
                <c:pt idx="2628">
                  <c:v>5.453394909090882</c:v>
                </c:pt>
                <c:pt idx="2629">
                  <c:v>5.453394909090882</c:v>
                </c:pt>
                <c:pt idx="2630">
                  <c:v>5.453394909090882</c:v>
                </c:pt>
                <c:pt idx="2631">
                  <c:v>5.453394909090882</c:v>
                </c:pt>
                <c:pt idx="2632">
                  <c:v>5.453394909090882</c:v>
                </c:pt>
                <c:pt idx="2633">
                  <c:v>5.453394909090882</c:v>
                </c:pt>
                <c:pt idx="2634">
                  <c:v>5.453394909090882</c:v>
                </c:pt>
                <c:pt idx="2635">
                  <c:v>5.453394909090882</c:v>
                </c:pt>
                <c:pt idx="2636">
                  <c:v>5.453394909090882</c:v>
                </c:pt>
                <c:pt idx="2637">
                  <c:v>5.453394909090882</c:v>
                </c:pt>
                <c:pt idx="2638">
                  <c:v>5.453394909090882</c:v>
                </c:pt>
                <c:pt idx="2639">
                  <c:v>5.453394909090882</c:v>
                </c:pt>
                <c:pt idx="2640">
                  <c:v>5.453394909090882</c:v>
                </c:pt>
                <c:pt idx="2641">
                  <c:v>5.453394909090882</c:v>
                </c:pt>
                <c:pt idx="2642">
                  <c:v>5.453394909090882</c:v>
                </c:pt>
                <c:pt idx="2643">
                  <c:v>5.453394909090882</c:v>
                </c:pt>
                <c:pt idx="2644">
                  <c:v>5.453394909090882</c:v>
                </c:pt>
                <c:pt idx="2645">
                  <c:v>5.453394909090882</c:v>
                </c:pt>
                <c:pt idx="2646">
                  <c:v>5.453394909090882</c:v>
                </c:pt>
                <c:pt idx="2647">
                  <c:v>5.453394909090882</c:v>
                </c:pt>
                <c:pt idx="2648">
                  <c:v>5.453394909090882</c:v>
                </c:pt>
                <c:pt idx="2649">
                  <c:v>5.453394909090882</c:v>
                </c:pt>
                <c:pt idx="2650">
                  <c:v>5.453394909090882</c:v>
                </c:pt>
                <c:pt idx="2651">
                  <c:v>5.453394909090882</c:v>
                </c:pt>
                <c:pt idx="2652">
                  <c:v>5.453394909090882</c:v>
                </c:pt>
                <c:pt idx="2653">
                  <c:v>5.453394909090882</c:v>
                </c:pt>
                <c:pt idx="2654">
                  <c:v>5.453394909090882</c:v>
                </c:pt>
                <c:pt idx="2655">
                  <c:v>5.453394909090882</c:v>
                </c:pt>
                <c:pt idx="2656">
                  <c:v>5.453394909090882</c:v>
                </c:pt>
                <c:pt idx="2657">
                  <c:v>5.453394909090882</c:v>
                </c:pt>
                <c:pt idx="2658">
                  <c:v>5.453394909090882</c:v>
                </c:pt>
                <c:pt idx="2659">
                  <c:v>5.453394909090882</c:v>
                </c:pt>
                <c:pt idx="2660">
                  <c:v>5.453394909090882</c:v>
                </c:pt>
                <c:pt idx="2661">
                  <c:v>5.453394909090882</c:v>
                </c:pt>
                <c:pt idx="2662">
                  <c:v>5.453394909090882</c:v>
                </c:pt>
                <c:pt idx="2663">
                  <c:v>5.453394909090882</c:v>
                </c:pt>
                <c:pt idx="2664">
                  <c:v>5.453394909090882</c:v>
                </c:pt>
                <c:pt idx="2665">
                  <c:v>5.453394909090882</c:v>
                </c:pt>
                <c:pt idx="2666">
                  <c:v>5.453394909090882</c:v>
                </c:pt>
                <c:pt idx="2667">
                  <c:v>5.453394909090882</c:v>
                </c:pt>
                <c:pt idx="2668">
                  <c:v>5.453394909090882</c:v>
                </c:pt>
                <c:pt idx="2669">
                  <c:v>5.453394909090882</c:v>
                </c:pt>
                <c:pt idx="2670">
                  <c:v>5.453394909090882</c:v>
                </c:pt>
                <c:pt idx="2671">
                  <c:v>5.453394909090882</c:v>
                </c:pt>
                <c:pt idx="2672">
                  <c:v>5.453394909090882</c:v>
                </c:pt>
                <c:pt idx="2673">
                  <c:v>5.453394909090882</c:v>
                </c:pt>
                <c:pt idx="2674">
                  <c:v>5.453394909090882</c:v>
                </c:pt>
                <c:pt idx="2675">
                  <c:v>5.453394909090882</c:v>
                </c:pt>
                <c:pt idx="2676">
                  <c:v>5.453394909090882</c:v>
                </c:pt>
                <c:pt idx="2677">
                  <c:v>5.453394909090882</c:v>
                </c:pt>
                <c:pt idx="2678">
                  <c:v>5.453394909090882</c:v>
                </c:pt>
                <c:pt idx="2679">
                  <c:v>5.453394909090882</c:v>
                </c:pt>
                <c:pt idx="2680">
                  <c:v>5.453394909090882</c:v>
                </c:pt>
                <c:pt idx="2681">
                  <c:v>5.453394909090882</c:v>
                </c:pt>
                <c:pt idx="2682">
                  <c:v>5.453394909090882</c:v>
                </c:pt>
                <c:pt idx="2683">
                  <c:v>5.453394909090882</c:v>
                </c:pt>
                <c:pt idx="2684">
                  <c:v>5.453394909090882</c:v>
                </c:pt>
                <c:pt idx="2685">
                  <c:v>5.453394909090882</c:v>
                </c:pt>
                <c:pt idx="2686">
                  <c:v>5.453394909090882</c:v>
                </c:pt>
                <c:pt idx="2687">
                  <c:v>5.453394909090882</c:v>
                </c:pt>
                <c:pt idx="2688">
                  <c:v>5.453394909090882</c:v>
                </c:pt>
                <c:pt idx="2689">
                  <c:v>5.453394909090882</c:v>
                </c:pt>
                <c:pt idx="2690">
                  <c:v>5.453394909090882</c:v>
                </c:pt>
                <c:pt idx="2691">
                  <c:v>5.453394909090882</c:v>
                </c:pt>
                <c:pt idx="2692">
                  <c:v>5.453394909090882</c:v>
                </c:pt>
                <c:pt idx="2693">
                  <c:v>5.453394909090882</c:v>
                </c:pt>
                <c:pt idx="2694">
                  <c:v>5.453394909090882</c:v>
                </c:pt>
                <c:pt idx="2695">
                  <c:v>5.453394909090882</c:v>
                </c:pt>
                <c:pt idx="2696">
                  <c:v>5.453394909090882</c:v>
                </c:pt>
                <c:pt idx="2697">
                  <c:v>5.453394909090882</c:v>
                </c:pt>
                <c:pt idx="2698">
                  <c:v>5.453394909090882</c:v>
                </c:pt>
                <c:pt idx="2699">
                  <c:v>5.453394909090882</c:v>
                </c:pt>
                <c:pt idx="2700">
                  <c:v>5.453394909090882</c:v>
                </c:pt>
                <c:pt idx="2701">
                  <c:v>5.453394909090882</c:v>
                </c:pt>
                <c:pt idx="2702">
                  <c:v>5.453394909090882</c:v>
                </c:pt>
                <c:pt idx="2703">
                  <c:v>5.453394909090882</c:v>
                </c:pt>
                <c:pt idx="2704">
                  <c:v>5.453394909090882</c:v>
                </c:pt>
                <c:pt idx="2705">
                  <c:v>5.453394909090882</c:v>
                </c:pt>
                <c:pt idx="2706">
                  <c:v>5.453394909090882</c:v>
                </c:pt>
                <c:pt idx="2707">
                  <c:v>5.453394909090882</c:v>
                </c:pt>
                <c:pt idx="2708">
                  <c:v>5.453394909090882</c:v>
                </c:pt>
                <c:pt idx="2709">
                  <c:v>5.453394909090882</c:v>
                </c:pt>
                <c:pt idx="2710">
                  <c:v>5.453394909090882</c:v>
                </c:pt>
                <c:pt idx="2711">
                  <c:v>5.453394909090882</c:v>
                </c:pt>
                <c:pt idx="2712">
                  <c:v>5.453394909090882</c:v>
                </c:pt>
                <c:pt idx="2713">
                  <c:v>5.453394909090882</c:v>
                </c:pt>
                <c:pt idx="2714">
                  <c:v>5.453394909090882</c:v>
                </c:pt>
                <c:pt idx="2715">
                  <c:v>5.453394909090882</c:v>
                </c:pt>
                <c:pt idx="2716">
                  <c:v>5.453394909090882</c:v>
                </c:pt>
                <c:pt idx="2717">
                  <c:v>5.453394909090882</c:v>
                </c:pt>
                <c:pt idx="2718">
                  <c:v>5.453394909090882</c:v>
                </c:pt>
                <c:pt idx="2719">
                  <c:v>5.453394909090882</c:v>
                </c:pt>
                <c:pt idx="2720">
                  <c:v>5.453394909090882</c:v>
                </c:pt>
                <c:pt idx="2721">
                  <c:v>5.453394909090882</c:v>
                </c:pt>
                <c:pt idx="2722">
                  <c:v>5.453394909090882</c:v>
                </c:pt>
                <c:pt idx="2723">
                  <c:v>5.453394909090882</c:v>
                </c:pt>
                <c:pt idx="2724">
                  <c:v>5.453394909090882</c:v>
                </c:pt>
                <c:pt idx="2725">
                  <c:v>5.453394909090882</c:v>
                </c:pt>
                <c:pt idx="2726">
                  <c:v>5.453394909090882</c:v>
                </c:pt>
                <c:pt idx="2727">
                  <c:v>5.453394909090882</c:v>
                </c:pt>
                <c:pt idx="2728">
                  <c:v>5.453394909090882</c:v>
                </c:pt>
                <c:pt idx="2729">
                  <c:v>5.453394909090882</c:v>
                </c:pt>
                <c:pt idx="2730">
                  <c:v>5.453394909090882</c:v>
                </c:pt>
                <c:pt idx="2731">
                  <c:v>5.453394909090882</c:v>
                </c:pt>
                <c:pt idx="2732">
                  <c:v>5.453394909090882</c:v>
                </c:pt>
                <c:pt idx="2733">
                  <c:v>5.453394909090882</c:v>
                </c:pt>
                <c:pt idx="2734">
                  <c:v>5.453394909090882</c:v>
                </c:pt>
                <c:pt idx="2735">
                  <c:v>5.453394909090882</c:v>
                </c:pt>
                <c:pt idx="2736">
                  <c:v>5.453394909090882</c:v>
                </c:pt>
                <c:pt idx="2737">
                  <c:v>5.453394909090882</c:v>
                </c:pt>
                <c:pt idx="2738">
                  <c:v>5.453394909090882</c:v>
                </c:pt>
                <c:pt idx="2739">
                  <c:v>5.453394909090882</c:v>
                </c:pt>
                <c:pt idx="2740">
                  <c:v>5.453394909090882</c:v>
                </c:pt>
                <c:pt idx="2741">
                  <c:v>5.453394909090882</c:v>
                </c:pt>
                <c:pt idx="2742">
                  <c:v>5.453394909090882</c:v>
                </c:pt>
                <c:pt idx="2743">
                  <c:v>5.453394909090882</c:v>
                </c:pt>
                <c:pt idx="2744">
                  <c:v>5.453394909090882</c:v>
                </c:pt>
                <c:pt idx="2745">
                  <c:v>5.453394909090882</c:v>
                </c:pt>
                <c:pt idx="2746">
                  <c:v>5.453394909090882</c:v>
                </c:pt>
                <c:pt idx="2747">
                  <c:v>5.453394909090882</c:v>
                </c:pt>
                <c:pt idx="2748">
                  <c:v>5.453394909090882</c:v>
                </c:pt>
                <c:pt idx="2749">
                  <c:v>5.453394909090882</c:v>
                </c:pt>
                <c:pt idx="2750">
                  <c:v>5.453394909090882</c:v>
                </c:pt>
                <c:pt idx="2751">
                  <c:v>5.453394909090882</c:v>
                </c:pt>
                <c:pt idx="2752">
                  <c:v>5.453394909090882</c:v>
                </c:pt>
                <c:pt idx="2753">
                  <c:v>5.453394909090882</c:v>
                </c:pt>
                <c:pt idx="2754">
                  <c:v>5.453394909090882</c:v>
                </c:pt>
                <c:pt idx="2755">
                  <c:v>5.453394909090882</c:v>
                </c:pt>
                <c:pt idx="2756">
                  <c:v>5.453394909090882</c:v>
                </c:pt>
                <c:pt idx="2757">
                  <c:v>5.453394909090882</c:v>
                </c:pt>
                <c:pt idx="2758">
                  <c:v>5.453394909090882</c:v>
                </c:pt>
                <c:pt idx="2759">
                  <c:v>5.453394909090882</c:v>
                </c:pt>
                <c:pt idx="2760">
                  <c:v>5.453394909090882</c:v>
                </c:pt>
                <c:pt idx="2761">
                  <c:v>5.453394909090882</c:v>
                </c:pt>
                <c:pt idx="2762">
                  <c:v>5.453394909090882</c:v>
                </c:pt>
                <c:pt idx="2763">
                  <c:v>5.453394909090882</c:v>
                </c:pt>
                <c:pt idx="2764">
                  <c:v>5.453394909090882</c:v>
                </c:pt>
                <c:pt idx="2765">
                  <c:v>5.453394909090882</c:v>
                </c:pt>
                <c:pt idx="2766">
                  <c:v>5.453394909090882</c:v>
                </c:pt>
                <c:pt idx="2767">
                  <c:v>5.453394909090882</c:v>
                </c:pt>
                <c:pt idx="2768">
                  <c:v>5.453394909090882</c:v>
                </c:pt>
                <c:pt idx="2769">
                  <c:v>5.453394909090882</c:v>
                </c:pt>
                <c:pt idx="2770">
                  <c:v>5.453394909090882</c:v>
                </c:pt>
                <c:pt idx="2771">
                  <c:v>5.453394909090882</c:v>
                </c:pt>
                <c:pt idx="2772">
                  <c:v>5.453394909090882</c:v>
                </c:pt>
                <c:pt idx="2773">
                  <c:v>5.453394909090882</c:v>
                </c:pt>
                <c:pt idx="2774">
                  <c:v>5.453394909090882</c:v>
                </c:pt>
                <c:pt idx="2775">
                  <c:v>5.453394909090882</c:v>
                </c:pt>
                <c:pt idx="2776">
                  <c:v>5.453394909090882</c:v>
                </c:pt>
                <c:pt idx="2777">
                  <c:v>5.453394909090882</c:v>
                </c:pt>
                <c:pt idx="2778">
                  <c:v>5.453394909090882</c:v>
                </c:pt>
                <c:pt idx="2779">
                  <c:v>5.453394909090882</c:v>
                </c:pt>
                <c:pt idx="2780">
                  <c:v>5.453394909090882</c:v>
                </c:pt>
                <c:pt idx="2781">
                  <c:v>5.453394909090882</c:v>
                </c:pt>
                <c:pt idx="2782">
                  <c:v>5.453394909090882</c:v>
                </c:pt>
                <c:pt idx="2783">
                  <c:v>5.453394909090882</c:v>
                </c:pt>
                <c:pt idx="2784">
                  <c:v>5.453394909090882</c:v>
                </c:pt>
                <c:pt idx="2785">
                  <c:v>5.453394909090882</c:v>
                </c:pt>
                <c:pt idx="2786">
                  <c:v>5.453394909090882</c:v>
                </c:pt>
                <c:pt idx="2787">
                  <c:v>5.453394909090882</c:v>
                </c:pt>
                <c:pt idx="2788">
                  <c:v>5.453394909090882</c:v>
                </c:pt>
                <c:pt idx="2789">
                  <c:v>5.453394909090882</c:v>
                </c:pt>
                <c:pt idx="2790">
                  <c:v>5.453394909090882</c:v>
                </c:pt>
                <c:pt idx="2791">
                  <c:v>5.453394909090882</c:v>
                </c:pt>
                <c:pt idx="2792">
                  <c:v>5.453394909090882</c:v>
                </c:pt>
                <c:pt idx="2793">
                  <c:v>5.453394909090882</c:v>
                </c:pt>
                <c:pt idx="2794">
                  <c:v>5.453394909090882</c:v>
                </c:pt>
                <c:pt idx="2795">
                  <c:v>5.453394909090882</c:v>
                </c:pt>
                <c:pt idx="2796">
                  <c:v>5.453394909090882</c:v>
                </c:pt>
                <c:pt idx="2797">
                  <c:v>5.453394909090882</c:v>
                </c:pt>
                <c:pt idx="2798">
                  <c:v>5.453394909090882</c:v>
                </c:pt>
                <c:pt idx="2799">
                  <c:v>5.453394909090882</c:v>
                </c:pt>
                <c:pt idx="2800">
                  <c:v>5.453394909090882</c:v>
                </c:pt>
                <c:pt idx="2801">
                  <c:v>5.453394909090882</c:v>
                </c:pt>
                <c:pt idx="2802">
                  <c:v>5.453394909090882</c:v>
                </c:pt>
                <c:pt idx="2803">
                  <c:v>5.453394909090882</c:v>
                </c:pt>
                <c:pt idx="2804">
                  <c:v>5.453394909090882</c:v>
                </c:pt>
                <c:pt idx="2805">
                  <c:v>5.453394909090882</c:v>
                </c:pt>
                <c:pt idx="2806">
                  <c:v>5.453394909090882</c:v>
                </c:pt>
                <c:pt idx="2807">
                  <c:v>5.453394909090882</c:v>
                </c:pt>
                <c:pt idx="2808">
                  <c:v>5.453394909090882</c:v>
                </c:pt>
                <c:pt idx="2809">
                  <c:v>5.453394909090882</c:v>
                </c:pt>
                <c:pt idx="2810">
                  <c:v>5.453394909090882</c:v>
                </c:pt>
                <c:pt idx="2811">
                  <c:v>5.453394909090882</c:v>
                </c:pt>
                <c:pt idx="2812">
                  <c:v>5.453394909090882</c:v>
                </c:pt>
                <c:pt idx="2813">
                  <c:v>5.453394909090882</c:v>
                </c:pt>
                <c:pt idx="2814">
                  <c:v>5.453394909090882</c:v>
                </c:pt>
                <c:pt idx="2815">
                  <c:v>5.453394909090882</c:v>
                </c:pt>
                <c:pt idx="2816">
                  <c:v>5.453394909090882</c:v>
                </c:pt>
                <c:pt idx="2817">
                  <c:v>5.453394909090882</c:v>
                </c:pt>
                <c:pt idx="2818">
                  <c:v>5.453394909090882</c:v>
                </c:pt>
                <c:pt idx="2819">
                  <c:v>5.453394909090882</c:v>
                </c:pt>
                <c:pt idx="2820">
                  <c:v>5.453394909090882</c:v>
                </c:pt>
                <c:pt idx="2821">
                  <c:v>5.453394909090882</c:v>
                </c:pt>
                <c:pt idx="2822">
                  <c:v>5.453394909090882</c:v>
                </c:pt>
                <c:pt idx="2823">
                  <c:v>5.453394909090882</c:v>
                </c:pt>
                <c:pt idx="2824">
                  <c:v>5.453394909090882</c:v>
                </c:pt>
                <c:pt idx="2825">
                  <c:v>5.453394909090882</c:v>
                </c:pt>
                <c:pt idx="2826">
                  <c:v>5.453394909090882</c:v>
                </c:pt>
                <c:pt idx="2827">
                  <c:v>5.453394909090882</c:v>
                </c:pt>
                <c:pt idx="2828">
                  <c:v>5.453394909090882</c:v>
                </c:pt>
                <c:pt idx="2829">
                  <c:v>5.453394909090882</c:v>
                </c:pt>
                <c:pt idx="2830">
                  <c:v>5.453394909090882</c:v>
                </c:pt>
                <c:pt idx="2831">
                  <c:v>5.453394909090882</c:v>
                </c:pt>
                <c:pt idx="2832">
                  <c:v>5.453394909090882</c:v>
                </c:pt>
                <c:pt idx="2833">
                  <c:v>5.453394909090882</c:v>
                </c:pt>
                <c:pt idx="2834">
                  <c:v>5.453394909090882</c:v>
                </c:pt>
                <c:pt idx="2835">
                  <c:v>5.453394909090882</c:v>
                </c:pt>
                <c:pt idx="2836">
                  <c:v>5.453394909090882</c:v>
                </c:pt>
                <c:pt idx="2837">
                  <c:v>5.453394909090882</c:v>
                </c:pt>
                <c:pt idx="2838">
                  <c:v>5.453394909090882</c:v>
                </c:pt>
                <c:pt idx="2839">
                  <c:v>5.453394909090882</c:v>
                </c:pt>
                <c:pt idx="2840">
                  <c:v>5.453394909090882</c:v>
                </c:pt>
                <c:pt idx="2841">
                  <c:v>5.453394909090882</c:v>
                </c:pt>
                <c:pt idx="2842">
                  <c:v>5.453394909090882</c:v>
                </c:pt>
                <c:pt idx="2843">
                  <c:v>5.453394909090882</c:v>
                </c:pt>
                <c:pt idx="2844">
                  <c:v>5.453394909090882</c:v>
                </c:pt>
                <c:pt idx="2845">
                  <c:v>5.453394909090882</c:v>
                </c:pt>
                <c:pt idx="2846">
                  <c:v>5.453394909090882</c:v>
                </c:pt>
                <c:pt idx="2847">
                  <c:v>5.453394909090882</c:v>
                </c:pt>
                <c:pt idx="2848">
                  <c:v>5.453394909090882</c:v>
                </c:pt>
                <c:pt idx="2849">
                  <c:v>5.453394909090882</c:v>
                </c:pt>
                <c:pt idx="2850">
                  <c:v>5.453394909090882</c:v>
                </c:pt>
                <c:pt idx="2851">
                  <c:v>5.453394909090882</c:v>
                </c:pt>
                <c:pt idx="2852">
                  <c:v>5.453394909090882</c:v>
                </c:pt>
                <c:pt idx="2853">
                  <c:v>5.453394909090882</c:v>
                </c:pt>
                <c:pt idx="2854">
                  <c:v>5.453394909090882</c:v>
                </c:pt>
                <c:pt idx="2855">
                  <c:v>5.453394909090882</c:v>
                </c:pt>
                <c:pt idx="2856">
                  <c:v>5.453394909090882</c:v>
                </c:pt>
                <c:pt idx="2857">
                  <c:v>5.453394909090882</c:v>
                </c:pt>
                <c:pt idx="2858">
                  <c:v>5.453394909090882</c:v>
                </c:pt>
                <c:pt idx="2859">
                  <c:v>5.453394909090882</c:v>
                </c:pt>
                <c:pt idx="2860">
                  <c:v>5.453394909090882</c:v>
                </c:pt>
                <c:pt idx="2861">
                  <c:v>5.453394909090882</c:v>
                </c:pt>
                <c:pt idx="2862">
                  <c:v>5.453394909090882</c:v>
                </c:pt>
                <c:pt idx="2863">
                  <c:v>5.453394909090882</c:v>
                </c:pt>
                <c:pt idx="2864">
                  <c:v>5.453394909090882</c:v>
                </c:pt>
                <c:pt idx="2865">
                  <c:v>5.453394909090882</c:v>
                </c:pt>
                <c:pt idx="2866">
                  <c:v>5.453394909090882</c:v>
                </c:pt>
                <c:pt idx="2867">
                  <c:v>5.453394909090882</c:v>
                </c:pt>
                <c:pt idx="2868">
                  <c:v>5.453394909090882</c:v>
                </c:pt>
                <c:pt idx="2869">
                  <c:v>5.453394909090882</c:v>
                </c:pt>
                <c:pt idx="2870">
                  <c:v>5.453394909090882</c:v>
                </c:pt>
                <c:pt idx="2871">
                  <c:v>5.453394909090882</c:v>
                </c:pt>
                <c:pt idx="2872">
                  <c:v>5.453394909090882</c:v>
                </c:pt>
                <c:pt idx="2873">
                  <c:v>5.453394909090882</c:v>
                </c:pt>
                <c:pt idx="2874">
                  <c:v>5.453394909090882</c:v>
                </c:pt>
                <c:pt idx="2875">
                  <c:v>5.453394909090882</c:v>
                </c:pt>
                <c:pt idx="2876">
                  <c:v>5.453394909090882</c:v>
                </c:pt>
                <c:pt idx="2877">
                  <c:v>5.453394909090882</c:v>
                </c:pt>
                <c:pt idx="2878">
                  <c:v>5.453394909090882</c:v>
                </c:pt>
                <c:pt idx="2879">
                  <c:v>5.453394909090882</c:v>
                </c:pt>
                <c:pt idx="2880">
                  <c:v>5.453394909090882</c:v>
                </c:pt>
                <c:pt idx="2881">
                  <c:v>5.453394909090882</c:v>
                </c:pt>
                <c:pt idx="2882">
                  <c:v>5.453394909090882</c:v>
                </c:pt>
                <c:pt idx="2883">
                  <c:v>5.453394909090882</c:v>
                </c:pt>
                <c:pt idx="2884">
                  <c:v>5.453394909090882</c:v>
                </c:pt>
                <c:pt idx="2885">
                  <c:v>5.453394909090882</c:v>
                </c:pt>
                <c:pt idx="2886">
                  <c:v>5.453394909090882</c:v>
                </c:pt>
                <c:pt idx="2887">
                  <c:v>5.453394909090882</c:v>
                </c:pt>
                <c:pt idx="2888">
                  <c:v>5.453394909090882</c:v>
                </c:pt>
                <c:pt idx="2889">
                  <c:v>5.453394909090882</c:v>
                </c:pt>
                <c:pt idx="2890">
                  <c:v>5.453394909090882</c:v>
                </c:pt>
                <c:pt idx="2891">
                  <c:v>5.453394909090882</c:v>
                </c:pt>
                <c:pt idx="2892">
                  <c:v>5.453394909090882</c:v>
                </c:pt>
                <c:pt idx="2893">
                  <c:v>5.453394909090882</c:v>
                </c:pt>
                <c:pt idx="2894">
                  <c:v>5.453394909090882</c:v>
                </c:pt>
                <c:pt idx="2895">
                  <c:v>5.453394909090882</c:v>
                </c:pt>
                <c:pt idx="2896">
                  <c:v>5.453394909090882</c:v>
                </c:pt>
                <c:pt idx="2897">
                  <c:v>5.453394909090882</c:v>
                </c:pt>
                <c:pt idx="2898">
                  <c:v>5.453394909090882</c:v>
                </c:pt>
                <c:pt idx="2899">
                  <c:v>5.453394909090882</c:v>
                </c:pt>
                <c:pt idx="2900">
                  <c:v>5.453394909090882</c:v>
                </c:pt>
                <c:pt idx="2901">
                  <c:v>5.453394909090882</c:v>
                </c:pt>
                <c:pt idx="2902">
                  <c:v>5.453394909090882</c:v>
                </c:pt>
                <c:pt idx="2903">
                  <c:v>5.453394909090882</c:v>
                </c:pt>
                <c:pt idx="2904">
                  <c:v>5.453394909090882</c:v>
                </c:pt>
                <c:pt idx="2905">
                  <c:v>5.453394909090882</c:v>
                </c:pt>
                <c:pt idx="2906">
                  <c:v>5.453394909090882</c:v>
                </c:pt>
                <c:pt idx="2907">
                  <c:v>5.453394909090882</c:v>
                </c:pt>
                <c:pt idx="2908">
                  <c:v>5.453394909090882</c:v>
                </c:pt>
                <c:pt idx="2909">
                  <c:v>5.453394909090882</c:v>
                </c:pt>
                <c:pt idx="2910">
                  <c:v>5.453394909090882</c:v>
                </c:pt>
                <c:pt idx="2911">
                  <c:v>5.453394909090882</c:v>
                </c:pt>
                <c:pt idx="2912">
                  <c:v>5.453394909090882</c:v>
                </c:pt>
                <c:pt idx="2913">
                  <c:v>5.453394909090882</c:v>
                </c:pt>
                <c:pt idx="2914">
                  <c:v>5.453394909090882</c:v>
                </c:pt>
                <c:pt idx="2915">
                  <c:v>5.453394909090882</c:v>
                </c:pt>
                <c:pt idx="2916">
                  <c:v>5.453394909090882</c:v>
                </c:pt>
                <c:pt idx="2917">
                  <c:v>5.453394909090882</c:v>
                </c:pt>
                <c:pt idx="2918">
                  <c:v>5.453394909090882</c:v>
                </c:pt>
                <c:pt idx="2919">
                  <c:v>5.453394909090882</c:v>
                </c:pt>
                <c:pt idx="2920">
                  <c:v>5.453394909090882</c:v>
                </c:pt>
                <c:pt idx="2921">
                  <c:v>5.453394909090882</c:v>
                </c:pt>
                <c:pt idx="2922">
                  <c:v>5.453394909090882</c:v>
                </c:pt>
                <c:pt idx="2923">
                  <c:v>5.453394909090882</c:v>
                </c:pt>
                <c:pt idx="2924">
                  <c:v>5.453394909090882</c:v>
                </c:pt>
                <c:pt idx="2925">
                  <c:v>5.453394909090882</c:v>
                </c:pt>
                <c:pt idx="2926">
                  <c:v>5.453394909090882</c:v>
                </c:pt>
                <c:pt idx="2927">
                  <c:v>5.453394909090882</c:v>
                </c:pt>
                <c:pt idx="2928">
                  <c:v>5.453394909090882</c:v>
                </c:pt>
                <c:pt idx="2929">
                  <c:v>5.453394909090882</c:v>
                </c:pt>
                <c:pt idx="2930">
                  <c:v>5.453394909090882</c:v>
                </c:pt>
                <c:pt idx="2931">
                  <c:v>5.453394909090882</c:v>
                </c:pt>
                <c:pt idx="2932">
                  <c:v>5.453394909090882</c:v>
                </c:pt>
                <c:pt idx="2933">
                  <c:v>5.453394909090882</c:v>
                </c:pt>
                <c:pt idx="2934">
                  <c:v>5.453394909090882</c:v>
                </c:pt>
                <c:pt idx="2935">
                  <c:v>5.453394909090882</c:v>
                </c:pt>
                <c:pt idx="2936">
                  <c:v>5.453394909090882</c:v>
                </c:pt>
                <c:pt idx="2937">
                  <c:v>5.453394909090882</c:v>
                </c:pt>
                <c:pt idx="2938">
                  <c:v>5.453394909090882</c:v>
                </c:pt>
                <c:pt idx="2939">
                  <c:v>5.453394909090882</c:v>
                </c:pt>
                <c:pt idx="2940">
                  <c:v>5.453394909090882</c:v>
                </c:pt>
                <c:pt idx="2941">
                  <c:v>5.453394909090882</c:v>
                </c:pt>
                <c:pt idx="2942">
                  <c:v>5.453394909090882</c:v>
                </c:pt>
                <c:pt idx="2943">
                  <c:v>5.453394909090882</c:v>
                </c:pt>
                <c:pt idx="2944">
                  <c:v>5.453394909090882</c:v>
                </c:pt>
                <c:pt idx="2945">
                  <c:v>5.453394909090882</c:v>
                </c:pt>
                <c:pt idx="2946">
                  <c:v>5.453394909090882</c:v>
                </c:pt>
                <c:pt idx="2947">
                  <c:v>5.453394909090882</c:v>
                </c:pt>
                <c:pt idx="2948">
                  <c:v>5.453394909090882</c:v>
                </c:pt>
                <c:pt idx="2949">
                  <c:v>5.453394909090882</c:v>
                </c:pt>
                <c:pt idx="2950">
                  <c:v>5.453394909090882</c:v>
                </c:pt>
                <c:pt idx="2951">
                  <c:v>5.453394909090882</c:v>
                </c:pt>
                <c:pt idx="2952">
                  <c:v>5.453394909090882</c:v>
                </c:pt>
                <c:pt idx="2953">
                  <c:v>5.453394909090882</c:v>
                </c:pt>
                <c:pt idx="2954">
                  <c:v>5.453394909090882</c:v>
                </c:pt>
                <c:pt idx="2955">
                  <c:v>5.453394909090882</c:v>
                </c:pt>
                <c:pt idx="2956">
                  <c:v>5.453394909090882</c:v>
                </c:pt>
                <c:pt idx="2957">
                  <c:v>5.453394909090882</c:v>
                </c:pt>
                <c:pt idx="2958">
                  <c:v>5.453394909090882</c:v>
                </c:pt>
                <c:pt idx="2959">
                  <c:v>5.453394909090882</c:v>
                </c:pt>
                <c:pt idx="2960">
                  <c:v>5.453394909090882</c:v>
                </c:pt>
                <c:pt idx="2961">
                  <c:v>5.453394909090882</c:v>
                </c:pt>
                <c:pt idx="2962">
                  <c:v>5.453394909090882</c:v>
                </c:pt>
                <c:pt idx="2963">
                  <c:v>5.453394909090882</c:v>
                </c:pt>
                <c:pt idx="2964">
                  <c:v>5.453394909090882</c:v>
                </c:pt>
                <c:pt idx="2965">
                  <c:v>5.453394909090882</c:v>
                </c:pt>
                <c:pt idx="2966">
                  <c:v>5.453394909090882</c:v>
                </c:pt>
                <c:pt idx="2967">
                  <c:v>5.453394909090882</c:v>
                </c:pt>
                <c:pt idx="2968">
                  <c:v>5.453394909090882</c:v>
                </c:pt>
                <c:pt idx="2969">
                  <c:v>5.453394909090882</c:v>
                </c:pt>
                <c:pt idx="2970">
                  <c:v>5.453394909090882</c:v>
                </c:pt>
                <c:pt idx="2971">
                  <c:v>5.453394909090882</c:v>
                </c:pt>
                <c:pt idx="2972">
                  <c:v>5.453394909090882</c:v>
                </c:pt>
                <c:pt idx="2973">
                  <c:v>5.453394909090882</c:v>
                </c:pt>
                <c:pt idx="2974">
                  <c:v>5.453394909090882</c:v>
                </c:pt>
                <c:pt idx="2975">
                  <c:v>5.453394909090882</c:v>
                </c:pt>
                <c:pt idx="2976">
                  <c:v>5.453394909090882</c:v>
                </c:pt>
                <c:pt idx="2977">
                  <c:v>5.453394909090882</c:v>
                </c:pt>
                <c:pt idx="2978">
                  <c:v>5.453394909090882</c:v>
                </c:pt>
                <c:pt idx="2979">
                  <c:v>5.453394909090882</c:v>
                </c:pt>
                <c:pt idx="2980">
                  <c:v>5.453394909090882</c:v>
                </c:pt>
                <c:pt idx="2981">
                  <c:v>5.453394909090882</c:v>
                </c:pt>
                <c:pt idx="2982">
                  <c:v>5.453394909090882</c:v>
                </c:pt>
                <c:pt idx="2983">
                  <c:v>5.453394909090882</c:v>
                </c:pt>
                <c:pt idx="2984">
                  <c:v>5.453394909090882</c:v>
                </c:pt>
                <c:pt idx="2985">
                  <c:v>5.453394909090882</c:v>
                </c:pt>
                <c:pt idx="2986">
                  <c:v>5.453394909090882</c:v>
                </c:pt>
                <c:pt idx="2987">
                  <c:v>5.453394909090882</c:v>
                </c:pt>
                <c:pt idx="2988">
                  <c:v>5.453394909090882</c:v>
                </c:pt>
                <c:pt idx="2989">
                  <c:v>5.453394909090882</c:v>
                </c:pt>
                <c:pt idx="2990">
                  <c:v>5.453394909090882</c:v>
                </c:pt>
                <c:pt idx="2991">
                  <c:v>5.453394909090882</c:v>
                </c:pt>
                <c:pt idx="2992">
                  <c:v>5.453394909090882</c:v>
                </c:pt>
                <c:pt idx="2993">
                  <c:v>5.453394909090882</c:v>
                </c:pt>
                <c:pt idx="2994">
                  <c:v>5.453394909090882</c:v>
                </c:pt>
                <c:pt idx="2995">
                  <c:v>5.453394909090882</c:v>
                </c:pt>
                <c:pt idx="2996">
                  <c:v>5.453394909090882</c:v>
                </c:pt>
                <c:pt idx="2997">
                  <c:v>5.453394909090882</c:v>
                </c:pt>
                <c:pt idx="2998">
                  <c:v>5.453394909090882</c:v>
                </c:pt>
                <c:pt idx="2999">
                  <c:v>5.453394909090882</c:v>
                </c:pt>
                <c:pt idx="3000">
                  <c:v>5.453394909090882</c:v>
                </c:pt>
                <c:pt idx="3001">
                  <c:v>5.453394909090882</c:v>
                </c:pt>
                <c:pt idx="3002">
                  <c:v>5.453394909090882</c:v>
                </c:pt>
                <c:pt idx="3003">
                  <c:v>5.453394909090882</c:v>
                </c:pt>
                <c:pt idx="3004">
                  <c:v>5.453394909090882</c:v>
                </c:pt>
                <c:pt idx="3005">
                  <c:v>5.453394909090882</c:v>
                </c:pt>
                <c:pt idx="3006">
                  <c:v>5.453394909090882</c:v>
                </c:pt>
                <c:pt idx="3007">
                  <c:v>5.453394909090882</c:v>
                </c:pt>
                <c:pt idx="3008">
                  <c:v>5.453394909090882</c:v>
                </c:pt>
                <c:pt idx="3009">
                  <c:v>5.453394909090882</c:v>
                </c:pt>
                <c:pt idx="3010">
                  <c:v>5.453394909090882</c:v>
                </c:pt>
                <c:pt idx="3011">
                  <c:v>5.453394909090882</c:v>
                </c:pt>
                <c:pt idx="3012">
                  <c:v>5.453394909090882</c:v>
                </c:pt>
                <c:pt idx="3013">
                  <c:v>5.453394909090882</c:v>
                </c:pt>
                <c:pt idx="3014">
                  <c:v>5.453394909090882</c:v>
                </c:pt>
                <c:pt idx="3015">
                  <c:v>5.453394909090882</c:v>
                </c:pt>
                <c:pt idx="3016">
                  <c:v>5.453394909090882</c:v>
                </c:pt>
                <c:pt idx="3017">
                  <c:v>5.453394909090882</c:v>
                </c:pt>
                <c:pt idx="3018">
                  <c:v>5.453394909090882</c:v>
                </c:pt>
                <c:pt idx="3019">
                  <c:v>5.453394909090882</c:v>
                </c:pt>
                <c:pt idx="3020">
                  <c:v>5.453394909090882</c:v>
                </c:pt>
                <c:pt idx="3021">
                  <c:v>5.453394909090882</c:v>
                </c:pt>
                <c:pt idx="3022">
                  <c:v>5.453394909090882</c:v>
                </c:pt>
                <c:pt idx="3023">
                  <c:v>5.453394909090882</c:v>
                </c:pt>
                <c:pt idx="3024">
                  <c:v>5.453394909090882</c:v>
                </c:pt>
                <c:pt idx="3025">
                  <c:v>5.453394909090882</c:v>
                </c:pt>
                <c:pt idx="3026">
                  <c:v>5.453394909090882</c:v>
                </c:pt>
                <c:pt idx="3027">
                  <c:v>5.453394909090882</c:v>
                </c:pt>
                <c:pt idx="3028">
                  <c:v>5.453394909090882</c:v>
                </c:pt>
                <c:pt idx="3029">
                  <c:v>5.453394909090882</c:v>
                </c:pt>
                <c:pt idx="3030">
                  <c:v>5.453394909090882</c:v>
                </c:pt>
                <c:pt idx="3031">
                  <c:v>5.453394909090882</c:v>
                </c:pt>
                <c:pt idx="3032">
                  <c:v>5.453394909090882</c:v>
                </c:pt>
                <c:pt idx="3033">
                  <c:v>5.453394909090882</c:v>
                </c:pt>
                <c:pt idx="3034">
                  <c:v>5.453394909090882</c:v>
                </c:pt>
                <c:pt idx="3035">
                  <c:v>5.453394909090882</c:v>
                </c:pt>
                <c:pt idx="3036">
                  <c:v>5.453394909090882</c:v>
                </c:pt>
                <c:pt idx="3037">
                  <c:v>5.453394909090882</c:v>
                </c:pt>
                <c:pt idx="3038">
                  <c:v>5.453394909090882</c:v>
                </c:pt>
                <c:pt idx="3039">
                  <c:v>5.453394909090882</c:v>
                </c:pt>
                <c:pt idx="3040">
                  <c:v>5.453394909090882</c:v>
                </c:pt>
                <c:pt idx="3041">
                  <c:v>5.453394909090882</c:v>
                </c:pt>
                <c:pt idx="3042">
                  <c:v>5.453394909090882</c:v>
                </c:pt>
                <c:pt idx="3043">
                  <c:v>5.453394909090882</c:v>
                </c:pt>
                <c:pt idx="3044">
                  <c:v>5.453394909090882</c:v>
                </c:pt>
                <c:pt idx="3045">
                  <c:v>5.453394909090882</c:v>
                </c:pt>
                <c:pt idx="3046">
                  <c:v>5.453394909090882</c:v>
                </c:pt>
                <c:pt idx="3047">
                  <c:v>5.453394909090882</c:v>
                </c:pt>
                <c:pt idx="3048">
                  <c:v>5.453394909090882</c:v>
                </c:pt>
                <c:pt idx="3049">
                  <c:v>5.453394909090882</c:v>
                </c:pt>
                <c:pt idx="3050">
                  <c:v>5.453394909090882</c:v>
                </c:pt>
                <c:pt idx="3051">
                  <c:v>5.453394909090882</c:v>
                </c:pt>
                <c:pt idx="3052">
                  <c:v>5.453394909090882</c:v>
                </c:pt>
                <c:pt idx="3053">
                  <c:v>5.453394909090882</c:v>
                </c:pt>
                <c:pt idx="3054">
                  <c:v>5.453394909090882</c:v>
                </c:pt>
                <c:pt idx="3055">
                  <c:v>5.453394909090882</c:v>
                </c:pt>
                <c:pt idx="3056">
                  <c:v>5.453394909090882</c:v>
                </c:pt>
                <c:pt idx="3057">
                  <c:v>5.453394909090882</c:v>
                </c:pt>
                <c:pt idx="3058">
                  <c:v>5.453394909090882</c:v>
                </c:pt>
                <c:pt idx="3059">
                  <c:v>5.453394909090882</c:v>
                </c:pt>
                <c:pt idx="3060">
                  <c:v>5.453394909090882</c:v>
                </c:pt>
                <c:pt idx="3061">
                  <c:v>5.453394909090882</c:v>
                </c:pt>
                <c:pt idx="3062">
                  <c:v>5.453394909090882</c:v>
                </c:pt>
                <c:pt idx="3063">
                  <c:v>5.453394909090882</c:v>
                </c:pt>
                <c:pt idx="3064">
                  <c:v>5.453394909090882</c:v>
                </c:pt>
                <c:pt idx="3065">
                  <c:v>5.453394909090882</c:v>
                </c:pt>
                <c:pt idx="3066">
                  <c:v>5.453394909090882</c:v>
                </c:pt>
                <c:pt idx="3067">
                  <c:v>5.453394909090882</c:v>
                </c:pt>
                <c:pt idx="3068">
                  <c:v>5.453394909090882</c:v>
                </c:pt>
                <c:pt idx="3069">
                  <c:v>5.453394909090882</c:v>
                </c:pt>
                <c:pt idx="3070">
                  <c:v>5.453394909090882</c:v>
                </c:pt>
                <c:pt idx="3071">
                  <c:v>5.453394909090882</c:v>
                </c:pt>
                <c:pt idx="3072">
                  <c:v>5.453394909090882</c:v>
                </c:pt>
                <c:pt idx="3073">
                  <c:v>5.453394909090882</c:v>
                </c:pt>
                <c:pt idx="3074">
                  <c:v>5.453394909090882</c:v>
                </c:pt>
                <c:pt idx="3075">
                  <c:v>5.453394909090882</c:v>
                </c:pt>
                <c:pt idx="3076">
                  <c:v>5.453394909090882</c:v>
                </c:pt>
                <c:pt idx="3077">
                  <c:v>5.453394909090882</c:v>
                </c:pt>
                <c:pt idx="3078">
                  <c:v>5.453394909090882</c:v>
                </c:pt>
                <c:pt idx="3079">
                  <c:v>5.453394909090882</c:v>
                </c:pt>
                <c:pt idx="3080">
                  <c:v>5.453394909090882</c:v>
                </c:pt>
                <c:pt idx="3081">
                  <c:v>5.453394909090882</c:v>
                </c:pt>
                <c:pt idx="3082">
                  <c:v>5.453394909090882</c:v>
                </c:pt>
                <c:pt idx="3083">
                  <c:v>5.453394909090882</c:v>
                </c:pt>
                <c:pt idx="3084">
                  <c:v>5.453394909090882</c:v>
                </c:pt>
                <c:pt idx="3085">
                  <c:v>5.453394909090882</c:v>
                </c:pt>
                <c:pt idx="3086">
                  <c:v>5.453394909090882</c:v>
                </c:pt>
                <c:pt idx="3087">
                  <c:v>5.453394909090882</c:v>
                </c:pt>
                <c:pt idx="3088">
                  <c:v>5.453394909090882</c:v>
                </c:pt>
                <c:pt idx="3089">
                  <c:v>5.453394909090882</c:v>
                </c:pt>
                <c:pt idx="3090">
                  <c:v>5.453394909090882</c:v>
                </c:pt>
                <c:pt idx="3091">
                  <c:v>5.453394909090882</c:v>
                </c:pt>
                <c:pt idx="3092">
                  <c:v>5.453394909090882</c:v>
                </c:pt>
                <c:pt idx="3093">
                  <c:v>5.453394909090882</c:v>
                </c:pt>
                <c:pt idx="3094">
                  <c:v>5.453394909090882</c:v>
                </c:pt>
                <c:pt idx="3095">
                  <c:v>5.453394909090882</c:v>
                </c:pt>
                <c:pt idx="3096">
                  <c:v>5.453394909090882</c:v>
                </c:pt>
                <c:pt idx="3097">
                  <c:v>5.453394909090882</c:v>
                </c:pt>
                <c:pt idx="3098">
                  <c:v>5.453394909090882</c:v>
                </c:pt>
                <c:pt idx="3099">
                  <c:v>5.453394909090882</c:v>
                </c:pt>
                <c:pt idx="3100">
                  <c:v>5.453394909090882</c:v>
                </c:pt>
                <c:pt idx="3101">
                  <c:v>5.453394909090882</c:v>
                </c:pt>
                <c:pt idx="3102">
                  <c:v>5.453394909090882</c:v>
                </c:pt>
                <c:pt idx="3103">
                  <c:v>5.453394909090882</c:v>
                </c:pt>
                <c:pt idx="3104">
                  <c:v>5.453394909090882</c:v>
                </c:pt>
                <c:pt idx="3105">
                  <c:v>5.453394909090882</c:v>
                </c:pt>
                <c:pt idx="3106">
                  <c:v>5.453394909090882</c:v>
                </c:pt>
                <c:pt idx="3107">
                  <c:v>5.453394909090882</c:v>
                </c:pt>
                <c:pt idx="3108">
                  <c:v>5.453394909090882</c:v>
                </c:pt>
                <c:pt idx="3109">
                  <c:v>5.453394909090882</c:v>
                </c:pt>
                <c:pt idx="3110">
                  <c:v>5.453394909090882</c:v>
                </c:pt>
                <c:pt idx="3111">
                  <c:v>5.453394909090882</c:v>
                </c:pt>
                <c:pt idx="3112">
                  <c:v>5.453394909090882</c:v>
                </c:pt>
                <c:pt idx="3113">
                  <c:v>5.453394909090882</c:v>
                </c:pt>
                <c:pt idx="3114">
                  <c:v>5.453394909090882</c:v>
                </c:pt>
                <c:pt idx="3115">
                  <c:v>5.453394909090882</c:v>
                </c:pt>
                <c:pt idx="3116">
                  <c:v>5.453394909090882</c:v>
                </c:pt>
                <c:pt idx="3117">
                  <c:v>5.453394909090882</c:v>
                </c:pt>
                <c:pt idx="3118">
                  <c:v>5.453394909090882</c:v>
                </c:pt>
                <c:pt idx="3119">
                  <c:v>5.453394909090882</c:v>
                </c:pt>
                <c:pt idx="3120">
                  <c:v>5.453394909090882</c:v>
                </c:pt>
                <c:pt idx="3121">
                  <c:v>5.453394909090882</c:v>
                </c:pt>
                <c:pt idx="3122">
                  <c:v>5.453394909090882</c:v>
                </c:pt>
                <c:pt idx="3123">
                  <c:v>5.453394909090882</c:v>
                </c:pt>
                <c:pt idx="3124">
                  <c:v>5.453394909090882</c:v>
                </c:pt>
                <c:pt idx="3125">
                  <c:v>5.453394909090882</c:v>
                </c:pt>
                <c:pt idx="3126">
                  <c:v>5.453394909090882</c:v>
                </c:pt>
                <c:pt idx="3127">
                  <c:v>5.453394909090882</c:v>
                </c:pt>
                <c:pt idx="3128">
                  <c:v>5.453394909090882</c:v>
                </c:pt>
                <c:pt idx="3129">
                  <c:v>5.453394909090882</c:v>
                </c:pt>
                <c:pt idx="3130">
                  <c:v>5.453394909090882</c:v>
                </c:pt>
                <c:pt idx="3131">
                  <c:v>5.453394909090882</c:v>
                </c:pt>
                <c:pt idx="3132">
                  <c:v>5.453394909090882</c:v>
                </c:pt>
                <c:pt idx="3133">
                  <c:v>5.453394909090882</c:v>
                </c:pt>
                <c:pt idx="3134">
                  <c:v>5.453394909090882</c:v>
                </c:pt>
                <c:pt idx="3135">
                  <c:v>5.453394909090882</c:v>
                </c:pt>
                <c:pt idx="3136">
                  <c:v>5.453394909090882</c:v>
                </c:pt>
                <c:pt idx="3137">
                  <c:v>5.453394909090882</c:v>
                </c:pt>
                <c:pt idx="3138">
                  <c:v>5.453394909090882</c:v>
                </c:pt>
                <c:pt idx="3139">
                  <c:v>5.453394909090882</c:v>
                </c:pt>
                <c:pt idx="3140">
                  <c:v>5.453394909090882</c:v>
                </c:pt>
                <c:pt idx="3141">
                  <c:v>5.453394909090882</c:v>
                </c:pt>
                <c:pt idx="3142">
                  <c:v>5.453394909090882</c:v>
                </c:pt>
                <c:pt idx="3143">
                  <c:v>5.453394909090882</c:v>
                </c:pt>
                <c:pt idx="3144">
                  <c:v>5.453394909090882</c:v>
                </c:pt>
                <c:pt idx="3145">
                  <c:v>5.453394909090882</c:v>
                </c:pt>
                <c:pt idx="3146">
                  <c:v>5.453394909090882</c:v>
                </c:pt>
                <c:pt idx="3147">
                  <c:v>5.453394909090882</c:v>
                </c:pt>
                <c:pt idx="3148">
                  <c:v>5.453394909090882</c:v>
                </c:pt>
                <c:pt idx="3149">
                  <c:v>5.453394909090882</c:v>
                </c:pt>
                <c:pt idx="3150">
                  <c:v>5.453394909090882</c:v>
                </c:pt>
                <c:pt idx="3151">
                  <c:v>5.453394909090882</c:v>
                </c:pt>
                <c:pt idx="3152">
                  <c:v>5.453394909090882</c:v>
                </c:pt>
                <c:pt idx="3153">
                  <c:v>5.453394909090882</c:v>
                </c:pt>
                <c:pt idx="3154">
                  <c:v>5.453394909090882</c:v>
                </c:pt>
                <c:pt idx="3155">
                  <c:v>5.453394909090882</c:v>
                </c:pt>
                <c:pt idx="3156">
                  <c:v>5.453394909090882</c:v>
                </c:pt>
                <c:pt idx="3157">
                  <c:v>5.453394909090882</c:v>
                </c:pt>
                <c:pt idx="3158">
                  <c:v>5.453394909090882</c:v>
                </c:pt>
                <c:pt idx="3159">
                  <c:v>5.453394909090882</c:v>
                </c:pt>
                <c:pt idx="3160">
                  <c:v>5.453394909090882</c:v>
                </c:pt>
                <c:pt idx="3161">
                  <c:v>5.453394909090882</c:v>
                </c:pt>
                <c:pt idx="3162">
                  <c:v>5.453394909090882</c:v>
                </c:pt>
                <c:pt idx="3163">
                  <c:v>5.453394909090882</c:v>
                </c:pt>
                <c:pt idx="3164">
                  <c:v>5.453394909090882</c:v>
                </c:pt>
                <c:pt idx="3165">
                  <c:v>5.453394909090882</c:v>
                </c:pt>
                <c:pt idx="3166">
                  <c:v>5.453394909090882</c:v>
                </c:pt>
                <c:pt idx="3167">
                  <c:v>5.453394909090882</c:v>
                </c:pt>
                <c:pt idx="3168">
                  <c:v>5.453394909090882</c:v>
                </c:pt>
                <c:pt idx="3169">
                  <c:v>5.453394909090882</c:v>
                </c:pt>
                <c:pt idx="3170">
                  <c:v>5.453394909090882</c:v>
                </c:pt>
                <c:pt idx="3171">
                  <c:v>5.453394909090882</c:v>
                </c:pt>
                <c:pt idx="3172">
                  <c:v>5.453394909090882</c:v>
                </c:pt>
                <c:pt idx="3173">
                  <c:v>5.453394909090882</c:v>
                </c:pt>
                <c:pt idx="3174">
                  <c:v>5.453394909090882</c:v>
                </c:pt>
                <c:pt idx="3175">
                  <c:v>5.453394909090882</c:v>
                </c:pt>
                <c:pt idx="3176">
                  <c:v>5.453394909090882</c:v>
                </c:pt>
                <c:pt idx="3177">
                  <c:v>5.453394909090882</c:v>
                </c:pt>
                <c:pt idx="3178">
                  <c:v>5.453394909090882</c:v>
                </c:pt>
                <c:pt idx="3179">
                  <c:v>5.453394909090882</c:v>
                </c:pt>
                <c:pt idx="3180">
                  <c:v>5.453394909090882</c:v>
                </c:pt>
                <c:pt idx="3181">
                  <c:v>5.453394909090882</c:v>
                </c:pt>
                <c:pt idx="3182">
                  <c:v>5.453394909090882</c:v>
                </c:pt>
                <c:pt idx="3183">
                  <c:v>5.453394909090882</c:v>
                </c:pt>
                <c:pt idx="3184">
                  <c:v>5.453394909090882</c:v>
                </c:pt>
                <c:pt idx="3185">
                  <c:v>5.453394909090882</c:v>
                </c:pt>
                <c:pt idx="3186">
                  <c:v>5.453394909090882</c:v>
                </c:pt>
                <c:pt idx="3187">
                  <c:v>5.453394909090882</c:v>
                </c:pt>
                <c:pt idx="3188">
                  <c:v>5.453394909090882</c:v>
                </c:pt>
                <c:pt idx="3189">
                  <c:v>5.453394909090882</c:v>
                </c:pt>
                <c:pt idx="3190">
                  <c:v>5.453394909090882</c:v>
                </c:pt>
                <c:pt idx="3191">
                  <c:v>5.453394909090882</c:v>
                </c:pt>
                <c:pt idx="3192">
                  <c:v>5.453394909090882</c:v>
                </c:pt>
                <c:pt idx="3193">
                  <c:v>5.453394909090882</c:v>
                </c:pt>
                <c:pt idx="3194">
                  <c:v>5.453394909090882</c:v>
                </c:pt>
                <c:pt idx="3195">
                  <c:v>5.453394909090882</c:v>
                </c:pt>
                <c:pt idx="3196">
                  <c:v>5.453394909090882</c:v>
                </c:pt>
                <c:pt idx="3197">
                  <c:v>5.453394909090882</c:v>
                </c:pt>
                <c:pt idx="3198">
                  <c:v>5.453394909090882</c:v>
                </c:pt>
                <c:pt idx="3199">
                  <c:v>5.453394909090882</c:v>
                </c:pt>
                <c:pt idx="3200">
                  <c:v>5.453394909090882</c:v>
                </c:pt>
                <c:pt idx="3201">
                  <c:v>5.453394909090882</c:v>
                </c:pt>
                <c:pt idx="3202">
                  <c:v>5.453394909090882</c:v>
                </c:pt>
                <c:pt idx="3203">
                  <c:v>5.453394909090882</c:v>
                </c:pt>
                <c:pt idx="3204">
                  <c:v>5.453394909090882</c:v>
                </c:pt>
                <c:pt idx="3205">
                  <c:v>5.453394909090882</c:v>
                </c:pt>
                <c:pt idx="3206">
                  <c:v>5.453394909090882</c:v>
                </c:pt>
                <c:pt idx="3207">
                  <c:v>5.453394909090882</c:v>
                </c:pt>
                <c:pt idx="3208">
                  <c:v>5.453394909090882</c:v>
                </c:pt>
                <c:pt idx="3209">
                  <c:v>5.453394909090882</c:v>
                </c:pt>
                <c:pt idx="3210">
                  <c:v>5.453394909090882</c:v>
                </c:pt>
                <c:pt idx="3211">
                  <c:v>5.453394909090882</c:v>
                </c:pt>
                <c:pt idx="3212">
                  <c:v>5.453394909090882</c:v>
                </c:pt>
                <c:pt idx="3213">
                  <c:v>5.453394909090882</c:v>
                </c:pt>
                <c:pt idx="3214">
                  <c:v>5.453394909090882</c:v>
                </c:pt>
                <c:pt idx="3215">
                  <c:v>5.453394909090882</c:v>
                </c:pt>
                <c:pt idx="3216">
                  <c:v>5.453394909090882</c:v>
                </c:pt>
                <c:pt idx="3217">
                  <c:v>5.453394909090882</c:v>
                </c:pt>
                <c:pt idx="3218">
                  <c:v>5.453394909090882</c:v>
                </c:pt>
                <c:pt idx="3219">
                  <c:v>5.453394909090882</c:v>
                </c:pt>
                <c:pt idx="3220">
                  <c:v>5.453394909090882</c:v>
                </c:pt>
                <c:pt idx="3221">
                  <c:v>5.453394909090882</c:v>
                </c:pt>
                <c:pt idx="3222">
                  <c:v>5.453394909090882</c:v>
                </c:pt>
                <c:pt idx="3223">
                  <c:v>5.453394909090882</c:v>
                </c:pt>
                <c:pt idx="3224">
                  <c:v>5.453394909090882</c:v>
                </c:pt>
                <c:pt idx="3225">
                  <c:v>5.453394909090882</c:v>
                </c:pt>
                <c:pt idx="3226">
                  <c:v>5.453394909090882</c:v>
                </c:pt>
                <c:pt idx="3227">
                  <c:v>5.453394909090882</c:v>
                </c:pt>
                <c:pt idx="3228">
                  <c:v>5.453394909090882</c:v>
                </c:pt>
                <c:pt idx="3229">
                  <c:v>5.453394909090882</c:v>
                </c:pt>
                <c:pt idx="3230">
                  <c:v>5.453394909090882</c:v>
                </c:pt>
                <c:pt idx="3231">
                  <c:v>5.453394909090882</c:v>
                </c:pt>
                <c:pt idx="3232">
                  <c:v>5.453394909090882</c:v>
                </c:pt>
                <c:pt idx="3233">
                  <c:v>5.453394909090882</c:v>
                </c:pt>
                <c:pt idx="3234">
                  <c:v>5.453394909090882</c:v>
                </c:pt>
                <c:pt idx="3235">
                  <c:v>5.453394909090882</c:v>
                </c:pt>
                <c:pt idx="3236">
                  <c:v>5.453394909090882</c:v>
                </c:pt>
                <c:pt idx="3237">
                  <c:v>5.453394909090882</c:v>
                </c:pt>
                <c:pt idx="3238">
                  <c:v>5.453394909090882</c:v>
                </c:pt>
                <c:pt idx="3239">
                  <c:v>5.453394909090882</c:v>
                </c:pt>
                <c:pt idx="3240">
                  <c:v>5.453394909090882</c:v>
                </c:pt>
                <c:pt idx="3241">
                  <c:v>5.453394909090882</c:v>
                </c:pt>
                <c:pt idx="3242">
                  <c:v>5.453394909090882</c:v>
                </c:pt>
                <c:pt idx="3243">
                  <c:v>5.453394909090882</c:v>
                </c:pt>
                <c:pt idx="3244">
                  <c:v>5.453394909090882</c:v>
                </c:pt>
                <c:pt idx="3245">
                  <c:v>5.453394909090882</c:v>
                </c:pt>
                <c:pt idx="3246">
                  <c:v>5.453394909090882</c:v>
                </c:pt>
                <c:pt idx="3247">
                  <c:v>5.453394909090882</c:v>
                </c:pt>
                <c:pt idx="3248">
                  <c:v>5.453394909090882</c:v>
                </c:pt>
                <c:pt idx="3249">
                  <c:v>5.453394909090882</c:v>
                </c:pt>
                <c:pt idx="3250">
                  <c:v>5.453394909090882</c:v>
                </c:pt>
                <c:pt idx="3251">
                  <c:v>5.453394909090882</c:v>
                </c:pt>
                <c:pt idx="3252">
                  <c:v>5.453394909090882</c:v>
                </c:pt>
                <c:pt idx="3253">
                  <c:v>5.453394909090882</c:v>
                </c:pt>
                <c:pt idx="3254">
                  <c:v>5.453394909090882</c:v>
                </c:pt>
                <c:pt idx="3255">
                  <c:v>5.453394909090882</c:v>
                </c:pt>
                <c:pt idx="3256">
                  <c:v>5.453394909090882</c:v>
                </c:pt>
                <c:pt idx="3257">
                  <c:v>5.453394909090882</c:v>
                </c:pt>
                <c:pt idx="3258">
                  <c:v>5.453394909090882</c:v>
                </c:pt>
                <c:pt idx="3259">
                  <c:v>5.453394909090882</c:v>
                </c:pt>
                <c:pt idx="3260">
                  <c:v>5.453394909090882</c:v>
                </c:pt>
                <c:pt idx="3261">
                  <c:v>5.453394909090882</c:v>
                </c:pt>
                <c:pt idx="3262">
                  <c:v>5.453394909090882</c:v>
                </c:pt>
                <c:pt idx="3263">
                  <c:v>5.453394909090882</c:v>
                </c:pt>
                <c:pt idx="3264">
                  <c:v>5.453394909090882</c:v>
                </c:pt>
                <c:pt idx="3265">
                  <c:v>5.453394909090882</c:v>
                </c:pt>
                <c:pt idx="3266">
                  <c:v>5.453394909090882</c:v>
                </c:pt>
                <c:pt idx="3267">
                  <c:v>5.453394909090882</c:v>
                </c:pt>
                <c:pt idx="3268">
                  <c:v>5.453394909090882</c:v>
                </c:pt>
                <c:pt idx="3269">
                  <c:v>5.453394909090882</c:v>
                </c:pt>
                <c:pt idx="3270">
                  <c:v>5.453394909090882</c:v>
                </c:pt>
                <c:pt idx="3271">
                  <c:v>5.453394909090882</c:v>
                </c:pt>
                <c:pt idx="3272">
                  <c:v>5.453394909090882</c:v>
                </c:pt>
                <c:pt idx="3273">
                  <c:v>5.453394909090882</c:v>
                </c:pt>
                <c:pt idx="3274">
                  <c:v>5.453394909090882</c:v>
                </c:pt>
                <c:pt idx="3275">
                  <c:v>5.453394909090882</c:v>
                </c:pt>
                <c:pt idx="3276">
                  <c:v>5.453394909090882</c:v>
                </c:pt>
                <c:pt idx="3277">
                  <c:v>5.453394909090882</c:v>
                </c:pt>
                <c:pt idx="3278">
                  <c:v>5.453394909090882</c:v>
                </c:pt>
                <c:pt idx="3279">
                  <c:v>5.453394909090882</c:v>
                </c:pt>
                <c:pt idx="3280">
                  <c:v>5.453394909090882</c:v>
                </c:pt>
                <c:pt idx="3281">
                  <c:v>5.453394909090882</c:v>
                </c:pt>
                <c:pt idx="3282">
                  <c:v>5.453394909090882</c:v>
                </c:pt>
                <c:pt idx="3283">
                  <c:v>5.453394909090882</c:v>
                </c:pt>
                <c:pt idx="3284">
                  <c:v>5.453394909090882</c:v>
                </c:pt>
                <c:pt idx="3285">
                  <c:v>5.453394909090882</c:v>
                </c:pt>
                <c:pt idx="3286">
                  <c:v>5.453394909090882</c:v>
                </c:pt>
                <c:pt idx="3287">
                  <c:v>5.453394909090882</c:v>
                </c:pt>
                <c:pt idx="3288">
                  <c:v>5.453394909090882</c:v>
                </c:pt>
                <c:pt idx="3289">
                  <c:v>5.453394909090882</c:v>
                </c:pt>
                <c:pt idx="3290">
                  <c:v>5.453394909090882</c:v>
                </c:pt>
                <c:pt idx="3291">
                  <c:v>5.453394909090882</c:v>
                </c:pt>
                <c:pt idx="3292">
                  <c:v>5.453394909090882</c:v>
                </c:pt>
                <c:pt idx="3293">
                  <c:v>5.453394909090882</c:v>
                </c:pt>
                <c:pt idx="3294">
                  <c:v>5.453394909090882</c:v>
                </c:pt>
                <c:pt idx="3295">
                  <c:v>5.453394909090882</c:v>
                </c:pt>
                <c:pt idx="3296">
                  <c:v>5.453394909090882</c:v>
                </c:pt>
                <c:pt idx="3297">
                  <c:v>5.453394909090882</c:v>
                </c:pt>
                <c:pt idx="3298">
                  <c:v>5.453394909090882</c:v>
                </c:pt>
                <c:pt idx="3299">
                  <c:v>5.453394909090882</c:v>
                </c:pt>
                <c:pt idx="3300">
                  <c:v>5.453394909090882</c:v>
                </c:pt>
                <c:pt idx="3301">
                  <c:v>5.453394909090882</c:v>
                </c:pt>
                <c:pt idx="3302">
                  <c:v>5.453394909090882</c:v>
                </c:pt>
                <c:pt idx="3303">
                  <c:v>5.453394909090882</c:v>
                </c:pt>
                <c:pt idx="3304">
                  <c:v>5.453394909090882</c:v>
                </c:pt>
                <c:pt idx="3305">
                  <c:v>5.453394909090882</c:v>
                </c:pt>
                <c:pt idx="3306">
                  <c:v>5.453394909090882</c:v>
                </c:pt>
                <c:pt idx="3307">
                  <c:v>5.453394909090882</c:v>
                </c:pt>
                <c:pt idx="3308">
                  <c:v>5.453394909090882</c:v>
                </c:pt>
                <c:pt idx="3309">
                  <c:v>5.453394909090882</c:v>
                </c:pt>
                <c:pt idx="3310">
                  <c:v>5.453394909090882</c:v>
                </c:pt>
                <c:pt idx="3311">
                  <c:v>5.453394909090882</c:v>
                </c:pt>
                <c:pt idx="3312">
                  <c:v>5.453394909090882</c:v>
                </c:pt>
                <c:pt idx="3313">
                  <c:v>5.453394909090882</c:v>
                </c:pt>
                <c:pt idx="3314">
                  <c:v>5.453394909090882</c:v>
                </c:pt>
                <c:pt idx="3315">
                  <c:v>5.453394909090882</c:v>
                </c:pt>
                <c:pt idx="3316">
                  <c:v>5.453394909090882</c:v>
                </c:pt>
                <c:pt idx="3317">
                  <c:v>5.453394909090882</c:v>
                </c:pt>
                <c:pt idx="3318">
                  <c:v>5.453394909090882</c:v>
                </c:pt>
                <c:pt idx="3319">
                  <c:v>5.453394909090882</c:v>
                </c:pt>
                <c:pt idx="3320">
                  <c:v>5.453394909090882</c:v>
                </c:pt>
                <c:pt idx="3321">
                  <c:v>5.453394909090882</c:v>
                </c:pt>
                <c:pt idx="3322">
                  <c:v>5.453394909090882</c:v>
                </c:pt>
                <c:pt idx="3323">
                  <c:v>5.453394909090882</c:v>
                </c:pt>
                <c:pt idx="3324">
                  <c:v>5.453394909090882</c:v>
                </c:pt>
                <c:pt idx="3325">
                  <c:v>5.453394909090882</c:v>
                </c:pt>
                <c:pt idx="3326">
                  <c:v>5.453394909090882</c:v>
                </c:pt>
                <c:pt idx="3327">
                  <c:v>5.453394909090882</c:v>
                </c:pt>
                <c:pt idx="3328">
                  <c:v>5.453394909090882</c:v>
                </c:pt>
                <c:pt idx="3329">
                  <c:v>5.453394909090882</c:v>
                </c:pt>
                <c:pt idx="3330">
                  <c:v>5.453394909090882</c:v>
                </c:pt>
                <c:pt idx="3331">
                  <c:v>5.453394909090882</c:v>
                </c:pt>
                <c:pt idx="3332">
                  <c:v>5.453394909090882</c:v>
                </c:pt>
                <c:pt idx="3333">
                  <c:v>5.453394909090882</c:v>
                </c:pt>
                <c:pt idx="3334">
                  <c:v>5.453394909090882</c:v>
                </c:pt>
                <c:pt idx="3335">
                  <c:v>5.453394909090882</c:v>
                </c:pt>
                <c:pt idx="3336">
                  <c:v>5.453394909090882</c:v>
                </c:pt>
                <c:pt idx="3337">
                  <c:v>5.453394909090882</c:v>
                </c:pt>
                <c:pt idx="3338">
                  <c:v>5.453394909090882</c:v>
                </c:pt>
                <c:pt idx="3339">
                  <c:v>5.453394909090882</c:v>
                </c:pt>
                <c:pt idx="3340">
                  <c:v>5.453394909090882</c:v>
                </c:pt>
                <c:pt idx="3341">
                  <c:v>5.453394909090882</c:v>
                </c:pt>
                <c:pt idx="3342">
                  <c:v>5.453394909090882</c:v>
                </c:pt>
                <c:pt idx="3343">
                  <c:v>5.453394909090882</c:v>
                </c:pt>
                <c:pt idx="3344">
                  <c:v>5.453394909090882</c:v>
                </c:pt>
                <c:pt idx="3345">
                  <c:v>5.453394909090882</c:v>
                </c:pt>
                <c:pt idx="3346">
                  <c:v>5.453394909090882</c:v>
                </c:pt>
                <c:pt idx="3347">
                  <c:v>5.453394909090882</c:v>
                </c:pt>
                <c:pt idx="3348">
                  <c:v>5.453394909090882</c:v>
                </c:pt>
                <c:pt idx="3349">
                  <c:v>5.453394909090882</c:v>
                </c:pt>
                <c:pt idx="3350">
                  <c:v>5.453394909090882</c:v>
                </c:pt>
                <c:pt idx="3351">
                  <c:v>5.453394909090882</c:v>
                </c:pt>
                <c:pt idx="3352">
                  <c:v>5.453394909090882</c:v>
                </c:pt>
                <c:pt idx="3353">
                  <c:v>5.453394909090882</c:v>
                </c:pt>
                <c:pt idx="3354">
                  <c:v>5.453394909090882</c:v>
                </c:pt>
                <c:pt idx="3355">
                  <c:v>5.453394909090882</c:v>
                </c:pt>
                <c:pt idx="3356">
                  <c:v>5.453394909090882</c:v>
                </c:pt>
                <c:pt idx="3357">
                  <c:v>5.453394909090882</c:v>
                </c:pt>
                <c:pt idx="3358">
                  <c:v>5.453394909090882</c:v>
                </c:pt>
                <c:pt idx="3359">
                  <c:v>5.453394909090882</c:v>
                </c:pt>
                <c:pt idx="3360">
                  <c:v>5.453394909090882</c:v>
                </c:pt>
                <c:pt idx="3361">
                  <c:v>5.453394909090882</c:v>
                </c:pt>
                <c:pt idx="3362">
                  <c:v>5.453394909090882</c:v>
                </c:pt>
                <c:pt idx="3363">
                  <c:v>5.453394909090882</c:v>
                </c:pt>
                <c:pt idx="3364">
                  <c:v>5.453394909090882</c:v>
                </c:pt>
                <c:pt idx="3365">
                  <c:v>5.453394909090882</c:v>
                </c:pt>
                <c:pt idx="3366">
                  <c:v>5.453394909090882</c:v>
                </c:pt>
                <c:pt idx="3367">
                  <c:v>5.453394909090882</c:v>
                </c:pt>
                <c:pt idx="3368">
                  <c:v>5.453394909090882</c:v>
                </c:pt>
                <c:pt idx="3369">
                  <c:v>5.453394909090882</c:v>
                </c:pt>
                <c:pt idx="3370">
                  <c:v>5.453394909090882</c:v>
                </c:pt>
                <c:pt idx="3371">
                  <c:v>5.453394909090882</c:v>
                </c:pt>
                <c:pt idx="3372">
                  <c:v>5.453394909090882</c:v>
                </c:pt>
                <c:pt idx="3373">
                  <c:v>5.453394909090882</c:v>
                </c:pt>
                <c:pt idx="3374">
                  <c:v>5.453394909090882</c:v>
                </c:pt>
                <c:pt idx="3375">
                  <c:v>5.453394909090882</c:v>
                </c:pt>
                <c:pt idx="3376">
                  <c:v>5.453394909090882</c:v>
                </c:pt>
                <c:pt idx="3377">
                  <c:v>5.453394909090882</c:v>
                </c:pt>
                <c:pt idx="3378">
                  <c:v>5.453394909090882</c:v>
                </c:pt>
                <c:pt idx="3379">
                  <c:v>5.453394909090882</c:v>
                </c:pt>
                <c:pt idx="3380">
                  <c:v>5.453394909090882</c:v>
                </c:pt>
                <c:pt idx="3381">
                  <c:v>5.453394909090882</c:v>
                </c:pt>
                <c:pt idx="3382">
                  <c:v>5.453394909090882</c:v>
                </c:pt>
                <c:pt idx="3383">
                  <c:v>5.453394909090882</c:v>
                </c:pt>
                <c:pt idx="3384">
                  <c:v>5.453394909090882</c:v>
                </c:pt>
                <c:pt idx="3385">
                  <c:v>5.453394909090882</c:v>
                </c:pt>
                <c:pt idx="3386">
                  <c:v>5.453394909090882</c:v>
                </c:pt>
                <c:pt idx="3387">
                  <c:v>5.453394909090882</c:v>
                </c:pt>
                <c:pt idx="3388">
                  <c:v>5.453394909090882</c:v>
                </c:pt>
                <c:pt idx="3389">
                  <c:v>5.453394909090882</c:v>
                </c:pt>
                <c:pt idx="3390">
                  <c:v>5.453394909090882</c:v>
                </c:pt>
                <c:pt idx="3391">
                  <c:v>5.453394909090882</c:v>
                </c:pt>
                <c:pt idx="3392">
                  <c:v>5.453394909090882</c:v>
                </c:pt>
                <c:pt idx="3393">
                  <c:v>5.453394909090882</c:v>
                </c:pt>
                <c:pt idx="3394">
                  <c:v>5.453394909090882</c:v>
                </c:pt>
                <c:pt idx="3395">
                  <c:v>5.453394909090882</c:v>
                </c:pt>
                <c:pt idx="3396">
                  <c:v>5.453394909090882</c:v>
                </c:pt>
                <c:pt idx="3397">
                  <c:v>5.453394909090882</c:v>
                </c:pt>
                <c:pt idx="3398">
                  <c:v>5.453394909090882</c:v>
                </c:pt>
                <c:pt idx="3399">
                  <c:v>5.453394909090882</c:v>
                </c:pt>
                <c:pt idx="3400">
                  <c:v>5.453394909090882</c:v>
                </c:pt>
                <c:pt idx="3401">
                  <c:v>5.453394909090882</c:v>
                </c:pt>
                <c:pt idx="3402">
                  <c:v>5.453394909090882</c:v>
                </c:pt>
                <c:pt idx="3403">
                  <c:v>5.453394909090882</c:v>
                </c:pt>
                <c:pt idx="3404">
                  <c:v>5.453394909090882</c:v>
                </c:pt>
                <c:pt idx="3405">
                  <c:v>5.453394909090882</c:v>
                </c:pt>
                <c:pt idx="3406">
                  <c:v>5.453394909090882</c:v>
                </c:pt>
                <c:pt idx="3407">
                  <c:v>5.453394909090882</c:v>
                </c:pt>
                <c:pt idx="3408">
                  <c:v>5.453394909090882</c:v>
                </c:pt>
                <c:pt idx="3409">
                  <c:v>5.453394909090882</c:v>
                </c:pt>
                <c:pt idx="3410">
                  <c:v>5.453394909090882</c:v>
                </c:pt>
                <c:pt idx="3411">
                  <c:v>5.453394909090882</c:v>
                </c:pt>
                <c:pt idx="3412">
                  <c:v>5.453394909090882</c:v>
                </c:pt>
                <c:pt idx="3413">
                  <c:v>5.453394909090882</c:v>
                </c:pt>
                <c:pt idx="3414">
                  <c:v>5.453394909090882</c:v>
                </c:pt>
                <c:pt idx="3415">
                  <c:v>5.453394909090882</c:v>
                </c:pt>
                <c:pt idx="3416">
                  <c:v>5.453394909090882</c:v>
                </c:pt>
                <c:pt idx="3417">
                  <c:v>5.453394909090882</c:v>
                </c:pt>
                <c:pt idx="3418">
                  <c:v>5.453394909090882</c:v>
                </c:pt>
                <c:pt idx="3419">
                  <c:v>5.453394909090882</c:v>
                </c:pt>
                <c:pt idx="3420">
                  <c:v>5.453394909090882</c:v>
                </c:pt>
                <c:pt idx="3421">
                  <c:v>5.453394909090882</c:v>
                </c:pt>
                <c:pt idx="3422">
                  <c:v>5.453394909090882</c:v>
                </c:pt>
                <c:pt idx="3423">
                  <c:v>5.453394909090882</c:v>
                </c:pt>
                <c:pt idx="3424">
                  <c:v>5.453394909090882</c:v>
                </c:pt>
                <c:pt idx="3425">
                  <c:v>5.453394909090882</c:v>
                </c:pt>
                <c:pt idx="3426">
                  <c:v>5.453394909090882</c:v>
                </c:pt>
                <c:pt idx="3427">
                  <c:v>5.453394909090882</c:v>
                </c:pt>
                <c:pt idx="3428">
                  <c:v>5.453394909090882</c:v>
                </c:pt>
                <c:pt idx="3429">
                  <c:v>5.453394909090882</c:v>
                </c:pt>
                <c:pt idx="3430">
                  <c:v>5.453394909090882</c:v>
                </c:pt>
                <c:pt idx="3431">
                  <c:v>5.453394909090882</c:v>
                </c:pt>
                <c:pt idx="3432">
                  <c:v>5.453394909090882</c:v>
                </c:pt>
                <c:pt idx="3433">
                  <c:v>5.453394909090882</c:v>
                </c:pt>
                <c:pt idx="3434">
                  <c:v>5.453394909090882</c:v>
                </c:pt>
                <c:pt idx="3435">
                  <c:v>5.453394909090882</c:v>
                </c:pt>
                <c:pt idx="3436">
                  <c:v>5.453394909090882</c:v>
                </c:pt>
                <c:pt idx="3437">
                  <c:v>5.453394909090882</c:v>
                </c:pt>
                <c:pt idx="3438">
                  <c:v>5.453394909090882</c:v>
                </c:pt>
                <c:pt idx="3439">
                  <c:v>5.453394909090882</c:v>
                </c:pt>
                <c:pt idx="3440">
                  <c:v>5.453394909090882</c:v>
                </c:pt>
                <c:pt idx="3441">
                  <c:v>5.453394909090882</c:v>
                </c:pt>
                <c:pt idx="3442">
                  <c:v>5.453394909090882</c:v>
                </c:pt>
                <c:pt idx="3443">
                  <c:v>5.453394909090882</c:v>
                </c:pt>
                <c:pt idx="3444">
                  <c:v>5.453394909090882</c:v>
                </c:pt>
                <c:pt idx="3445">
                  <c:v>5.453394909090882</c:v>
                </c:pt>
                <c:pt idx="3446">
                  <c:v>5.453394909090882</c:v>
                </c:pt>
                <c:pt idx="3447">
                  <c:v>5.453394909090882</c:v>
                </c:pt>
                <c:pt idx="3448">
                  <c:v>5.453394909090882</c:v>
                </c:pt>
                <c:pt idx="3449">
                  <c:v>5.453394909090882</c:v>
                </c:pt>
                <c:pt idx="3450">
                  <c:v>5.453394909090882</c:v>
                </c:pt>
                <c:pt idx="3451">
                  <c:v>5.453394909090882</c:v>
                </c:pt>
                <c:pt idx="3452">
                  <c:v>5.453394909090882</c:v>
                </c:pt>
                <c:pt idx="3453">
                  <c:v>5.453394909090882</c:v>
                </c:pt>
                <c:pt idx="3454">
                  <c:v>5.453394909090882</c:v>
                </c:pt>
                <c:pt idx="3455">
                  <c:v>5.453394909090882</c:v>
                </c:pt>
                <c:pt idx="3456">
                  <c:v>5.453394909090882</c:v>
                </c:pt>
                <c:pt idx="3457">
                  <c:v>5.453394909090882</c:v>
                </c:pt>
                <c:pt idx="3458">
                  <c:v>5.453394909090882</c:v>
                </c:pt>
                <c:pt idx="3459">
                  <c:v>5.453394909090882</c:v>
                </c:pt>
                <c:pt idx="3460">
                  <c:v>5.453394909090882</c:v>
                </c:pt>
                <c:pt idx="3461">
                  <c:v>5.453394909090882</c:v>
                </c:pt>
                <c:pt idx="3462">
                  <c:v>5.453394909090882</c:v>
                </c:pt>
                <c:pt idx="3463">
                  <c:v>5.453394909090882</c:v>
                </c:pt>
                <c:pt idx="3464">
                  <c:v>5.453394909090882</c:v>
                </c:pt>
                <c:pt idx="3465">
                  <c:v>5.453394909090882</c:v>
                </c:pt>
                <c:pt idx="3466">
                  <c:v>5.453394909090882</c:v>
                </c:pt>
                <c:pt idx="3467">
                  <c:v>5.453394909090882</c:v>
                </c:pt>
                <c:pt idx="3468">
                  <c:v>5.453394909090882</c:v>
                </c:pt>
                <c:pt idx="3469">
                  <c:v>5.453394909090882</c:v>
                </c:pt>
                <c:pt idx="3470">
                  <c:v>5.453394909090882</c:v>
                </c:pt>
                <c:pt idx="3471">
                  <c:v>5.453394909090882</c:v>
                </c:pt>
                <c:pt idx="3472">
                  <c:v>5.453394909090882</c:v>
                </c:pt>
                <c:pt idx="3473">
                  <c:v>5.453394909090882</c:v>
                </c:pt>
                <c:pt idx="3474">
                  <c:v>5.453394909090882</c:v>
                </c:pt>
                <c:pt idx="3475">
                  <c:v>5.453394909090882</c:v>
                </c:pt>
                <c:pt idx="3476">
                  <c:v>5.453394909090882</c:v>
                </c:pt>
                <c:pt idx="3477">
                  <c:v>5.453394909090882</c:v>
                </c:pt>
                <c:pt idx="3478">
                  <c:v>5.453394909090882</c:v>
                </c:pt>
                <c:pt idx="3479">
                  <c:v>5.453394909090882</c:v>
                </c:pt>
                <c:pt idx="3480">
                  <c:v>5.453394909090882</c:v>
                </c:pt>
                <c:pt idx="3481">
                  <c:v>5.453394909090882</c:v>
                </c:pt>
                <c:pt idx="3482">
                  <c:v>5.453394909090882</c:v>
                </c:pt>
                <c:pt idx="3483">
                  <c:v>5.453394909090882</c:v>
                </c:pt>
                <c:pt idx="3484">
                  <c:v>5.453394909090882</c:v>
                </c:pt>
                <c:pt idx="3485">
                  <c:v>5.453394909090882</c:v>
                </c:pt>
                <c:pt idx="3486">
                  <c:v>5.453394909090882</c:v>
                </c:pt>
                <c:pt idx="3487">
                  <c:v>5.453394909090882</c:v>
                </c:pt>
                <c:pt idx="3488">
                  <c:v>5.453394909090882</c:v>
                </c:pt>
                <c:pt idx="3489">
                  <c:v>5.453394909090882</c:v>
                </c:pt>
                <c:pt idx="3490">
                  <c:v>5.453394909090882</c:v>
                </c:pt>
                <c:pt idx="3491">
                  <c:v>5.453394909090882</c:v>
                </c:pt>
                <c:pt idx="3492">
                  <c:v>5.453394909090882</c:v>
                </c:pt>
                <c:pt idx="3493">
                  <c:v>5.453394909090882</c:v>
                </c:pt>
                <c:pt idx="3494">
                  <c:v>5.453394909090882</c:v>
                </c:pt>
                <c:pt idx="3495">
                  <c:v>5.453394909090882</c:v>
                </c:pt>
                <c:pt idx="3496">
                  <c:v>5.453394909090882</c:v>
                </c:pt>
                <c:pt idx="3497">
                  <c:v>5.453394909090882</c:v>
                </c:pt>
                <c:pt idx="3498">
                  <c:v>5.453394909090882</c:v>
                </c:pt>
                <c:pt idx="3499">
                  <c:v>5.453394909090882</c:v>
                </c:pt>
                <c:pt idx="3500">
                  <c:v>5.453394909090882</c:v>
                </c:pt>
                <c:pt idx="3501">
                  <c:v>5.453394909090882</c:v>
                </c:pt>
                <c:pt idx="3502">
                  <c:v>5.453394909090882</c:v>
                </c:pt>
                <c:pt idx="3503">
                  <c:v>5.453394909090882</c:v>
                </c:pt>
                <c:pt idx="3504">
                  <c:v>5.453394909090882</c:v>
                </c:pt>
                <c:pt idx="3505">
                  <c:v>5.453394909090882</c:v>
                </c:pt>
                <c:pt idx="3506">
                  <c:v>5.453394909090882</c:v>
                </c:pt>
                <c:pt idx="3507">
                  <c:v>5.453394909090882</c:v>
                </c:pt>
                <c:pt idx="3508">
                  <c:v>5.453394909090882</c:v>
                </c:pt>
                <c:pt idx="3509">
                  <c:v>5.453394909090882</c:v>
                </c:pt>
                <c:pt idx="3510">
                  <c:v>5.453394909090882</c:v>
                </c:pt>
                <c:pt idx="3511">
                  <c:v>5.453394909090882</c:v>
                </c:pt>
                <c:pt idx="3512">
                  <c:v>5.453394909090882</c:v>
                </c:pt>
                <c:pt idx="3513">
                  <c:v>5.453394909090882</c:v>
                </c:pt>
                <c:pt idx="3514">
                  <c:v>5.453394909090882</c:v>
                </c:pt>
                <c:pt idx="3515">
                  <c:v>5.453394909090882</c:v>
                </c:pt>
                <c:pt idx="3516">
                  <c:v>5.453394909090882</c:v>
                </c:pt>
                <c:pt idx="3517">
                  <c:v>5.453394909090882</c:v>
                </c:pt>
                <c:pt idx="3518">
                  <c:v>5.453394909090882</c:v>
                </c:pt>
                <c:pt idx="3519">
                  <c:v>5.453394909090882</c:v>
                </c:pt>
                <c:pt idx="3520">
                  <c:v>5.453394909090882</c:v>
                </c:pt>
                <c:pt idx="3521">
                  <c:v>5.453394909090882</c:v>
                </c:pt>
                <c:pt idx="3522">
                  <c:v>5.453394909090882</c:v>
                </c:pt>
                <c:pt idx="3523">
                  <c:v>5.453394909090882</c:v>
                </c:pt>
                <c:pt idx="3524">
                  <c:v>5.453394909090882</c:v>
                </c:pt>
                <c:pt idx="3525">
                  <c:v>5.453394909090882</c:v>
                </c:pt>
                <c:pt idx="3526">
                  <c:v>5.453394909090882</c:v>
                </c:pt>
                <c:pt idx="3527">
                  <c:v>5.453394909090882</c:v>
                </c:pt>
                <c:pt idx="3528">
                  <c:v>5.453394909090882</c:v>
                </c:pt>
                <c:pt idx="3529">
                  <c:v>5.453394909090882</c:v>
                </c:pt>
                <c:pt idx="3530">
                  <c:v>5.453394909090882</c:v>
                </c:pt>
                <c:pt idx="3531">
                  <c:v>5.453394909090882</c:v>
                </c:pt>
                <c:pt idx="3532">
                  <c:v>5.453394909090882</c:v>
                </c:pt>
                <c:pt idx="3533">
                  <c:v>5.453394909090882</c:v>
                </c:pt>
                <c:pt idx="3534">
                  <c:v>5.453394909090882</c:v>
                </c:pt>
                <c:pt idx="3535">
                  <c:v>5.453394909090882</c:v>
                </c:pt>
                <c:pt idx="3536">
                  <c:v>5.453394909090882</c:v>
                </c:pt>
                <c:pt idx="3537">
                  <c:v>5.453394909090882</c:v>
                </c:pt>
                <c:pt idx="3538">
                  <c:v>5.453394909090882</c:v>
                </c:pt>
                <c:pt idx="3539">
                  <c:v>5.453394909090882</c:v>
                </c:pt>
                <c:pt idx="3540">
                  <c:v>5.453394909090882</c:v>
                </c:pt>
                <c:pt idx="3541">
                  <c:v>5.453394909090882</c:v>
                </c:pt>
                <c:pt idx="3542">
                  <c:v>5.453394909090882</c:v>
                </c:pt>
                <c:pt idx="3543">
                  <c:v>5.453394909090882</c:v>
                </c:pt>
                <c:pt idx="3544">
                  <c:v>5.453394909090882</c:v>
                </c:pt>
                <c:pt idx="3545">
                  <c:v>5.453394909090882</c:v>
                </c:pt>
                <c:pt idx="3546">
                  <c:v>5.453394909090882</c:v>
                </c:pt>
                <c:pt idx="3547">
                  <c:v>5.453394909090882</c:v>
                </c:pt>
                <c:pt idx="3548">
                  <c:v>5.453394909090882</c:v>
                </c:pt>
                <c:pt idx="3549">
                  <c:v>5.453394909090882</c:v>
                </c:pt>
                <c:pt idx="3550">
                  <c:v>5.453394909090882</c:v>
                </c:pt>
                <c:pt idx="3551">
                  <c:v>5.453394909090882</c:v>
                </c:pt>
                <c:pt idx="3552">
                  <c:v>5.453394909090882</c:v>
                </c:pt>
                <c:pt idx="3553">
                  <c:v>5.453394909090882</c:v>
                </c:pt>
                <c:pt idx="3554">
                  <c:v>5.453394909090882</c:v>
                </c:pt>
                <c:pt idx="3555">
                  <c:v>5.453394909090882</c:v>
                </c:pt>
                <c:pt idx="3556">
                  <c:v>5.453394909090882</c:v>
                </c:pt>
                <c:pt idx="3557">
                  <c:v>5.453394909090882</c:v>
                </c:pt>
                <c:pt idx="3558">
                  <c:v>5.453394909090882</c:v>
                </c:pt>
                <c:pt idx="3559">
                  <c:v>5.453394909090882</c:v>
                </c:pt>
                <c:pt idx="3560">
                  <c:v>5.453394909090882</c:v>
                </c:pt>
                <c:pt idx="3561">
                  <c:v>5.453394909090882</c:v>
                </c:pt>
                <c:pt idx="3562">
                  <c:v>5.453394909090882</c:v>
                </c:pt>
                <c:pt idx="3563">
                  <c:v>5.453394909090882</c:v>
                </c:pt>
                <c:pt idx="3564">
                  <c:v>5.453394909090882</c:v>
                </c:pt>
                <c:pt idx="3565">
                  <c:v>5.453394909090882</c:v>
                </c:pt>
                <c:pt idx="3566">
                  <c:v>5.453394909090882</c:v>
                </c:pt>
                <c:pt idx="3567">
                  <c:v>5.453394909090882</c:v>
                </c:pt>
                <c:pt idx="3568">
                  <c:v>5.453394909090882</c:v>
                </c:pt>
                <c:pt idx="3569">
                  <c:v>5.453394909090882</c:v>
                </c:pt>
                <c:pt idx="3570">
                  <c:v>5.453394909090882</c:v>
                </c:pt>
                <c:pt idx="3571">
                  <c:v>5.453394909090882</c:v>
                </c:pt>
                <c:pt idx="3572">
                  <c:v>5.453394909090882</c:v>
                </c:pt>
                <c:pt idx="3573">
                  <c:v>5.453394909090882</c:v>
                </c:pt>
                <c:pt idx="3574">
                  <c:v>5.453394909090882</c:v>
                </c:pt>
                <c:pt idx="3575">
                  <c:v>5.453394909090882</c:v>
                </c:pt>
                <c:pt idx="3576">
                  <c:v>5.453394909090882</c:v>
                </c:pt>
                <c:pt idx="3577">
                  <c:v>5.453394909090882</c:v>
                </c:pt>
                <c:pt idx="3578">
                  <c:v>5.453394909090882</c:v>
                </c:pt>
                <c:pt idx="3579">
                  <c:v>5.453394909090882</c:v>
                </c:pt>
                <c:pt idx="3580">
                  <c:v>5.453394909090882</c:v>
                </c:pt>
                <c:pt idx="3581">
                  <c:v>5.453394909090882</c:v>
                </c:pt>
                <c:pt idx="3582">
                  <c:v>5.453394909090882</c:v>
                </c:pt>
                <c:pt idx="3583">
                  <c:v>5.453394909090882</c:v>
                </c:pt>
                <c:pt idx="3584">
                  <c:v>5.453394909090882</c:v>
                </c:pt>
                <c:pt idx="3585">
                  <c:v>5.453394909090882</c:v>
                </c:pt>
                <c:pt idx="3586">
                  <c:v>5.453394909090882</c:v>
                </c:pt>
                <c:pt idx="3587">
                  <c:v>5.453394909090882</c:v>
                </c:pt>
                <c:pt idx="3588">
                  <c:v>5.453394909090882</c:v>
                </c:pt>
                <c:pt idx="3589">
                  <c:v>5.453394909090882</c:v>
                </c:pt>
                <c:pt idx="3590">
                  <c:v>5.453394909090882</c:v>
                </c:pt>
                <c:pt idx="3591">
                  <c:v>5.453394909090882</c:v>
                </c:pt>
                <c:pt idx="3592">
                  <c:v>5.453394909090882</c:v>
                </c:pt>
                <c:pt idx="3593">
                  <c:v>5.453394909090882</c:v>
                </c:pt>
                <c:pt idx="3594">
                  <c:v>5.453394909090882</c:v>
                </c:pt>
                <c:pt idx="3595">
                  <c:v>5.453394909090882</c:v>
                </c:pt>
                <c:pt idx="3596">
                  <c:v>5.453394909090882</c:v>
                </c:pt>
                <c:pt idx="3597">
                  <c:v>5.453394909090882</c:v>
                </c:pt>
                <c:pt idx="3598">
                  <c:v>5.453394909090882</c:v>
                </c:pt>
                <c:pt idx="3599">
                  <c:v>5.453394909090882</c:v>
                </c:pt>
                <c:pt idx="3600">
                  <c:v>5.453394909090882</c:v>
                </c:pt>
                <c:pt idx="3601">
                  <c:v>5.453394909090882</c:v>
                </c:pt>
                <c:pt idx="3602">
                  <c:v>5.453394909090882</c:v>
                </c:pt>
                <c:pt idx="3603">
                  <c:v>5.453394909090882</c:v>
                </c:pt>
                <c:pt idx="3604">
                  <c:v>5.453394909090882</c:v>
                </c:pt>
                <c:pt idx="3605">
                  <c:v>5.453394909090882</c:v>
                </c:pt>
                <c:pt idx="3606">
                  <c:v>5.453394909090882</c:v>
                </c:pt>
                <c:pt idx="3607">
                  <c:v>5.453394909090882</c:v>
                </c:pt>
                <c:pt idx="3608">
                  <c:v>5.453394909090882</c:v>
                </c:pt>
                <c:pt idx="3609">
                  <c:v>5.453394909090882</c:v>
                </c:pt>
                <c:pt idx="3610">
                  <c:v>5.453394909090882</c:v>
                </c:pt>
                <c:pt idx="3611">
                  <c:v>5.453394909090882</c:v>
                </c:pt>
                <c:pt idx="3612">
                  <c:v>5.453394909090882</c:v>
                </c:pt>
                <c:pt idx="3613">
                  <c:v>5.453394909090882</c:v>
                </c:pt>
                <c:pt idx="3614">
                  <c:v>5.453394909090882</c:v>
                </c:pt>
                <c:pt idx="3615">
                  <c:v>5.453394909090882</c:v>
                </c:pt>
                <c:pt idx="3616">
                  <c:v>5.453394909090882</c:v>
                </c:pt>
                <c:pt idx="3617">
                  <c:v>5.453394909090882</c:v>
                </c:pt>
                <c:pt idx="3618">
                  <c:v>5.453394909090882</c:v>
                </c:pt>
                <c:pt idx="3619">
                  <c:v>5.453394909090882</c:v>
                </c:pt>
                <c:pt idx="3620">
                  <c:v>5.453394909090882</c:v>
                </c:pt>
                <c:pt idx="3621">
                  <c:v>5.453394909090882</c:v>
                </c:pt>
                <c:pt idx="3622">
                  <c:v>5.453394909090882</c:v>
                </c:pt>
                <c:pt idx="3623">
                  <c:v>5.453394909090882</c:v>
                </c:pt>
                <c:pt idx="3624">
                  <c:v>5.453394909090882</c:v>
                </c:pt>
                <c:pt idx="3625">
                  <c:v>5.453394909090882</c:v>
                </c:pt>
                <c:pt idx="3626">
                  <c:v>5.453394909090882</c:v>
                </c:pt>
                <c:pt idx="3627">
                  <c:v>5.453394909090882</c:v>
                </c:pt>
                <c:pt idx="3628">
                  <c:v>5.453394909090882</c:v>
                </c:pt>
                <c:pt idx="3629">
                  <c:v>5.453394909090882</c:v>
                </c:pt>
                <c:pt idx="3630">
                  <c:v>5.453394909090882</c:v>
                </c:pt>
                <c:pt idx="3631">
                  <c:v>5.453394909090882</c:v>
                </c:pt>
                <c:pt idx="3632">
                  <c:v>5.453394909090882</c:v>
                </c:pt>
                <c:pt idx="3633">
                  <c:v>5.453394909090882</c:v>
                </c:pt>
                <c:pt idx="3634">
                  <c:v>5.453394909090882</c:v>
                </c:pt>
                <c:pt idx="3635">
                  <c:v>5.453394909090882</c:v>
                </c:pt>
                <c:pt idx="3636">
                  <c:v>5.453394909090882</c:v>
                </c:pt>
                <c:pt idx="3637">
                  <c:v>5.453394909090882</c:v>
                </c:pt>
                <c:pt idx="3638">
                  <c:v>5.453394909090882</c:v>
                </c:pt>
                <c:pt idx="3639">
                  <c:v>5.453394909090882</c:v>
                </c:pt>
                <c:pt idx="3640">
                  <c:v>5.453394909090882</c:v>
                </c:pt>
                <c:pt idx="3641">
                  <c:v>5.453394909090882</c:v>
                </c:pt>
                <c:pt idx="3642">
                  <c:v>5.453394909090882</c:v>
                </c:pt>
                <c:pt idx="3643">
                  <c:v>5.453394909090882</c:v>
                </c:pt>
                <c:pt idx="3644">
                  <c:v>5.453394909090882</c:v>
                </c:pt>
                <c:pt idx="3645">
                  <c:v>5.453394909090882</c:v>
                </c:pt>
                <c:pt idx="3646">
                  <c:v>5.453394909090882</c:v>
                </c:pt>
                <c:pt idx="3647">
                  <c:v>5.453394909090882</c:v>
                </c:pt>
                <c:pt idx="3648">
                  <c:v>5.453394909090882</c:v>
                </c:pt>
                <c:pt idx="3649">
                  <c:v>5.453394909090882</c:v>
                </c:pt>
                <c:pt idx="3650">
                  <c:v>5.453394909090882</c:v>
                </c:pt>
                <c:pt idx="3651">
                  <c:v>5.453394909090882</c:v>
                </c:pt>
                <c:pt idx="3652">
                  <c:v>5.453394909090882</c:v>
                </c:pt>
                <c:pt idx="3653">
                  <c:v>5.453394909090882</c:v>
                </c:pt>
                <c:pt idx="3654">
                  <c:v>5.453394909090882</c:v>
                </c:pt>
                <c:pt idx="3655">
                  <c:v>5.453394909090882</c:v>
                </c:pt>
                <c:pt idx="3656">
                  <c:v>5.453394909090882</c:v>
                </c:pt>
                <c:pt idx="3657">
                  <c:v>5.453394909090882</c:v>
                </c:pt>
                <c:pt idx="3658">
                  <c:v>5.453394909090882</c:v>
                </c:pt>
                <c:pt idx="3659">
                  <c:v>5.453394909090882</c:v>
                </c:pt>
                <c:pt idx="3660">
                  <c:v>5.453394909090882</c:v>
                </c:pt>
                <c:pt idx="3661">
                  <c:v>5.453394909090882</c:v>
                </c:pt>
                <c:pt idx="3662">
                  <c:v>5.453394909090882</c:v>
                </c:pt>
                <c:pt idx="3663">
                  <c:v>5.453394909090882</c:v>
                </c:pt>
                <c:pt idx="3664">
                  <c:v>5.453394909090882</c:v>
                </c:pt>
                <c:pt idx="3665">
                  <c:v>5.453394909090882</c:v>
                </c:pt>
                <c:pt idx="3666">
                  <c:v>5.453394909090882</c:v>
                </c:pt>
                <c:pt idx="3667">
                  <c:v>5.453394909090882</c:v>
                </c:pt>
                <c:pt idx="3668">
                  <c:v>5.453394909090882</c:v>
                </c:pt>
                <c:pt idx="3669">
                  <c:v>5.453394909090882</c:v>
                </c:pt>
                <c:pt idx="3670">
                  <c:v>5.453394909090882</c:v>
                </c:pt>
                <c:pt idx="3671">
                  <c:v>5.453394909090882</c:v>
                </c:pt>
                <c:pt idx="3672">
                  <c:v>5.453394909090882</c:v>
                </c:pt>
                <c:pt idx="3673">
                  <c:v>5.453394909090882</c:v>
                </c:pt>
                <c:pt idx="3674">
                  <c:v>5.453394909090882</c:v>
                </c:pt>
                <c:pt idx="3675">
                  <c:v>5.453394909090882</c:v>
                </c:pt>
                <c:pt idx="3676">
                  <c:v>5.453394909090882</c:v>
                </c:pt>
                <c:pt idx="3677">
                  <c:v>5.453394909090882</c:v>
                </c:pt>
                <c:pt idx="3678">
                  <c:v>5.453394909090882</c:v>
                </c:pt>
                <c:pt idx="3679">
                  <c:v>5.453394909090882</c:v>
                </c:pt>
                <c:pt idx="3680">
                  <c:v>5.453394909090882</c:v>
                </c:pt>
                <c:pt idx="3681">
                  <c:v>5.453394909090882</c:v>
                </c:pt>
                <c:pt idx="3682">
                  <c:v>5.453394909090882</c:v>
                </c:pt>
                <c:pt idx="3683">
                  <c:v>5.453394909090882</c:v>
                </c:pt>
                <c:pt idx="3684">
                  <c:v>5.453394909090882</c:v>
                </c:pt>
                <c:pt idx="3685">
                  <c:v>5.453394909090882</c:v>
                </c:pt>
                <c:pt idx="3686">
                  <c:v>5.453394909090882</c:v>
                </c:pt>
                <c:pt idx="3687">
                  <c:v>5.453394909090882</c:v>
                </c:pt>
                <c:pt idx="3688">
                  <c:v>5.453394909090882</c:v>
                </c:pt>
                <c:pt idx="3689">
                  <c:v>5.453394909090882</c:v>
                </c:pt>
                <c:pt idx="3690">
                  <c:v>5.453394909090882</c:v>
                </c:pt>
                <c:pt idx="3691">
                  <c:v>5.453394909090882</c:v>
                </c:pt>
                <c:pt idx="3692">
                  <c:v>5.453394909090882</c:v>
                </c:pt>
                <c:pt idx="3693">
                  <c:v>5.453394909090882</c:v>
                </c:pt>
                <c:pt idx="3694">
                  <c:v>5.453394909090882</c:v>
                </c:pt>
                <c:pt idx="3695">
                  <c:v>5.453394909090882</c:v>
                </c:pt>
                <c:pt idx="3696">
                  <c:v>5.453394909090882</c:v>
                </c:pt>
                <c:pt idx="3697">
                  <c:v>5.453394909090882</c:v>
                </c:pt>
                <c:pt idx="3698">
                  <c:v>5.453394909090882</c:v>
                </c:pt>
                <c:pt idx="3699">
                  <c:v>5.453394909090882</c:v>
                </c:pt>
                <c:pt idx="3700">
                  <c:v>5.453394909090882</c:v>
                </c:pt>
                <c:pt idx="3701">
                  <c:v>5.453394909090882</c:v>
                </c:pt>
                <c:pt idx="3702">
                  <c:v>5.453394909090882</c:v>
                </c:pt>
                <c:pt idx="3703">
                  <c:v>5.453394909090882</c:v>
                </c:pt>
                <c:pt idx="3704">
                  <c:v>5.453394909090882</c:v>
                </c:pt>
                <c:pt idx="3705">
                  <c:v>5.453394909090882</c:v>
                </c:pt>
                <c:pt idx="3706">
                  <c:v>5.453394909090882</c:v>
                </c:pt>
                <c:pt idx="3707">
                  <c:v>5.453394909090882</c:v>
                </c:pt>
                <c:pt idx="3708">
                  <c:v>5.453394909090882</c:v>
                </c:pt>
                <c:pt idx="3709">
                  <c:v>5.453394909090882</c:v>
                </c:pt>
                <c:pt idx="3710">
                  <c:v>5.453394909090882</c:v>
                </c:pt>
                <c:pt idx="3711">
                  <c:v>5.453394909090882</c:v>
                </c:pt>
                <c:pt idx="3712">
                  <c:v>5.453394909090882</c:v>
                </c:pt>
                <c:pt idx="3713">
                  <c:v>5.453394909090882</c:v>
                </c:pt>
                <c:pt idx="3714">
                  <c:v>5.453394909090882</c:v>
                </c:pt>
                <c:pt idx="3715">
                  <c:v>5.453394909090882</c:v>
                </c:pt>
                <c:pt idx="3716">
                  <c:v>5.453394909090882</c:v>
                </c:pt>
                <c:pt idx="3717">
                  <c:v>5.453394909090882</c:v>
                </c:pt>
                <c:pt idx="3718">
                  <c:v>5.453394909090882</c:v>
                </c:pt>
                <c:pt idx="3719">
                  <c:v>5.453394909090882</c:v>
                </c:pt>
                <c:pt idx="3720">
                  <c:v>5.453394909090882</c:v>
                </c:pt>
                <c:pt idx="3721">
                  <c:v>5.453394909090882</c:v>
                </c:pt>
                <c:pt idx="3722">
                  <c:v>5.453394909090882</c:v>
                </c:pt>
                <c:pt idx="3723">
                  <c:v>5.453394909090882</c:v>
                </c:pt>
                <c:pt idx="3724">
                  <c:v>5.453394909090882</c:v>
                </c:pt>
                <c:pt idx="3725">
                  <c:v>5.453394909090882</c:v>
                </c:pt>
                <c:pt idx="3726">
                  <c:v>5.453394909090882</c:v>
                </c:pt>
                <c:pt idx="3727">
                  <c:v>5.453394909090882</c:v>
                </c:pt>
                <c:pt idx="3728">
                  <c:v>5.453394909090882</c:v>
                </c:pt>
                <c:pt idx="3729">
                  <c:v>5.453394909090882</c:v>
                </c:pt>
                <c:pt idx="3730">
                  <c:v>5.453394909090882</c:v>
                </c:pt>
                <c:pt idx="3731">
                  <c:v>5.453394909090882</c:v>
                </c:pt>
                <c:pt idx="3732">
                  <c:v>5.453394909090882</c:v>
                </c:pt>
                <c:pt idx="3733">
                  <c:v>5.453394909090882</c:v>
                </c:pt>
                <c:pt idx="3734">
                  <c:v>5.453394909090882</c:v>
                </c:pt>
                <c:pt idx="3735">
                  <c:v>5.453394909090882</c:v>
                </c:pt>
                <c:pt idx="3736">
                  <c:v>5.453394909090882</c:v>
                </c:pt>
                <c:pt idx="3737">
                  <c:v>5.453394909090882</c:v>
                </c:pt>
                <c:pt idx="3738">
                  <c:v>5.453394909090882</c:v>
                </c:pt>
                <c:pt idx="3739">
                  <c:v>5.453394909090882</c:v>
                </c:pt>
                <c:pt idx="3740">
                  <c:v>5.453394909090882</c:v>
                </c:pt>
                <c:pt idx="3741">
                  <c:v>5.453394909090882</c:v>
                </c:pt>
                <c:pt idx="3742">
                  <c:v>5.453394909090882</c:v>
                </c:pt>
                <c:pt idx="3743">
                  <c:v>5.453394909090882</c:v>
                </c:pt>
                <c:pt idx="3744">
                  <c:v>5.453394909090882</c:v>
                </c:pt>
                <c:pt idx="3745">
                  <c:v>5.453394909090882</c:v>
                </c:pt>
                <c:pt idx="3746">
                  <c:v>5.453394909090882</c:v>
                </c:pt>
                <c:pt idx="3747">
                  <c:v>5.453394909090882</c:v>
                </c:pt>
                <c:pt idx="3748">
                  <c:v>5.453394909090882</c:v>
                </c:pt>
                <c:pt idx="3749">
                  <c:v>5.453394909090882</c:v>
                </c:pt>
                <c:pt idx="3750">
                  <c:v>5.453394909090882</c:v>
                </c:pt>
                <c:pt idx="3751">
                  <c:v>5.453394909090882</c:v>
                </c:pt>
                <c:pt idx="3752">
                  <c:v>5.453394909090882</c:v>
                </c:pt>
                <c:pt idx="3753">
                  <c:v>5.453394909090882</c:v>
                </c:pt>
                <c:pt idx="3754">
                  <c:v>5.453394909090882</c:v>
                </c:pt>
                <c:pt idx="3755">
                  <c:v>5.453394909090882</c:v>
                </c:pt>
                <c:pt idx="3756">
                  <c:v>5.453394909090882</c:v>
                </c:pt>
                <c:pt idx="3757">
                  <c:v>5.453394909090882</c:v>
                </c:pt>
                <c:pt idx="3758">
                  <c:v>5.453394909090882</c:v>
                </c:pt>
                <c:pt idx="3759">
                  <c:v>5.453394909090882</c:v>
                </c:pt>
                <c:pt idx="3760">
                  <c:v>5.453394909090882</c:v>
                </c:pt>
                <c:pt idx="3761">
                  <c:v>5.453394909090882</c:v>
                </c:pt>
                <c:pt idx="3762">
                  <c:v>5.453394909090882</c:v>
                </c:pt>
                <c:pt idx="3763">
                  <c:v>5.453394909090882</c:v>
                </c:pt>
                <c:pt idx="3764">
                  <c:v>5.453394909090882</c:v>
                </c:pt>
                <c:pt idx="3765">
                  <c:v>5.453394909090882</c:v>
                </c:pt>
                <c:pt idx="3766">
                  <c:v>5.453394909090882</c:v>
                </c:pt>
                <c:pt idx="3767">
                  <c:v>5.453394909090882</c:v>
                </c:pt>
                <c:pt idx="3768">
                  <c:v>5.453394909090882</c:v>
                </c:pt>
                <c:pt idx="3769">
                  <c:v>5.453394909090882</c:v>
                </c:pt>
                <c:pt idx="3770">
                  <c:v>5.453394909090882</c:v>
                </c:pt>
                <c:pt idx="3771">
                  <c:v>5.453394909090882</c:v>
                </c:pt>
                <c:pt idx="3772">
                  <c:v>5.453394909090882</c:v>
                </c:pt>
                <c:pt idx="3773">
                  <c:v>5.453394909090882</c:v>
                </c:pt>
                <c:pt idx="3774">
                  <c:v>5.453394909090882</c:v>
                </c:pt>
                <c:pt idx="3775">
                  <c:v>5.453394909090882</c:v>
                </c:pt>
                <c:pt idx="3776">
                  <c:v>5.453394909090882</c:v>
                </c:pt>
                <c:pt idx="3777">
                  <c:v>5.453394909090882</c:v>
                </c:pt>
                <c:pt idx="3778">
                  <c:v>5.453394909090882</c:v>
                </c:pt>
                <c:pt idx="3779">
                  <c:v>5.453394909090882</c:v>
                </c:pt>
                <c:pt idx="3780">
                  <c:v>5.453394909090882</c:v>
                </c:pt>
                <c:pt idx="3781">
                  <c:v>5.453394909090882</c:v>
                </c:pt>
                <c:pt idx="3782">
                  <c:v>5.453394909090882</c:v>
                </c:pt>
                <c:pt idx="3783">
                  <c:v>5.453394909090882</c:v>
                </c:pt>
                <c:pt idx="3784">
                  <c:v>5.453394909090882</c:v>
                </c:pt>
                <c:pt idx="3785">
                  <c:v>5.453394909090882</c:v>
                </c:pt>
                <c:pt idx="3786">
                  <c:v>5.453394909090882</c:v>
                </c:pt>
                <c:pt idx="3787">
                  <c:v>5.453394909090882</c:v>
                </c:pt>
                <c:pt idx="3788">
                  <c:v>5.453394909090882</c:v>
                </c:pt>
                <c:pt idx="3789">
                  <c:v>5.453394909090882</c:v>
                </c:pt>
                <c:pt idx="3790">
                  <c:v>5.453394909090882</c:v>
                </c:pt>
                <c:pt idx="3791">
                  <c:v>5.453394909090882</c:v>
                </c:pt>
                <c:pt idx="3792">
                  <c:v>5.453394909090882</c:v>
                </c:pt>
                <c:pt idx="3793">
                  <c:v>5.453394909090882</c:v>
                </c:pt>
                <c:pt idx="3794">
                  <c:v>5.453394909090882</c:v>
                </c:pt>
                <c:pt idx="3795">
                  <c:v>5.453394909090882</c:v>
                </c:pt>
                <c:pt idx="3796">
                  <c:v>5.453394909090882</c:v>
                </c:pt>
                <c:pt idx="3797">
                  <c:v>5.453394909090882</c:v>
                </c:pt>
                <c:pt idx="3798">
                  <c:v>5.453394909090882</c:v>
                </c:pt>
                <c:pt idx="3799">
                  <c:v>5.453394909090882</c:v>
                </c:pt>
                <c:pt idx="3800">
                  <c:v>5.453394909090882</c:v>
                </c:pt>
                <c:pt idx="3801">
                  <c:v>5.453394909090882</c:v>
                </c:pt>
                <c:pt idx="3802">
                  <c:v>5.453394909090882</c:v>
                </c:pt>
                <c:pt idx="3803">
                  <c:v>5.453394909090882</c:v>
                </c:pt>
                <c:pt idx="3804">
                  <c:v>5.453394909090882</c:v>
                </c:pt>
                <c:pt idx="3805">
                  <c:v>5.453394909090882</c:v>
                </c:pt>
                <c:pt idx="3806">
                  <c:v>5.453394909090882</c:v>
                </c:pt>
                <c:pt idx="3807">
                  <c:v>5.453394909090882</c:v>
                </c:pt>
                <c:pt idx="3808">
                  <c:v>5.453394909090882</c:v>
                </c:pt>
                <c:pt idx="3809">
                  <c:v>5.453394909090882</c:v>
                </c:pt>
                <c:pt idx="3810">
                  <c:v>5.453394909090882</c:v>
                </c:pt>
                <c:pt idx="3811">
                  <c:v>5.453394909090882</c:v>
                </c:pt>
                <c:pt idx="3812">
                  <c:v>5.453394909090882</c:v>
                </c:pt>
                <c:pt idx="3813">
                  <c:v>5.453394909090882</c:v>
                </c:pt>
                <c:pt idx="3814">
                  <c:v>5.453394909090882</c:v>
                </c:pt>
                <c:pt idx="3815">
                  <c:v>5.453394909090882</c:v>
                </c:pt>
                <c:pt idx="3816">
                  <c:v>5.453394909090882</c:v>
                </c:pt>
                <c:pt idx="3817">
                  <c:v>5.453394909090882</c:v>
                </c:pt>
                <c:pt idx="3818">
                  <c:v>5.453394909090882</c:v>
                </c:pt>
                <c:pt idx="3819">
                  <c:v>5.453394909090882</c:v>
                </c:pt>
                <c:pt idx="3820">
                  <c:v>5.453394909090882</c:v>
                </c:pt>
                <c:pt idx="3821">
                  <c:v>5.453394909090882</c:v>
                </c:pt>
                <c:pt idx="3822">
                  <c:v>5.453394909090882</c:v>
                </c:pt>
                <c:pt idx="3823">
                  <c:v>5.453394909090882</c:v>
                </c:pt>
                <c:pt idx="3824">
                  <c:v>5.453394909090882</c:v>
                </c:pt>
                <c:pt idx="3825">
                  <c:v>5.453394909090882</c:v>
                </c:pt>
                <c:pt idx="3826">
                  <c:v>5.453394909090882</c:v>
                </c:pt>
                <c:pt idx="3827">
                  <c:v>5.453394909090882</c:v>
                </c:pt>
                <c:pt idx="3828">
                  <c:v>5.453394909090882</c:v>
                </c:pt>
                <c:pt idx="3829">
                  <c:v>5.453394909090882</c:v>
                </c:pt>
                <c:pt idx="3830">
                  <c:v>5.453394909090882</c:v>
                </c:pt>
                <c:pt idx="3831">
                  <c:v>5.453394909090882</c:v>
                </c:pt>
                <c:pt idx="3832">
                  <c:v>5.453394909090882</c:v>
                </c:pt>
                <c:pt idx="3833">
                  <c:v>5.453394909090882</c:v>
                </c:pt>
                <c:pt idx="3834">
                  <c:v>5.453394909090882</c:v>
                </c:pt>
                <c:pt idx="3835">
                  <c:v>5.453394909090882</c:v>
                </c:pt>
                <c:pt idx="3836">
                  <c:v>5.453394909090882</c:v>
                </c:pt>
                <c:pt idx="3837">
                  <c:v>5.453394909090882</c:v>
                </c:pt>
                <c:pt idx="3838">
                  <c:v>5.453394909090882</c:v>
                </c:pt>
                <c:pt idx="3839">
                  <c:v>5.453394909090882</c:v>
                </c:pt>
                <c:pt idx="3840">
                  <c:v>5.453394909090882</c:v>
                </c:pt>
                <c:pt idx="3841">
                  <c:v>5.453394909090882</c:v>
                </c:pt>
                <c:pt idx="3842">
                  <c:v>5.453394909090882</c:v>
                </c:pt>
                <c:pt idx="3843">
                  <c:v>5.453394909090882</c:v>
                </c:pt>
                <c:pt idx="3844">
                  <c:v>5.453394909090882</c:v>
                </c:pt>
                <c:pt idx="3845">
                  <c:v>5.453394909090882</c:v>
                </c:pt>
                <c:pt idx="3846">
                  <c:v>5.453394909090882</c:v>
                </c:pt>
                <c:pt idx="3847">
                  <c:v>5.453394909090882</c:v>
                </c:pt>
                <c:pt idx="3848">
                  <c:v>5.453394909090882</c:v>
                </c:pt>
                <c:pt idx="3849">
                  <c:v>5.453394909090882</c:v>
                </c:pt>
                <c:pt idx="3850">
                  <c:v>5.453394909090882</c:v>
                </c:pt>
                <c:pt idx="3851">
                  <c:v>5.453394909090882</c:v>
                </c:pt>
                <c:pt idx="3852">
                  <c:v>5.453394909090882</c:v>
                </c:pt>
                <c:pt idx="3853">
                  <c:v>5.453394909090882</c:v>
                </c:pt>
                <c:pt idx="3854">
                  <c:v>5.453394909090882</c:v>
                </c:pt>
                <c:pt idx="3855">
                  <c:v>5.453394909090882</c:v>
                </c:pt>
                <c:pt idx="3856">
                  <c:v>5.453394909090882</c:v>
                </c:pt>
                <c:pt idx="3857">
                  <c:v>5.453394909090882</c:v>
                </c:pt>
                <c:pt idx="3858">
                  <c:v>5.453394909090882</c:v>
                </c:pt>
                <c:pt idx="3859">
                  <c:v>5.453394909090882</c:v>
                </c:pt>
                <c:pt idx="3860">
                  <c:v>5.453394909090882</c:v>
                </c:pt>
                <c:pt idx="3861">
                  <c:v>5.453394909090882</c:v>
                </c:pt>
                <c:pt idx="3862">
                  <c:v>5.453394909090882</c:v>
                </c:pt>
                <c:pt idx="3863">
                  <c:v>5.453394909090882</c:v>
                </c:pt>
                <c:pt idx="3864">
                  <c:v>5.453394909090882</c:v>
                </c:pt>
                <c:pt idx="3865">
                  <c:v>5.453394909090882</c:v>
                </c:pt>
                <c:pt idx="3866">
                  <c:v>5.453394909090882</c:v>
                </c:pt>
                <c:pt idx="3867">
                  <c:v>5.453394909090882</c:v>
                </c:pt>
                <c:pt idx="3868">
                  <c:v>5.453394909090882</c:v>
                </c:pt>
                <c:pt idx="3869">
                  <c:v>5.453394909090882</c:v>
                </c:pt>
                <c:pt idx="3870">
                  <c:v>5.453394909090882</c:v>
                </c:pt>
                <c:pt idx="3871">
                  <c:v>5.453394909090882</c:v>
                </c:pt>
                <c:pt idx="3872">
                  <c:v>5.453394909090882</c:v>
                </c:pt>
                <c:pt idx="3873">
                  <c:v>5.453394909090882</c:v>
                </c:pt>
                <c:pt idx="3874">
                  <c:v>5.453394909090882</c:v>
                </c:pt>
                <c:pt idx="3875">
                  <c:v>5.453394909090882</c:v>
                </c:pt>
                <c:pt idx="3876">
                  <c:v>5.453394909090882</c:v>
                </c:pt>
                <c:pt idx="3877">
                  <c:v>5.453394909090882</c:v>
                </c:pt>
                <c:pt idx="3878">
                  <c:v>5.453394909090882</c:v>
                </c:pt>
                <c:pt idx="3879">
                  <c:v>5.453394909090882</c:v>
                </c:pt>
                <c:pt idx="3880">
                  <c:v>5.453394909090882</c:v>
                </c:pt>
                <c:pt idx="3881">
                  <c:v>5.453394909090882</c:v>
                </c:pt>
                <c:pt idx="3882">
                  <c:v>5.453394909090882</c:v>
                </c:pt>
                <c:pt idx="3883">
                  <c:v>5.453394909090882</c:v>
                </c:pt>
                <c:pt idx="3884">
                  <c:v>5.453394909090882</c:v>
                </c:pt>
                <c:pt idx="3885">
                  <c:v>5.453394909090882</c:v>
                </c:pt>
                <c:pt idx="3886">
                  <c:v>5.453394909090882</c:v>
                </c:pt>
                <c:pt idx="3887">
                  <c:v>5.453394909090882</c:v>
                </c:pt>
                <c:pt idx="3888">
                  <c:v>5.453394909090882</c:v>
                </c:pt>
                <c:pt idx="3889">
                  <c:v>5.453394909090882</c:v>
                </c:pt>
                <c:pt idx="3890">
                  <c:v>5.453394909090882</c:v>
                </c:pt>
                <c:pt idx="3891">
                  <c:v>5.453394909090882</c:v>
                </c:pt>
                <c:pt idx="3892">
                  <c:v>5.453394909090882</c:v>
                </c:pt>
                <c:pt idx="3893">
                  <c:v>5.453394909090882</c:v>
                </c:pt>
                <c:pt idx="3894">
                  <c:v>5.453394909090882</c:v>
                </c:pt>
                <c:pt idx="3895">
                  <c:v>5.453394909090882</c:v>
                </c:pt>
                <c:pt idx="3896">
                  <c:v>5.453394909090882</c:v>
                </c:pt>
                <c:pt idx="3897">
                  <c:v>5.453394909090882</c:v>
                </c:pt>
                <c:pt idx="3898">
                  <c:v>5.453394909090882</c:v>
                </c:pt>
                <c:pt idx="3899">
                  <c:v>5.453394909090882</c:v>
                </c:pt>
                <c:pt idx="3900">
                  <c:v>5.453394909090882</c:v>
                </c:pt>
                <c:pt idx="3901">
                  <c:v>5.453394909090882</c:v>
                </c:pt>
                <c:pt idx="3902">
                  <c:v>5.453394909090882</c:v>
                </c:pt>
                <c:pt idx="3903">
                  <c:v>5.453394909090882</c:v>
                </c:pt>
                <c:pt idx="3904">
                  <c:v>5.453394909090882</c:v>
                </c:pt>
                <c:pt idx="3905">
                  <c:v>5.453394909090882</c:v>
                </c:pt>
                <c:pt idx="3906">
                  <c:v>5.453394909090882</c:v>
                </c:pt>
                <c:pt idx="3907">
                  <c:v>5.453394909090882</c:v>
                </c:pt>
                <c:pt idx="3908">
                  <c:v>5.453394909090882</c:v>
                </c:pt>
                <c:pt idx="3909">
                  <c:v>5.453394909090882</c:v>
                </c:pt>
                <c:pt idx="3910">
                  <c:v>5.453394909090882</c:v>
                </c:pt>
                <c:pt idx="3911">
                  <c:v>5.453394909090882</c:v>
                </c:pt>
                <c:pt idx="3912">
                  <c:v>5.453394909090882</c:v>
                </c:pt>
                <c:pt idx="3913">
                  <c:v>5.453394909090882</c:v>
                </c:pt>
                <c:pt idx="3914">
                  <c:v>5.453394909090882</c:v>
                </c:pt>
                <c:pt idx="3915">
                  <c:v>5.453394909090882</c:v>
                </c:pt>
                <c:pt idx="3916">
                  <c:v>5.453394909090882</c:v>
                </c:pt>
                <c:pt idx="3917">
                  <c:v>5.453394909090882</c:v>
                </c:pt>
                <c:pt idx="3918">
                  <c:v>5.453394909090882</c:v>
                </c:pt>
                <c:pt idx="3919">
                  <c:v>5.453394909090882</c:v>
                </c:pt>
                <c:pt idx="3920">
                  <c:v>5.453394909090882</c:v>
                </c:pt>
                <c:pt idx="3921">
                  <c:v>5.453394909090882</c:v>
                </c:pt>
                <c:pt idx="3922">
                  <c:v>5.453394909090882</c:v>
                </c:pt>
                <c:pt idx="3923">
                  <c:v>5.453394909090882</c:v>
                </c:pt>
                <c:pt idx="3924">
                  <c:v>5.453394909090882</c:v>
                </c:pt>
                <c:pt idx="3925">
                  <c:v>5.453394909090882</c:v>
                </c:pt>
                <c:pt idx="3926">
                  <c:v>5.453394909090882</c:v>
                </c:pt>
                <c:pt idx="3927">
                  <c:v>5.453394909090882</c:v>
                </c:pt>
                <c:pt idx="3928">
                  <c:v>5.453394909090882</c:v>
                </c:pt>
                <c:pt idx="3929">
                  <c:v>5.453394909090882</c:v>
                </c:pt>
                <c:pt idx="3930">
                  <c:v>5.453394909090882</c:v>
                </c:pt>
                <c:pt idx="3931">
                  <c:v>5.453394909090882</c:v>
                </c:pt>
                <c:pt idx="3932">
                  <c:v>5.453394909090882</c:v>
                </c:pt>
                <c:pt idx="3933">
                  <c:v>5.453394909090882</c:v>
                </c:pt>
                <c:pt idx="3934">
                  <c:v>5.453394909090882</c:v>
                </c:pt>
                <c:pt idx="3935">
                  <c:v>5.453394909090882</c:v>
                </c:pt>
                <c:pt idx="3936">
                  <c:v>5.453394909090882</c:v>
                </c:pt>
                <c:pt idx="3937">
                  <c:v>5.453394909090882</c:v>
                </c:pt>
                <c:pt idx="3938">
                  <c:v>5.453394909090882</c:v>
                </c:pt>
                <c:pt idx="3939">
                  <c:v>5.453394909090882</c:v>
                </c:pt>
                <c:pt idx="3940">
                  <c:v>5.453394909090882</c:v>
                </c:pt>
                <c:pt idx="3941">
                  <c:v>5.453394909090882</c:v>
                </c:pt>
                <c:pt idx="3942">
                  <c:v>5.453394909090882</c:v>
                </c:pt>
                <c:pt idx="3943">
                  <c:v>5.453394909090882</c:v>
                </c:pt>
                <c:pt idx="3944">
                  <c:v>5.453394909090882</c:v>
                </c:pt>
                <c:pt idx="3945">
                  <c:v>5.453394909090882</c:v>
                </c:pt>
                <c:pt idx="3946">
                  <c:v>5.453394909090882</c:v>
                </c:pt>
                <c:pt idx="3947">
                  <c:v>5.453394909090882</c:v>
                </c:pt>
                <c:pt idx="3948">
                  <c:v>5.453394909090882</c:v>
                </c:pt>
                <c:pt idx="3949">
                  <c:v>5.453394909090882</c:v>
                </c:pt>
                <c:pt idx="3950">
                  <c:v>5.453394909090882</c:v>
                </c:pt>
                <c:pt idx="3951">
                  <c:v>5.453394909090882</c:v>
                </c:pt>
                <c:pt idx="3952">
                  <c:v>5.453394909090882</c:v>
                </c:pt>
                <c:pt idx="3953">
                  <c:v>5.453394909090882</c:v>
                </c:pt>
                <c:pt idx="3954">
                  <c:v>5.453394909090882</c:v>
                </c:pt>
                <c:pt idx="3955">
                  <c:v>5.453394909090882</c:v>
                </c:pt>
                <c:pt idx="3956">
                  <c:v>5.453394909090882</c:v>
                </c:pt>
                <c:pt idx="3957">
                  <c:v>5.453394909090882</c:v>
                </c:pt>
                <c:pt idx="3958">
                  <c:v>5.453394909090882</c:v>
                </c:pt>
                <c:pt idx="3959">
                  <c:v>5.453394909090882</c:v>
                </c:pt>
                <c:pt idx="3960">
                  <c:v>5.453394909090882</c:v>
                </c:pt>
                <c:pt idx="3961">
                  <c:v>5.453394909090882</c:v>
                </c:pt>
                <c:pt idx="3962">
                  <c:v>5.453394909090882</c:v>
                </c:pt>
                <c:pt idx="3963">
                  <c:v>5.453394909090882</c:v>
                </c:pt>
                <c:pt idx="3964">
                  <c:v>5.453394909090882</c:v>
                </c:pt>
                <c:pt idx="3965">
                  <c:v>5.453394909090882</c:v>
                </c:pt>
                <c:pt idx="3966">
                  <c:v>5.453394909090882</c:v>
                </c:pt>
                <c:pt idx="3967">
                  <c:v>5.453394909090882</c:v>
                </c:pt>
                <c:pt idx="3968">
                  <c:v>5.453394909090882</c:v>
                </c:pt>
                <c:pt idx="3969">
                  <c:v>5.453394909090882</c:v>
                </c:pt>
                <c:pt idx="3970">
                  <c:v>5.453394909090882</c:v>
                </c:pt>
                <c:pt idx="3971">
                  <c:v>5.453394909090882</c:v>
                </c:pt>
                <c:pt idx="3972">
                  <c:v>5.453394909090882</c:v>
                </c:pt>
                <c:pt idx="3973">
                  <c:v>5.453394909090882</c:v>
                </c:pt>
                <c:pt idx="3974">
                  <c:v>5.453394909090882</c:v>
                </c:pt>
                <c:pt idx="3975">
                  <c:v>5.453394909090882</c:v>
                </c:pt>
                <c:pt idx="3976">
                  <c:v>5.453394909090882</c:v>
                </c:pt>
                <c:pt idx="3977">
                  <c:v>5.453394909090882</c:v>
                </c:pt>
                <c:pt idx="3978">
                  <c:v>5.453394909090882</c:v>
                </c:pt>
                <c:pt idx="3979">
                  <c:v>5.453394909090882</c:v>
                </c:pt>
                <c:pt idx="3980">
                  <c:v>5.453394909090882</c:v>
                </c:pt>
                <c:pt idx="3981">
                  <c:v>5.453394909090882</c:v>
                </c:pt>
                <c:pt idx="3982">
                  <c:v>5.453394909090882</c:v>
                </c:pt>
                <c:pt idx="3983">
                  <c:v>5.453394909090882</c:v>
                </c:pt>
                <c:pt idx="3984">
                  <c:v>5.453394909090882</c:v>
                </c:pt>
                <c:pt idx="3985">
                  <c:v>5.453394909090882</c:v>
                </c:pt>
                <c:pt idx="3986">
                  <c:v>5.453394909090882</c:v>
                </c:pt>
                <c:pt idx="3987">
                  <c:v>5.453394909090882</c:v>
                </c:pt>
                <c:pt idx="3988">
                  <c:v>5.453394909090882</c:v>
                </c:pt>
                <c:pt idx="3989">
                  <c:v>5.453394909090882</c:v>
                </c:pt>
                <c:pt idx="3990">
                  <c:v>5.453394909090882</c:v>
                </c:pt>
                <c:pt idx="3991">
                  <c:v>5.453394909090882</c:v>
                </c:pt>
                <c:pt idx="3992">
                  <c:v>5.453394909090882</c:v>
                </c:pt>
                <c:pt idx="3993">
                  <c:v>5.453394909090882</c:v>
                </c:pt>
                <c:pt idx="3994">
                  <c:v>5.453394909090882</c:v>
                </c:pt>
                <c:pt idx="3995">
                  <c:v>5.453394909090882</c:v>
                </c:pt>
                <c:pt idx="3996">
                  <c:v>5.453394909090882</c:v>
                </c:pt>
                <c:pt idx="3997">
                  <c:v>5.453394909090882</c:v>
                </c:pt>
                <c:pt idx="3998">
                  <c:v>5.453394909090882</c:v>
                </c:pt>
                <c:pt idx="3999">
                  <c:v>5.453394909090882</c:v>
                </c:pt>
                <c:pt idx="4000">
                  <c:v>5.453394909090882</c:v>
                </c:pt>
                <c:pt idx="4001">
                  <c:v>5.453394909090882</c:v>
                </c:pt>
                <c:pt idx="4002">
                  <c:v>5.453394909090882</c:v>
                </c:pt>
                <c:pt idx="4003">
                  <c:v>5.453394909090882</c:v>
                </c:pt>
                <c:pt idx="4004">
                  <c:v>5.453394909090882</c:v>
                </c:pt>
                <c:pt idx="4005">
                  <c:v>5.453394909090882</c:v>
                </c:pt>
                <c:pt idx="4006">
                  <c:v>5.453394909090882</c:v>
                </c:pt>
                <c:pt idx="4007">
                  <c:v>5.453394909090882</c:v>
                </c:pt>
                <c:pt idx="4008">
                  <c:v>5.453394909090882</c:v>
                </c:pt>
                <c:pt idx="4009">
                  <c:v>5.453394909090882</c:v>
                </c:pt>
                <c:pt idx="4010">
                  <c:v>5.453394909090882</c:v>
                </c:pt>
                <c:pt idx="4011">
                  <c:v>5.453394909090882</c:v>
                </c:pt>
                <c:pt idx="4012">
                  <c:v>5.453394909090882</c:v>
                </c:pt>
                <c:pt idx="4013">
                  <c:v>5.453394909090882</c:v>
                </c:pt>
                <c:pt idx="4014">
                  <c:v>5.453394909090882</c:v>
                </c:pt>
                <c:pt idx="4015">
                  <c:v>5.453394909090882</c:v>
                </c:pt>
                <c:pt idx="4016">
                  <c:v>5.453394909090882</c:v>
                </c:pt>
                <c:pt idx="4017">
                  <c:v>5.453394909090882</c:v>
                </c:pt>
                <c:pt idx="4018">
                  <c:v>5.453394909090882</c:v>
                </c:pt>
                <c:pt idx="4019">
                  <c:v>5.453394909090882</c:v>
                </c:pt>
                <c:pt idx="4020">
                  <c:v>5.453394909090882</c:v>
                </c:pt>
                <c:pt idx="4021">
                  <c:v>5.453394909090882</c:v>
                </c:pt>
                <c:pt idx="4022">
                  <c:v>5.453394909090882</c:v>
                </c:pt>
                <c:pt idx="4023">
                  <c:v>5.453394909090882</c:v>
                </c:pt>
                <c:pt idx="4024">
                  <c:v>5.453394909090882</c:v>
                </c:pt>
                <c:pt idx="4025">
                  <c:v>5.453394909090882</c:v>
                </c:pt>
                <c:pt idx="4026">
                  <c:v>5.453394909090882</c:v>
                </c:pt>
                <c:pt idx="4027">
                  <c:v>5.453394909090882</c:v>
                </c:pt>
                <c:pt idx="4028">
                  <c:v>5.453394909090882</c:v>
                </c:pt>
                <c:pt idx="4029">
                  <c:v>5.453394909090882</c:v>
                </c:pt>
                <c:pt idx="4030">
                  <c:v>5.453394909090882</c:v>
                </c:pt>
                <c:pt idx="4031">
                  <c:v>5.453394909090882</c:v>
                </c:pt>
                <c:pt idx="4032">
                  <c:v>5.453394909090882</c:v>
                </c:pt>
                <c:pt idx="4033">
                  <c:v>5.453394909090882</c:v>
                </c:pt>
                <c:pt idx="4034">
                  <c:v>5.453394909090882</c:v>
                </c:pt>
                <c:pt idx="4035">
                  <c:v>5.453394909090882</c:v>
                </c:pt>
                <c:pt idx="4036">
                  <c:v>5.453394909090882</c:v>
                </c:pt>
                <c:pt idx="4037">
                  <c:v>5.453394909090882</c:v>
                </c:pt>
                <c:pt idx="4038">
                  <c:v>5.453394909090882</c:v>
                </c:pt>
                <c:pt idx="4039">
                  <c:v>5.453394909090882</c:v>
                </c:pt>
                <c:pt idx="4040">
                  <c:v>5.453394909090882</c:v>
                </c:pt>
                <c:pt idx="4041">
                  <c:v>5.453394909090882</c:v>
                </c:pt>
                <c:pt idx="4042">
                  <c:v>5.453394909090882</c:v>
                </c:pt>
                <c:pt idx="4043">
                  <c:v>5.453394909090882</c:v>
                </c:pt>
                <c:pt idx="4044">
                  <c:v>5.453394909090882</c:v>
                </c:pt>
                <c:pt idx="4045">
                  <c:v>5.453394909090882</c:v>
                </c:pt>
                <c:pt idx="4046">
                  <c:v>5.453394909090882</c:v>
                </c:pt>
                <c:pt idx="4047">
                  <c:v>5.453394909090882</c:v>
                </c:pt>
                <c:pt idx="4048">
                  <c:v>5.453394909090882</c:v>
                </c:pt>
                <c:pt idx="4049">
                  <c:v>5.453394909090882</c:v>
                </c:pt>
                <c:pt idx="4050">
                  <c:v>5.453394909090882</c:v>
                </c:pt>
                <c:pt idx="4051">
                  <c:v>5.453394909090882</c:v>
                </c:pt>
                <c:pt idx="4052">
                  <c:v>5.453394909090882</c:v>
                </c:pt>
                <c:pt idx="4053">
                  <c:v>5.453394909090882</c:v>
                </c:pt>
                <c:pt idx="4054">
                  <c:v>5.453394909090882</c:v>
                </c:pt>
                <c:pt idx="4055">
                  <c:v>5.453394909090882</c:v>
                </c:pt>
                <c:pt idx="4056">
                  <c:v>5.453394909090882</c:v>
                </c:pt>
                <c:pt idx="4057">
                  <c:v>5.453394909090882</c:v>
                </c:pt>
                <c:pt idx="4058">
                  <c:v>5.453394909090882</c:v>
                </c:pt>
                <c:pt idx="4059">
                  <c:v>5.453394909090882</c:v>
                </c:pt>
                <c:pt idx="4060">
                  <c:v>5.453394909090882</c:v>
                </c:pt>
                <c:pt idx="4061">
                  <c:v>5.453394909090882</c:v>
                </c:pt>
                <c:pt idx="4062">
                  <c:v>5.453394909090882</c:v>
                </c:pt>
                <c:pt idx="4063">
                  <c:v>5.453394909090882</c:v>
                </c:pt>
                <c:pt idx="4064">
                  <c:v>5.453394909090882</c:v>
                </c:pt>
                <c:pt idx="4065">
                  <c:v>5.453394909090882</c:v>
                </c:pt>
                <c:pt idx="4066">
                  <c:v>5.453394909090882</c:v>
                </c:pt>
                <c:pt idx="4067">
                  <c:v>5.453394909090882</c:v>
                </c:pt>
                <c:pt idx="4068">
                  <c:v>5.453394909090882</c:v>
                </c:pt>
                <c:pt idx="4069">
                  <c:v>5.453394909090882</c:v>
                </c:pt>
                <c:pt idx="4070">
                  <c:v>5.453394909090882</c:v>
                </c:pt>
                <c:pt idx="4071">
                  <c:v>5.453394909090882</c:v>
                </c:pt>
                <c:pt idx="4072">
                  <c:v>5.453394909090882</c:v>
                </c:pt>
                <c:pt idx="4073">
                  <c:v>5.453394909090882</c:v>
                </c:pt>
                <c:pt idx="4074">
                  <c:v>5.453394909090882</c:v>
                </c:pt>
                <c:pt idx="4075">
                  <c:v>5.453394909090882</c:v>
                </c:pt>
                <c:pt idx="4076">
                  <c:v>5.453394909090882</c:v>
                </c:pt>
                <c:pt idx="4077">
                  <c:v>5.453394909090882</c:v>
                </c:pt>
                <c:pt idx="4078">
                  <c:v>5.453394909090882</c:v>
                </c:pt>
                <c:pt idx="4079">
                  <c:v>5.453394909090882</c:v>
                </c:pt>
                <c:pt idx="4080">
                  <c:v>5.453394909090882</c:v>
                </c:pt>
                <c:pt idx="4081">
                  <c:v>5.453394909090882</c:v>
                </c:pt>
                <c:pt idx="4082">
                  <c:v>5.453394909090882</c:v>
                </c:pt>
                <c:pt idx="4083">
                  <c:v>5.453394909090882</c:v>
                </c:pt>
                <c:pt idx="4084">
                  <c:v>5.453394909090882</c:v>
                </c:pt>
                <c:pt idx="4085">
                  <c:v>5.453394909090882</c:v>
                </c:pt>
                <c:pt idx="4086">
                  <c:v>5.453394909090882</c:v>
                </c:pt>
                <c:pt idx="4087">
                  <c:v>5.453394909090882</c:v>
                </c:pt>
                <c:pt idx="4088">
                  <c:v>5.453394909090882</c:v>
                </c:pt>
                <c:pt idx="4089">
                  <c:v>5.453394909090882</c:v>
                </c:pt>
                <c:pt idx="4090">
                  <c:v>5.453394909090882</c:v>
                </c:pt>
                <c:pt idx="4091">
                  <c:v>5.453394909090882</c:v>
                </c:pt>
                <c:pt idx="4092">
                  <c:v>5.453394909090882</c:v>
                </c:pt>
                <c:pt idx="4093">
                  <c:v>5.453394909090882</c:v>
                </c:pt>
                <c:pt idx="4094">
                  <c:v>5.453394909090882</c:v>
                </c:pt>
                <c:pt idx="4095">
                  <c:v>5.453394909090882</c:v>
                </c:pt>
                <c:pt idx="4096">
                  <c:v>5.453394909090882</c:v>
                </c:pt>
                <c:pt idx="4097">
                  <c:v>5.453394909090882</c:v>
                </c:pt>
                <c:pt idx="4098">
                  <c:v>5.453394909090882</c:v>
                </c:pt>
                <c:pt idx="4099">
                  <c:v>5.453394909090882</c:v>
                </c:pt>
                <c:pt idx="4100">
                  <c:v>5.453394909090882</c:v>
                </c:pt>
                <c:pt idx="4101">
                  <c:v>5.453394909090882</c:v>
                </c:pt>
                <c:pt idx="4102">
                  <c:v>5.453394909090882</c:v>
                </c:pt>
                <c:pt idx="4103">
                  <c:v>5.453394909090882</c:v>
                </c:pt>
                <c:pt idx="4104">
                  <c:v>5.453394909090882</c:v>
                </c:pt>
                <c:pt idx="4105">
                  <c:v>5.453394909090882</c:v>
                </c:pt>
                <c:pt idx="4106">
                  <c:v>5.453394909090882</c:v>
                </c:pt>
                <c:pt idx="4107">
                  <c:v>5.453394909090882</c:v>
                </c:pt>
                <c:pt idx="4108">
                  <c:v>5.453394909090882</c:v>
                </c:pt>
                <c:pt idx="4109">
                  <c:v>5.453394909090882</c:v>
                </c:pt>
                <c:pt idx="4110">
                  <c:v>5.453394909090882</c:v>
                </c:pt>
                <c:pt idx="4111">
                  <c:v>5.453394909090882</c:v>
                </c:pt>
                <c:pt idx="4112">
                  <c:v>5.453394909090882</c:v>
                </c:pt>
                <c:pt idx="4113">
                  <c:v>5.453394909090882</c:v>
                </c:pt>
                <c:pt idx="4114">
                  <c:v>5.453394909090882</c:v>
                </c:pt>
                <c:pt idx="4115">
                  <c:v>5.453394909090882</c:v>
                </c:pt>
                <c:pt idx="4116">
                  <c:v>5.453394909090882</c:v>
                </c:pt>
                <c:pt idx="4117">
                  <c:v>5.453394909090882</c:v>
                </c:pt>
                <c:pt idx="4118">
                  <c:v>5.453394909090882</c:v>
                </c:pt>
                <c:pt idx="4119">
                  <c:v>5.453394909090882</c:v>
                </c:pt>
                <c:pt idx="4120">
                  <c:v>5.453394909090882</c:v>
                </c:pt>
                <c:pt idx="4121">
                  <c:v>5.453394909090882</c:v>
                </c:pt>
                <c:pt idx="4122">
                  <c:v>5.453394909090882</c:v>
                </c:pt>
                <c:pt idx="4123">
                  <c:v>5.453394909090882</c:v>
                </c:pt>
                <c:pt idx="4124">
                  <c:v>5.453394909090882</c:v>
                </c:pt>
                <c:pt idx="4125">
                  <c:v>5.453394909090882</c:v>
                </c:pt>
                <c:pt idx="4126">
                  <c:v>5.453394909090882</c:v>
                </c:pt>
                <c:pt idx="4127">
                  <c:v>5.453394909090882</c:v>
                </c:pt>
                <c:pt idx="4128">
                  <c:v>5.453394909090882</c:v>
                </c:pt>
                <c:pt idx="4129">
                  <c:v>5.453394909090882</c:v>
                </c:pt>
                <c:pt idx="4130">
                  <c:v>5.453394909090882</c:v>
                </c:pt>
                <c:pt idx="4131">
                  <c:v>5.453394909090882</c:v>
                </c:pt>
                <c:pt idx="4132">
                  <c:v>5.453394909090882</c:v>
                </c:pt>
                <c:pt idx="4133">
                  <c:v>5.453394909090882</c:v>
                </c:pt>
                <c:pt idx="4134">
                  <c:v>5.453394909090882</c:v>
                </c:pt>
                <c:pt idx="4135">
                  <c:v>5.453394909090882</c:v>
                </c:pt>
                <c:pt idx="4136">
                  <c:v>5.453394909090882</c:v>
                </c:pt>
                <c:pt idx="4137">
                  <c:v>5.453394909090882</c:v>
                </c:pt>
                <c:pt idx="4138">
                  <c:v>5.453394909090882</c:v>
                </c:pt>
                <c:pt idx="4139">
                  <c:v>5.453394909090882</c:v>
                </c:pt>
                <c:pt idx="4140">
                  <c:v>5.453394909090882</c:v>
                </c:pt>
                <c:pt idx="4141">
                  <c:v>5.453394909090882</c:v>
                </c:pt>
                <c:pt idx="4142">
                  <c:v>5.453394909090882</c:v>
                </c:pt>
                <c:pt idx="4143">
                  <c:v>5.453394909090882</c:v>
                </c:pt>
                <c:pt idx="4144">
                  <c:v>5.453394909090882</c:v>
                </c:pt>
                <c:pt idx="4145">
                  <c:v>5.453394909090882</c:v>
                </c:pt>
                <c:pt idx="4146">
                  <c:v>5.453394909090882</c:v>
                </c:pt>
                <c:pt idx="4147">
                  <c:v>5.453394909090882</c:v>
                </c:pt>
                <c:pt idx="4148">
                  <c:v>5.453394909090882</c:v>
                </c:pt>
                <c:pt idx="4149">
                  <c:v>5.453394909090882</c:v>
                </c:pt>
                <c:pt idx="4150">
                  <c:v>5.453394909090882</c:v>
                </c:pt>
                <c:pt idx="4151">
                  <c:v>5.453394909090882</c:v>
                </c:pt>
                <c:pt idx="4152">
                  <c:v>5.453394909090882</c:v>
                </c:pt>
                <c:pt idx="4153">
                  <c:v>5.453394909090882</c:v>
                </c:pt>
                <c:pt idx="4154">
                  <c:v>5.453394909090882</c:v>
                </c:pt>
                <c:pt idx="4155">
                  <c:v>5.453394909090882</c:v>
                </c:pt>
                <c:pt idx="4156">
                  <c:v>5.453394909090882</c:v>
                </c:pt>
                <c:pt idx="4157">
                  <c:v>5.453394909090882</c:v>
                </c:pt>
                <c:pt idx="4158">
                  <c:v>5.453394909090882</c:v>
                </c:pt>
                <c:pt idx="4159">
                  <c:v>5.453394909090882</c:v>
                </c:pt>
                <c:pt idx="4160">
                  <c:v>5.453394909090882</c:v>
                </c:pt>
                <c:pt idx="4161">
                  <c:v>5.453394909090882</c:v>
                </c:pt>
                <c:pt idx="4162">
                  <c:v>5.453394909090882</c:v>
                </c:pt>
                <c:pt idx="4163">
                  <c:v>5.453394909090882</c:v>
                </c:pt>
                <c:pt idx="4164">
                  <c:v>5.453394909090882</c:v>
                </c:pt>
                <c:pt idx="4165">
                  <c:v>5.453394909090882</c:v>
                </c:pt>
                <c:pt idx="4166">
                  <c:v>5.453394909090882</c:v>
                </c:pt>
                <c:pt idx="4167">
                  <c:v>5.453394909090882</c:v>
                </c:pt>
                <c:pt idx="4168">
                  <c:v>5.453394909090882</c:v>
                </c:pt>
                <c:pt idx="4169">
                  <c:v>5.453394909090882</c:v>
                </c:pt>
                <c:pt idx="4170">
                  <c:v>5.453394909090882</c:v>
                </c:pt>
                <c:pt idx="4171">
                  <c:v>5.453394909090882</c:v>
                </c:pt>
                <c:pt idx="4172">
                  <c:v>5.453394909090882</c:v>
                </c:pt>
                <c:pt idx="4173">
                  <c:v>5.453394909090882</c:v>
                </c:pt>
                <c:pt idx="4174">
                  <c:v>5.453394909090882</c:v>
                </c:pt>
                <c:pt idx="4175">
                  <c:v>5.453394909090882</c:v>
                </c:pt>
                <c:pt idx="4176">
                  <c:v>5.453394909090882</c:v>
                </c:pt>
                <c:pt idx="4177">
                  <c:v>5.453394909090882</c:v>
                </c:pt>
                <c:pt idx="4178">
                  <c:v>5.453394909090882</c:v>
                </c:pt>
                <c:pt idx="4179">
                  <c:v>5.453394909090882</c:v>
                </c:pt>
                <c:pt idx="4180">
                  <c:v>5.453394909090882</c:v>
                </c:pt>
                <c:pt idx="4181">
                  <c:v>5.453394909090882</c:v>
                </c:pt>
                <c:pt idx="4182">
                  <c:v>5.453394909090882</c:v>
                </c:pt>
                <c:pt idx="4183">
                  <c:v>5.453394909090882</c:v>
                </c:pt>
                <c:pt idx="4184">
                  <c:v>5.453394909090882</c:v>
                </c:pt>
                <c:pt idx="4185">
                  <c:v>5.453394909090882</c:v>
                </c:pt>
                <c:pt idx="4186">
                  <c:v>5.453394909090882</c:v>
                </c:pt>
                <c:pt idx="4187">
                  <c:v>5.453394909090882</c:v>
                </c:pt>
                <c:pt idx="4188">
                  <c:v>5.453394909090882</c:v>
                </c:pt>
                <c:pt idx="4189">
                  <c:v>5.453394909090882</c:v>
                </c:pt>
                <c:pt idx="4190">
                  <c:v>5.453394909090882</c:v>
                </c:pt>
                <c:pt idx="4191">
                  <c:v>5.453394909090882</c:v>
                </c:pt>
                <c:pt idx="4192">
                  <c:v>5.453394909090882</c:v>
                </c:pt>
                <c:pt idx="4193">
                  <c:v>5.453394909090882</c:v>
                </c:pt>
                <c:pt idx="4194">
                  <c:v>5.453394909090882</c:v>
                </c:pt>
                <c:pt idx="4195">
                  <c:v>5.453394909090882</c:v>
                </c:pt>
                <c:pt idx="4196">
                  <c:v>5.453394909090882</c:v>
                </c:pt>
                <c:pt idx="4197">
                  <c:v>5.453394909090882</c:v>
                </c:pt>
                <c:pt idx="4198">
                  <c:v>5.453394909090882</c:v>
                </c:pt>
                <c:pt idx="4199">
                  <c:v>5.453394909090882</c:v>
                </c:pt>
                <c:pt idx="4200">
                  <c:v>5.453394909090882</c:v>
                </c:pt>
                <c:pt idx="4201">
                  <c:v>5.453394909090882</c:v>
                </c:pt>
                <c:pt idx="4202">
                  <c:v>5.453394909090882</c:v>
                </c:pt>
                <c:pt idx="4203">
                  <c:v>5.453394909090882</c:v>
                </c:pt>
                <c:pt idx="4204">
                  <c:v>5.453394909090882</c:v>
                </c:pt>
                <c:pt idx="4205">
                  <c:v>5.453394909090882</c:v>
                </c:pt>
                <c:pt idx="4206">
                  <c:v>5.453394909090882</c:v>
                </c:pt>
                <c:pt idx="4207">
                  <c:v>5.453394909090882</c:v>
                </c:pt>
                <c:pt idx="4208">
                  <c:v>5.453394909090882</c:v>
                </c:pt>
                <c:pt idx="4209">
                  <c:v>5.453394909090882</c:v>
                </c:pt>
                <c:pt idx="4210">
                  <c:v>5.453394909090882</c:v>
                </c:pt>
                <c:pt idx="4211">
                  <c:v>5.453394909090882</c:v>
                </c:pt>
                <c:pt idx="4212">
                  <c:v>5.453394909090882</c:v>
                </c:pt>
                <c:pt idx="4213">
                  <c:v>5.453394909090882</c:v>
                </c:pt>
                <c:pt idx="4214">
                  <c:v>5.453394909090882</c:v>
                </c:pt>
                <c:pt idx="4215">
                  <c:v>5.453394909090882</c:v>
                </c:pt>
                <c:pt idx="4216">
                  <c:v>5.453394909090882</c:v>
                </c:pt>
                <c:pt idx="4217">
                  <c:v>5.453394909090882</c:v>
                </c:pt>
                <c:pt idx="4218">
                  <c:v>5.453394909090882</c:v>
                </c:pt>
                <c:pt idx="4219">
                  <c:v>5.453394909090882</c:v>
                </c:pt>
                <c:pt idx="4220">
                  <c:v>5.453394909090882</c:v>
                </c:pt>
                <c:pt idx="4221">
                  <c:v>5.453394909090882</c:v>
                </c:pt>
                <c:pt idx="4222">
                  <c:v>5.453394909090882</c:v>
                </c:pt>
                <c:pt idx="4223">
                  <c:v>5.453394909090882</c:v>
                </c:pt>
                <c:pt idx="4224">
                  <c:v>5.453394909090882</c:v>
                </c:pt>
                <c:pt idx="4225">
                  <c:v>5.453394909090882</c:v>
                </c:pt>
                <c:pt idx="4226">
                  <c:v>5.453394909090882</c:v>
                </c:pt>
                <c:pt idx="4227">
                  <c:v>5.453394909090882</c:v>
                </c:pt>
                <c:pt idx="4228">
                  <c:v>5.453394909090882</c:v>
                </c:pt>
                <c:pt idx="4229">
                  <c:v>5.453394909090882</c:v>
                </c:pt>
                <c:pt idx="4230">
                  <c:v>5.453394909090882</c:v>
                </c:pt>
                <c:pt idx="4231">
                  <c:v>5.453394909090882</c:v>
                </c:pt>
                <c:pt idx="4232">
                  <c:v>5.453394909090882</c:v>
                </c:pt>
                <c:pt idx="4233">
                  <c:v>5.453394909090882</c:v>
                </c:pt>
                <c:pt idx="4234">
                  <c:v>5.453394909090882</c:v>
                </c:pt>
                <c:pt idx="4235">
                  <c:v>5.453394909090882</c:v>
                </c:pt>
                <c:pt idx="4236">
                  <c:v>5.453394909090882</c:v>
                </c:pt>
                <c:pt idx="4237">
                  <c:v>5.453394909090882</c:v>
                </c:pt>
                <c:pt idx="4238">
                  <c:v>5.453394909090882</c:v>
                </c:pt>
                <c:pt idx="4239">
                  <c:v>5.453394909090882</c:v>
                </c:pt>
                <c:pt idx="4240">
                  <c:v>5.453394909090882</c:v>
                </c:pt>
                <c:pt idx="4241">
                  <c:v>5.453394909090882</c:v>
                </c:pt>
                <c:pt idx="4242">
                  <c:v>5.453394909090882</c:v>
                </c:pt>
                <c:pt idx="4243">
                  <c:v>5.453394909090882</c:v>
                </c:pt>
                <c:pt idx="4244">
                  <c:v>5.453394909090882</c:v>
                </c:pt>
                <c:pt idx="4245">
                  <c:v>5.453394909090882</c:v>
                </c:pt>
                <c:pt idx="4246">
                  <c:v>5.453394909090882</c:v>
                </c:pt>
                <c:pt idx="4247">
                  <c:v>5.453394909090882</c:v>
                </c:pt>
                <c:pt idx="4248">
                  <c:v>5.453394909090882</c:v>
                </c:pt>
                <c:pt idx="4249">
                  <c:v>5.453394909090882</c:v>
                </c:pt>
                <c:pt idx="4250">
                  <c:v>5.453394909090882</c:v>
                </c:pt>
                <c:pt idx="4251">
                  <c:v>5.453394909090882</c:v>
                </c:pt>
                <c:pt idx="4252">
                  <c:v>5.453394909090882</c:v>
                </c:pt>
                <c:pt idx="4253">
                  <c:v>5.453394909090882</c:v>
                </c:pt>
                <c:pt idx="4254">
                  <c:v>5.453394909090882</c:v>
                </c:pt>
                <c:pt idx="4255">
                  <c:v>5.453394909090882</c:v>
                </c:pt>
                <c:pt idx="4256">
                  <c:v>5.453394909090882</c:v>
                </c:pt>
                <c:pt idx="4257">
                  <c:v>5.453394909090882</c:v>
                </c:pt>
                <c:pt idx="4258">
                  <c:v>5.453394909090882</c:v>
                </c:pt>
                <c:pt idx="4259">
                  <c:v>5.453394909090882</c:v>
                </c:pt>
                <c:pt idx="4260">
                  <c:v>5.453394909090882</c:v>
                </c:pt>
                <c:pt idx="4261">
                  <c:v>5.453394909090882</c:v>
                </c:pt>
                <c:pt idx="4262">
                  <c:v>5.453394909090882</c:v>
                </c:pt>
                <c:pt idx="4263">
                  <c:v>5.453394909090882</c:v>
                </c:pt>
                <c:pt idx="4264">
                  <c:v>5.453394909090882</c:v>
                </c:pt>
                <c:pt idx="4265">
                  <c:v>5.453394909090882</c:v>
                </c:pt>
                <c:pt idx="4266">
                  <c:v>5.453394909090882</c:v>
                </c:pt>
                <c:pt idx="4267">
                  <c:v>5.453394909090882</c:v>
                </c:pt>
                <c:pt idx="4268">
                  <c:v>5.453394909090882</c:v>
                </c:pt>
                <c:pt idx="4269">
                  <c:v>5.453394909090882</c:v>
                </c:pt>
                <c:pt idx="4270">
                  <c:v>5.453394909090882</c:v>
                </c:pt>
                <c:pt idx="4271">
                  <c:v>5.453394909090882</c:v>
                </c:pt>
                <c:pt idx="4272">
                  <c:v>5.453394909090882</c:v>
                </c:pt>
                <c:pt idx="4273">
                  <c:v>5.453394909090882</c:v>
                </c:pt>
                <c:pt idx="4274">
                  <c:v>5.453394909090882</c:v>
                </c:pt>
                <c:pt idx="4275">
                  <c:v>5.453394909090882</c:v>
                </c:pt>
                <c:pt idx="4276">
                  <c:v>5.453394909090882</c:v>
                </c:pt>
                <c:pt idx="4277">
                  <c:v>5.453394909090882</c:v>
                </c:pt>
                <c:pt idx="4278">
                  <c:v>5.453394909090882</c:v>
                </c:pt>
                <c:pt idx="4279">
                  <c:v>5.453394909090882</c:v>
                </c:pt>
                <c:pt idx="4280">
                  <c:v>5.453394909090882</c:v>
                </c:pt>
                <c:pt idx="4281">
                  <c:v>5.453394909090882</c:v>
                </c:pt>
                <c:pt idx="4282">
                  <c:v>5.453394909090882</c:v>
                </c:pt>
                <c:pt idx="4283">
                  <c:v>5.453394909090882</c:v>
                </c:pt>
                <c:pt idx="4284">
                  <c:v>5.453394909090882</c:v>
                </c:pt>
                <c:pt idx="4285">
                  <c:v>5.453394909090882</c:v>
                </c:pt>
                <c:pt idx="4286">
                  <c:v>5.453394909090882</c:v>
                </c:pt>
                <c:pt idx="4287">
                  <c:v>5.453394909090882</c:v>
                </c:pt>
                <c:pt idx="4288">
                  <c:v>5.453394909090882</c:v>
                </c:pt>
                <c:pt idx="4289">
                  <c:v>5.453394909090882</c:v>
                </c:pt>
                <c:pt idx="4290">
                  <c:v>5.453394909090882</c:v>
                </c:pt>
                <c:pt idx="4291">
                  <c:v>5.453394909090882</c:v>
                </c:pt>
                <c:pt idx="4292">
                  <c:v>5.453394909090882</c:v>
                </c:pt>
                <c:pt idx="4293">
                  <c:v>5.453394909090882</c:v>
                </c:pt>
                <c:pt idx="4294">
                  <c:v>5.453394909090882</c:v>
                </c:pt>
                <c:pt idx="4295">
                  <c:v>5.453394909090882</c:v>
                </c:pt>
                <c:pt idx="4296">
                  <c:v>5.453394909090882</c:v>
                </c:pt>
                <c:pt idx="4297">
                  <c:v>5.453394909090882</c:v>
                </c:pt>
                <c:pt idx="4298">
                  <c:v>5.453394909090882</c:v>
                </c:pt>
                <c:pt idx="4299">
                  <c:v>5.453394909090882</c:v>
                </c:pt>
                <c:pt idx="4300">
                  <c:v>5.453394909090882</c:v>
                </c:pt>
                <c:pt idx="4301">
                  <c:v>5.453394909090882</c:v>
                </c:pt>
                <c:pt idx="4302">
                  <c:v>5.453394909090882</c:v>
                </c:pt>
                <c:pt idx="4303">
                  <c:v>5.453394909090882</c:v>
                </c:pt>
                <c:pt idx="4304">
                  <c:v>5.453394909090882</c:v>
                </c:pt>
                <c:pt idx="4305">
                  <c:v>5.453394909090882</c:v>
                </c:pt>
                <c:pt idx="4306">
                  <c:v>5.453394909090882</c:v>
                </c:pt>
                <c:pt idx="4307">
                  <c:v>5.453394909090882</c:v>
                </c:pt>
                <c:pt idx="4308">
                  <c:v>5.453394909090882</c:v>
                </c:pt>
                <c:pt idx="4309">
                  <c:v>5.453394909090882</c:v>
                </c:pt>
                <c:pt idx="4310">
                  <c:v>5.453394909090882</c:v>
                </c:pt>
                <c:pt idx="4311">
                  <c:v>5.453394909090882</c:v>
                </c:pt>
                <c:pt idx="4312">
                  <c:v>5.453394909090882</c:v>
                </c:pt>
                <c:pt idx="4313">
                  <c:v>5.453394909090882</c:v>
                </c:pt>
                <c:pt idx="4314">
                  <c:v>5.453394909090882</c:v>
                </c:pt>
                <c:pt idx="4315">
                  <c:v>5.453394909090882</c:v>
                </c:pt>
                <c:pt idx="4316">
                  <c:v>5.453394909090882</c:v>
                </c:pt>
                <c:pt idx="4317">
                  <c:v>5.453394909090882</c:v>
                </c:pt>
                <c:pt idx="4318">
                  <c:v>5.453394909090882</c:v>
                </c:pt>
                <c:pt idx="4319">
                  <c:v>5.453394909090882</c:v>
                </c:pt>
                <c:pt idx="4320">
                  <c:v>5.453394909090882</c:v>
                </c:pt>
                <c:pt idx="4321">
                  <c:v>5.453394909090882</c:v>
                </c:pt>
                <c:pt idx="4322">
                  <c:v>5.453394909090882</c:v>
                </c:pt>
                <c:pt idx="4323">
                  <c:v>5.453394909090882</c:v>
                </c:pt>
                <c:pt idx="4324">
                  <c:v>5.453394909090882</c:v>
                </c:pt>
                <c:pt idx="4325">
                  <c:v>5.453394909090882</c:v>
                </c:pt>
                <c:pt idx="4326">
                  <c:v>5.453394909090882</c:v>
                </c:pt>
                <c:pt idx="4327">
                  <c:v>5.453394909090882</c:v>
                </c:pt>
                <c:pt idx="4328">
                  <c:v>5.453394909090882</c:v>
                </c:pt>
                <c:pt idx="4329">
                  <c:v>5.453394909090882</c:v>
                </c:pt>
                <c:pt idx="4330">
                  <c:v>5.453394909090882</c:v>
                </c:pt>
                <c:pt idx="4331">
                  <c:v>5.453394909090882</c:v>
                </c:pt>
                <c:pt idx="4332">
                  <c:v>5.453394909090882</c:v>
                </c:pt>
                <c:pt idx="4333">
                  <c:v>5.453394909090882</c:v>
                </c:pt>
                <c:pt idx="4334">
                  <c:v>5.453394909090882</c:v>
                </c:pt>
                <c:pt idx="4335">
                  <c:v>5.453394909090882</c:v>
                </c:pt>
                <c:pt idx="4336">
                  <c:v>5.453394909090882</c:v>
                </c:pt>
                <c:pt idx="4337">
                  <c:v>5.453394909090882</c:v>
                </c:pt>
                <c:pt idx="4338">
                  <c:v>5.453394909090882</c:v>
                </c:pt>
                <c:pt idx="4339">
                  <c:v>5.453394909090882</c:v>
                </c:pt>
                <c:pt idx="4340">
                  <c:v>5.453394909090882</c:v>
                </c:pt>
                <c:pt idx="4341">
                  <c:v>5.453394909090882</c:v>
                </c:pt>
                <c:pt idx="4342">
                  <c:v>5.453394909090882</c:v>
                </c:pt>
                <c:pt idx="4343">
                  <c:v>5.453394909090882</c:v>
                </c:pt>
                <c:pt idx="4344">
                  <c:v>5.453394909090882</c:v>
                </c:pt>
                <c:pt idx="4345">
                  <c:v>5.453394909090882</c:v>
                </c:pt>
                <c:pt idx="4346">
                  <c:v>5.453394909090882</c:v>
                </c:pt>
                <c:pt idx="4347">
                  <c:v>5.453394909090882</c:v>
                </c:pt>
                <c:pt idx="4348">
                  <c:v>5.453394909090882</c:v>
                </c:pt>
                <c:pt idx="4349">
                  <c:v>5.453394909090882</c:v>
                </c:pt>
                <c:pt idx="4350">
                  <c:v>5.453394909090882</c:v>
                </c:pt>
                <c:pt idx="4351">
                  <c:v>5.453394909090882</c:v>
                </c:pt>
                <c:pt idx="4352">
                  <c:v>5.453394909090882</c:v>
                </c:pt>
                <c:pt idx="4353">
                  <c:v>5.453394909090882</c:v>
                </c:pt>
                <c:pt idx="4354">
                  <c:v>5.453394909090882</c:v>
                </c:pt>
                <c:pt idx="4355">
                  <c:v>5.453394909090882</c:v>
                </c:pt>
                <c:pt idx="4356">
                  <c:v>5.453394909090882</c:v>
                </c:pt>
                <c:pt idx="4357">
                  <c:v>5.453394909090882</c:v>
                </c:pt>
                <c:pt idx="4358">
                  <c:v>5.453394909090882</c:v>
                </c:pt>
                <c:pt idx="4359">
                  <c:v>5.453394909090882</c:v>
                </c:pt>
                <c:pt idx="4360">
                  <c:v>5.453394909090882</c:v>
                </c:pt>
                <c:pt idx="4361">
                  <c:v>5.453394909090882</c:v>
                </c:pt>
                <c:pt idx="4362">
                  <c:v>5.453394909090882</c:v>
                </c:pt>
                <c:pt idx="4363">
                  <c:v>5.453394909090882</c:v>
                </c:pt>
                <c:pt idx="4364">
                  <c:v>5.453394909090882</c:v>
                </c:pt>
                <c:pt idx="4365">
                  <c:v>5.453394909090882</c:v>
                </c:pt>
                <c:pt idx="4366">
                  <c:v>5.453394909090882</c:v>
                </c:pt>
                <c:pt idx="4367">
                  <c:v>5.453394909090882</c:v>
                </c:pt>
                <c:pt idx="4368">
                  <c:v>5.453394909090882</c:v>
                </c:pt>
                <c:pt idx="4369">
                  <c:v>5.453394909090882</c:v>
                </c:pt>
                <c:pt idx="4370">
                  <c:v>5.453394909090882</c:v>
                </c:pt>
                <c:pt idx="4371">
                  <c:v>5.453394909090882</c:v>
                </c:pt>
                <c:pt idx="4372">
                  <c:v>5.453394909090882</c:v>
                </c:pt>
                <c:pt idx="4373">
                  <c:v>5.453394909090882</c:v>
                </c:pt>
                <c:pt idx="4374">
                  <c:v>5.453394909090882</c:v>
                </c:pt>
                <c:pt idx="4375">
                  <c:v>5.453394909090882</c:v>
                </c:pt>
                <c:pt idx="4376">
                  <c:v>5.453394909090882</c:v>
                </c:pt>
                <c:pt idx="4377">
                  <c:v>5.453394909090882</c:v>
                </c:pt>
                <c:pt idx="4378">
                  <c:v>5.453394909090882</c:v>
                </c:pt>
                <c:pt idx="4379">
                  <c:v>5.453394909090882</c:v>
                </c:pt>
                <c:pt idx="4380">
                  <c:v>5.453394909090882</c:v>
                </c:pt>
                <c:pt idx="4381">
                  <c:v>5.453394909090882</c:v>
                </c:pt>
                <c:pt idx="4382">
                  <c:v>5.453394909090882</c:v>
                </c:pt>
                <c:pt idx="4383">
                  <c:v>5.453394909090882</c:v>
                </c:pt>
                <c:pt idx="4384">
                  <c:v>5.453394909090882</c:v>
                </c:pt>
                <c:pt idx="4385">
                  <c:v>5.453394909090882</c:v>
                </c:pt>
                <c:pt idx="4386">
                  <c:v>5.453394909090882</c:v>
                </c:pt>
                <c:pt idx="4387">
                  <c:v>5.453394909090882</c:v>
                </c:pt>
                <c:pt idx="4388">
                  <c:v>5.453394909090882</c:v>
                </c:pt>
                <c:pt idx="4389">
                  <c:v>5.453394909090882</c:v>
                </c:pt>
                <c:pt idx="4390">
                  <c:v>5.453394909090882</c:v>
                </c:pt>
                <c:pt idx="4391">
                  <c:v>5.453394909090882</c:v>
                </c:pt>
                <c:pt idx="4392">
                  <c:v>5.453394909090882</c:v>
                </c:pt>
                <c:pt idx="4393">
                  <c:v>5.453394909090882</c:v>
                </c:pt>
                <c:pt idx="4394">
                  <c:v>5.453394909090882</c:v>
                </c:pt>
                <c:pt idx="4395">
                  <c:v>5.453394909090882</c:v>
                </c:pt>
                <c:pt idx="4396">
                  <c:v>5.453394909090882</c:v>
                </c:pt>
                <c:pt idx="4397">
                  <c:v>5.453394909090882</c:v>
                </c:pt>
                <c:pt idx="4398">
                  <c:v>5.453394909090882</c:v>
                </c:pt>
                <c:pt idx="4399">
                  <c:v>5.453394909090882</c:v>
                </c:pt>
                <c:pt idx="4400">
                  <c:v>5.453394909090882</c:v>
                </c:pt>
                <c:pt idx="4401">
                  <c:v>5.453394909090882</c:v>
                </c:pt>
                <c:pt idx="4402">
                  <c:v>5.453394909090882</c:v>
                </c:pt>
                <c:pt idx="4403">
                  <c:v>5.453394909090882</c:v>
                </c:pt>
                <c:pt idx="4404">
                  <c:v>5.453394909090882</c:v>
                </c:pt>
                <c:pt idx="4405">
                  <c:v>5.453394909090882</c:v>
                </c:pt>
                <c:pt idx="4406">
                  <c:v>5.453394909090882</c:v>
                </c:pt>
                <c:pt idx="4407">
                  <c:v>5.453394909090882</c:v>
                </c:pt>
                <c:pt idx="4408">
                  <c:v>5.453394909090882</c:v>
                </c:pt>
                <c:pt idx="4409">
                  <c:v>5.453394909090882</c:v>
                </c:pt>
                <c:pt idx="4410">
                  <c:v>5.453394909090882</c:v>
                </c:pt>
                <c:pt idx="4411">
                  <c:v>5.453394909090882</c:v>
                </c:pt>
                <c:pt idx="4412">
                  <c:v>5.453394909090882</c:v>
                </c:pt>
                <c:pt idx="4413">
                  <c:v>5.453394909090882</c:v>
                </c:pt>
                <c:pt idx="4414">
                  <c:v>5.453394909090882</c:v>
                </c:pt>
                <c:pt idx="4415">
                  <c:v>5.453394909090882</c:v>
                </c:pt>
                <c:pt idx="4416">
                  <c:v>5.453394909090882</c:v>
                </c:pt>
                <c:pt idx="4417">
                  <c:v>5.453394909090882</c:v>
                </c:pt>
                <c:pt idx="4418">
                  <c:v>5.453394909090882</c:v>
                </c:pt>
                <c:pt idx="4419">
                  <c:v>5.453394909090882</c:v>
                </c:pt>
                <c:pt idx="4420">
                  <c:v>5.453394909090882</c:v>
                </c:pt>
                <c:pt idx="4421">
                  <c:v>5.453394909090882</c:v>
                </c:pt>
                <c:pt idx="4422">
                  <c:v>5.453394909090882</c:v>
                </c:pt>
                <c:pt idx="4423">
                  <c:v>5.453394909090882</c:v>
                </c:pt>
                <c:pt idx="4424">
                  <c:v>5.453394909090882</c:v>
                </c:pt>
                <c:pt idx="4425">
                  <c:v>5.453394909090882</c:v>
                </c:pt>
                <c:pt idx="4426">
                  <c:v>5.453394909090882</c:v>
                </c:pt>
                <c:pt idx="4427">
                  <c:v>5.453394909090882</c:v>
                </c:pt>
                <c:pt idx="4428">
                  <c:v>5.453394909090882</c:v>
                </c:pt>
                <c:pt idx="4429">
                  <c:v>5.453394909090882</c:v>
                </c:pt>
                <c:pt idx="4430">
                  <c:v>5.453394909090882</c:v>
                </c:pt>
                <c:pt idx="4431">
                  <c:v>5.453394909090882</c:v>
                </c:pt>
                <c:pt idx="4432">
                  <c:v>5.453394909090882</c:v>
                </c:pt>
                <c:pt idx="4433">
                  <c:v>5.453394909090882</c:v>
                </c:pt>
                <c:pt idx="4434">
                  <c:v>5.453394909090882</c:v>
                </c:pt>
                <c:pt idx="4435">
                  <c:v>5.453394909090882</c:v>
                </c:pt>
                <c:pt idx="4436">
                  <c:v>5.453394909090882</c:v>
                </c:pt>
                <c:pt idx="4437">
                  <c:v>5.453394909090882</c:v>
                </c:pt>
                <c:pt idx="4438">
                  <c:v>5.453394909090882</c:v>
                </c:pt>
                <c:pt idx="4439">
                  <c:v>5.453394909090882</c:v>
                </c:pt>
                <c:pt idx="4440">
                  <c:v>5.453394909090882</c:v>
                </c:pt>
                <c:pt idx="4441">
                  <c:v>5.453394909090882</c:v>
                </c:pt>
                <c:pt idx="4442">
                  <c:v>5.453394909090882</c:v>
                </c:pt>
                <c:pt idx="4443">
                  <c:v>5.453394909090882</c:v>
                </c:pt>
                <c:pt idx="4444">
                  <c:v>5.453394909090882</c:v>
                </c:pt>
                <c:pt idx="4445">
                  <c:v>5.453394909090882</c:v>
                </c:pt>
                <c:pt idx="4446">
                  <c:v>5.453394909090882</c:v>
                </c:pt>
                <c:pt idx="4447">
                  <c:v>5.453394909090882</c:v>
                </c:pt>
                <c:pt idx="4448">
                  <c:v>5.453394909090882</c:v>
                </c:pt>
                <c:pt idx="4449">
                  <c:v>5.453394909090882</c:v>
                </c:pt>
                <c:pt idx="4450">
                  <c:v>5.453394909090882</c:v>
                </c:pt>
                <c:pt idx="4451">
                  <c:v>5.453394909090882</c:v>
                </c:pt>
                <c:pt idx="4452">
                  <c:v>5.453394909090882</c:v>
                </c:pt>
                <c:pt idx="4453">
                  <c:v>5.453394909090882</c:v>
                </c:pt>
                <c:pt idx="4454">
                  <c:v>5.453394909090882</c:v>
                </c:pt>
                <c:pt idx="4455">
                  <c:v>5.453394909090882</c:v>
                </c:pt>
                <c:pt idx="4456">
                  <c:v>5.453394909090882</c:v>
                </c:pt>
                <c:pt idx="4457">
                  <c:v>5.453394909090882</c:v>
                </c:pt>
                <c:pt idx="4458">
                  <c:v>5.453394909090882</c:v>
                </c:pt>
                <c:pt idx="4459">
                  <c:v>5.453394909090882</c:v>
                </c:pt>
                <c:pt idx="4460">
                  <c:v>5.453394909090882</c:v>
                </c:pt>
                <c:pt idx="4461">
                  <c:v>5.453394909090882</c:v>
                </c:pt>
                <c:pt idx="4462">
                  <c:v>5.453394909090882</c:v>
                </c:pt>
                <c:pt idx="4463">
                  <c:v>5.453394909090882</c:v>
                </c:pt>
                <c:pt idx="4464">
                  <c:v>5.453394909090882</c:v>
                </c:pt>
                <c:pt idx="4465">
                  <c:v>5.453394909090882</c:v>
                </c:pt>
                <c:pt idx="4466">
                  <c:v>5.453394909090882</c:v>
                </c:pt>
                <c:pt idx="4467">
                  <c:v>5.453394909090882</c:v>
                </c:pt>
                <c:pt idx="4468">
                  <c:v>5.453394909090882</c:v>
                </c:pt>
                <c:pt idx="4469">
                  <c:v>5.453394909090882</c:v>
                </c:pt>
                <c:pt idx="4470">
                  <c:v>5.453394909090882</c:v>
                </c:pt>
                <c:pt idx="4471">
                  <c:v>5.453394909090882</c:v>
                </c:pt>
                <c:pt idx="4472">
                  <c:v>5.453394909090882</c:v>
                </c:pt>
                <c:pt idx="4473">
                  <c:v>5.453394909090882</c:v>
                </c:pt>
                <c:pt idx="4474">
                  <c:v>5.453394909090882</c:v>
                </c:pt>
                <c:pt idx="4475">
                  <c:v>5.453394909090882</c:v>
                </c:pt>
                <c:pt idx="4476">
                  <c:v>5.453394909090882</c:v>
                </c:pt>
                <c:pt idx="4477">
                  <c:v>5.453394909090882</c:v>
                </c:pt>
                <c:pt idx="4478">
                  <c:v>5.453394909090882</c:v>
                </c:pt>
                <c:pt idx="4479">
                  <c:v>5.453394909090882</c:v>
                </c:pt>
                <c:pt idx="4480">
                  <c:v>5.453394909090882</c:v>
                </c:pt>
                <c:pt idx="4481">
                  <c:v>5.453394909090882</c:v>
                </c:pt>
                <c:pt idx="4482">
                  <c:v>5.453394909090882</c:v>
                </c:pt>
                <c:pt idx="4483">
                  <c:v>5.453394909090882</c:v>
                </c:pt>
                <c:pt idx="4484">
                  <c:v>5.453394909090882</c:v>
                </c:pt>
                <c:pt idx="4485">
                  <c:v>5.453394909090882</c:v>
                </c:pt>
                <c:pt idx="4486">
                  <c:v>5.453394909090882</c:v>
                </c:pt>
                <c:pt idx="4487">
                  <c:v>5.453394909090882</c:v>
                </c:pt>
                <c:pt idx="4488">
                  <c:v>5.453394909090882</c:v>
                </c:pt>
                <c:pt idx="4489">
                  <c:v>5.453394909090882</c:v>
                </c:pt>
                <c:pt idx="4490">
                  <c:v>5.453394909090882</c:v>
                </c:pt>
                <c:pt idx="4491">
                  <c:v>5.453394909090882</c:v>
                </c:pt>
                <c:pt idx="4492">
                  <c:v>5.453394909090882</c:v>
                </c:pt>
                <c:pt idx="4493">
                  <c:v>5.453394909090882</c:v>
                </c:pt>
                <c:pt idx="4494">
                  <c:v>5.453394909090882</c:v>
                </c:pt>
                <c:pt idx="4495">
                  <c:v>5.453394909090882</c:v>
                </c:pt>
                <c:pt idx="4496">
                  <c:v>5.453394909090882</c:v>
                </c:pt>
                <c:pt idx="4497">
                  <c:v>5.453394909090882</c:v>
                </c:pt>
                <c:pt idx="4498">
                  <c:v>5.453394909090882</c:v>
                </c:pt>
                <c:pt idx="4499">
                  <c:v>5.453394909090882</c:v>
                </c:pt>
                <c:pt idx="4500">
                  <c:v>5.453394909090882</c:v>
                </c:pt>
                <c:pt idx="4501">
                  <c:v>5.453394909090882</c:v>
                </c:pt>
                <c:pt idx="4502">
                  <c:v>5.453394909090882</c:v>
                </c:pt>
                <c:pt idx="4503">
                  <c:v>5.453394909090882</c:v>
                </c:pt>
                <c:pt idx="4504">
                  <c:v>5.453394909090882</c:v>
                </c:pt>
                <c:pt idx="4505">
                  <c:v>5.453394909090882</c:v>
                </c:pt>
                <c:pt idx="4506">
                  <c:v>5.453394909090882</c:v>
                </c:pt>
                <c:pt idx="4507">
                  <c:v>5.453394909090882</c:v>
                </c:pt>
                <c:pt idx="4508">
                  <c:v>5.453394909090882</c:v>
                </c:pt>
                <c:pt idx="4509">
                  <c:v>5.453394909090882</c:v>
                </c:pt>
                <c:pt idx="4510">
                  <c:v>5.453394909090882</c:v>
                </c:pt>
                <c:pt idx="4511">
                  <c:v>5.453394909090882</c:v>
                </c:pt>
                <c:pt idx="4512">
                  <c:v>5.453394909090882</c:v>
                </c:pt>
                <c:pt idx="4513">
                  <c:v>5.453394909090882</c:v>
                </c:pt>
                <c:pt idx="4514">
                  <c:v>5.453394909090882</c:v>
                </c:pt>
                <c:pt idx="4515">
                  <c:v>5.453394909090882</c:v>
                </c:pt>
                <c:pt idx="4516">
                  <c:v>5.453394909090882</c:v>
                </c:pt>
                <c:pt idx="4517">
                  <c:v>5.453394909090882</c:v>
                </c:pt>
                <c:pt idx="4518">
                  <c:v>5.453394909090882</c:v>
                </c:pt>
                <c:pt idx="4519">
                  <c:v>5.453394909090882</c:v>
                </c:pt>
                <c:pt idx="4520">
                  <c:v>5.453394909090882</c:v>
                </c:pt>
                <c:pt idx="4521">
                  <c:v>5.453394909090882</c:v>
                </c:pt>
                <c:pt idx="4522">
                  <c:v>5.453394909090882</c:v>
                </c:pt>
                <c:pt idx="4523">
                  <c:v>5.453394909090882</c:v>
                </c:pt>
                <c:pt idx="4524">
                  <c:v>5.453394909090882</c:v>
                </c:pt>
                <c:pt idx="4525">
                  <c:v>5.453394909090882</c:v>
                </c:pt>
                <c:pt idx="4526">
                  <c:v>5.453394909090882</c:v>
                </c:pt>
                <c:pt idx="4527">
                  <c:v>5.453394909090882</c:v>
                </c:pt>
                <c:pt idx="4528">
                  <c:v>5.453394909090882</c:v>
                </c:pt>
                <c:pt idx="4529">
                  <c:v>5.453394909090882</c:v>
                </c:pt>
                <c:pt idx="4530">
                  <c:v>5.453394909090882</c:v>
                </c:pt>
                <c:pt idx="4531">
                  <c:v>5.453394909090882</c:v>
                </c:pt>
                <c:pt idx="4532">
                  <c:v>5.453394909090882</c:v>
                </c:pt>
                <c:pt idx="4533">
                  <c:v>5.453394909090882</c:v>
                </c:pt>
                <c:pt idx="4534">
                  <c:v>5.453394909090882</c:v>
                </c:pt>
                <c:pt idx="4535">
                  <c:v>5.453394909090882</c:v>
                </c:pt>
                <c:pt idx="4536">
                  <c:v>5.453394909090882</c:v>
                </c:pt>
                <c:pt idx="4537">
                  <c:v>5.453394909090882</c:v>
                </c:pt>
                <c:pt idx="4538">
                  <c:v>5.453394909090882</c:v>
                </c:pt>
                <c:pt idx="4539">
                  <c:v>5.453394909090882</c:v>
                </c:pt>
                <c:pt idx="4540">
                  <c:v>5.453394909090882</c:v>
                </c:pt>
                <c:pt idx="4541">
                  <c:v>5.453394909090882</c:v>
                </c:pt>
                <c:pt idx="4542">
                  <c:v>5.453394909090882</c:v>
                </c:pt>
                <c:pt idx="4543">
                  <c:v>5.453394909090882</c:v>
                </c:pt>
                <c:pt idx="4544">
                  <c:v>5.453394909090882</c:v>
                </c:pt>
                <c:pt idx="4545">
                  <c:v>5.453394909090882</c:v>
                </c:pt>
                <c:pt idx="4546">
                  <c:v>5.453394909090882</c:v>
                </c:pt>
                <c:pt idx="4547">
                  <c:v>5.453394909090882</c:v>
                </c:pt>
                <c:pt idx="4548">
                  <c:v>5.453394909090882</c:v>
                </c:pt>
                <c:pt idx="4549">
                  <c:v>5.453394909090882</c:v>
                </c:pt>
                <c:pt idx="4550">
                  <c:v>5.453394909090882</c:v>
                </c:pt>
                <c:pt idx="4551">
                  <c:v>5.453394909090882</c:v>
                </c:pt>
                <c:pt idx="4552">
                  <c:v>5.453394909090882</c:v>
                </c:pt>
                <c:pt idx="4553">
                  <c:v>5.453394909090882</c:v>
                </c:pt>
                <c:pt idx="4554">
                  <c:v>5.453394909090882</c:v>
                </c:pt>
                <c:pt idx="4555">
                  <c:v>5.453394909090882</c:v>
                </c:pt>
                <c:pt idx="4556">
                  <c:v>5.453394909090882</c:v>
                </c:pt>
                <c:pt idx="4557">
                  <c:v>5.453394909090882</c:v>
                </c:pt>
                <c:pt idx="4558">
                  <c:v>5.453394909090882</c:v>
                </c:pt>
                <c:pt idx="4559">
                  <c:v>5.453394909090882</c:v>
                </c:pt>
                <c:pt idx="4560">
                  <c:v>5.453394909090882</c:v>
                </c:pt>
                <c:pt idx="4561">
                  <c:v>5.453394909090882</c:v>
                </c:pt>
                <c:pt idx="4562">
                  <c:v>5.453394909090882</c:v>
                </c:pt>
                <c:pt idx="4563">
                  <c:v>5.453394909090882</c:v>
                </c:pt>
                <c:pt idx="4564">
                  <c:v>5.453394909090882</c:v>
                </c:pt>
                <c:pt idx="4565">
                  <c:v>5.453394909090882</c:v>
                </c:pt>
                <c:pt idx="4566">
                  <c:v>5.453394909090882</c:v>
                </c:pt>
                <c:pt idx="4567">
                  <c:v>5.453394909090882</c:v>
                </c:pt>
                <c:pt idx="4568">
                  <c:v>5.453394909090882</c:v>
                </c:pt>
                <c:pt idx="4569">
                  <c:v>5.453394909090882</c:v>
                </c:pt>
                <c:pt idx="4570">
                  <c:v>5.453394909090882</c:v>
                </c:pt>
                <c:pt idx="4571">
                  <c:v>5.453394909090882</c:v>
                </c:pt>
                <c:pt idx="4572">
                  <c:v>5.453394909090882</c:v>
                </c:pt>
                <c:pt idx="4573">
                  <c:v>5.453394909090882</c:v>
                </c:pt>
                <c:pt idx="4574">
                  <c:v>5.453394909090882</c:v>
                </c:pt>
                <c:pt idx="4575">
                  <c:v>5.453394909090882</c:v>
                </c:pt>
                <c:pt idx="4576">
                  <c:v>5.453394909090882</c:v>
                </c:pt>
                <c:pt idx="4577">
                  <c:v>5.453394909090882</c:v>
                </c:pt>
                <c:pt idx="4578">
                  <c:v>5.453394909090882</c:v>
                </c:pt>
                <c:pt idx="4579">
                  <c:v>5.453394909090882</c:v>
                </c:pt>
                <c:pt idx="4580">
                  <c:v>5.453394909090882</c:v>
                </c:pt>
                <c:pt idx="4581">
                  <c:v>5.453394909090882</c:v>
                </c:pt>
                <c:pt idx="4582">
                  <c:v>5.453394909090882</c:v>
                </c:pt>
                <c:pt idx="4583">
                  <c:v>5.453394909090882</c:v>
                </c:pt>
                <c:pt idx="4584">
                  <c:v>5.453394909090882</c:v>
                </c:pt>
                <c:pt idx="4585">
                  <c:v>5.453394909090882</c:v>
                </c:pt>
                <c:pt idx="4586">
                  <c:v>5.453394909090882</c:v>
                </c:pt>
                <c:pt idx="4587">
                  <c:v>5.453394909090882</c:v>
                </c:pt>
                <c:pt idx="4588">
                  <c:v>5.453394909090882</c:v>
                </c:pt>
                <c:pt idx="4589">
                  <c:v>5.453394909090882</c:v>
                </c:pt>
                <c:pt idx="4590">
                  <c:v>5.453394909090882</c:v>
                </c:pt>
                <c:pt idx="4591">
                  <c:v>5.453394909090882</c:v>
                </c:pt>
                <c:pt idx="4592">
                  <c:v>5.453394909090882</c:v>
                </c:pt>
                <c:pt idx="4593">
                  <c:v>5.453394909090882</c:v>
                </c:pt>
                <c:pt idx="4594">
                  <c:v>5.453394909090882</c:v>
                </c:pt>
                <c:pt idx="4595">
                  <c:v>5.453394909090882</c:v>
                </c:pt>
                <c:pt idx="4596">
                  <c:v>5.453394909090882</c:v>
                </c:pt>
                <c:pt idx="4597">
                  <c:v>5.453394909090882</c:v>
                </c:pt>
                <c:pt idx="4598">
                  <c:v>5.453394909090882</c:v>
                </c:pt>
                <c:pt idx="4599">
                  <c:v>5.453394909090882</c:v>
                </c:pt>
                <c:pt idx="4600">
                  <c:v>5.453394909090882</c:v>
                </c:pt>
                <c:pt idx="4601">
                  <c:v>5.453394909090882</c:v>
                </c:pt>
                <c:pt idx="4602">
                  <c:v>5.453394909090882</c:v>
                </c:pt>
                <c:pt idx="4603">
                  <c:v>5.453394909090882</c:v>
                </c:pt>
                <c:pt idx="4604">
                  <c:v>5.453394909090882</c:v>
                </c:pt>
                <c:pt idx="4605">
                  <c:v>5.453394909090882</c:v>
                </c:pt>
                <c:pt idx="4606">
                  <c:v>5.453394909090882</c:v>
                </c:pt>
                <c:pt idx="4607">
                  <c:v>5.453394909090882</c:v>
                </c:pt>
                <c:pt idx="4608">
                  <c:v>5.453394909090882</c:v>
                </c:pt>
                <c:pt idx="4609">
                  <c:v>5.453394909090882</c:v>
                </c:pt>
                <c:pt idx="4610">
                  <c:v>5.453394909090882</c:v>
                </c:pt>
                <c:pt idx="4611">
                  <c:v>5.453394909090882</c:v>
                </c:pt>
                <c:pt idx="4612">
                  <c:v>5.453394909090882</c:v>
                </c:pt>
                <c:pt idx="4613">
                  <c:v>5.453394909090882</c:v>
                </c:pt>
                <c:pt idx="4614">
                  <c:v>5.453394909090882</c:v>
                </c:pt>
                <c:pt idx="4615">
                  <c:v>5.453394909090882</c:v>
                </c:pt>
                <c:pt idx="4616">
                  <c:v>5.453394909090882</c:v>
                </c:pt>
                <c:pt idx="4617">
                  <c:v>5.453394909090882</c:v>
                </c:pt>
                <c:pt idx="4618">
                  <c:v>5.453394909090882</c:v>
                </c:pt>
                <c:pt idx="4619">
                  <c:v>5.453394909090882</c:v>
                </c:pt>
                <c:pt idx="4620">
                  <c:v>5.453394909090882</c:v>
                </c:pt>
                <c:pt idx="4621">
                  <c:v>5.453394909090882</c:v>
                </c:pt>
                <c:pt idx="4622">
                  <c:v>5.453394909090882</c:v>
                </c:pt>
                <c:pt idx="4623">
                  <c:v>5.453394909090882</c:v>
                </c:pt>
                <c:pt idx="4624">
                  <c:v>5.453394909090882</c:v>
                </c:pt>
                <c:pt idx="4625">
                  <c:v>5.453394909090882</c:v>
                </c:pt>
                <c:pt idx="4626">
                  <c:v>5.453394909090882</c:v>
                </c:pt>
                <c:pt idx="4627">
                  <c:v>5.453394909090882</c:v>
                </c:pt>
                <c:pt idx="4628">
                  <c:v>5.453394909090882</c:v>
                </c:pt>
                <c:pt idx="4629">
                  <c:v>5.453394909090882</c:v>
                </c:pt>
                <c:pt idx="4630">
                  <c:v>5.453394909090882</c:v>
                </c:pt>
                <c:pt idx="4631">
                  <c:v>5.453394909090882</c:v>
                </c:pt>
                <c:pt idx="4632">
                  <c:v>5.453394909090882</c:v>
                </c:pt>
                <c:pt idx="4633">
                  <c:v>5.453394909090882</c:v>
                </c:pt>
                <c:pt idx="4634">
                  <c:v>5.453394909090882</c:v>
                </c:pt>
                <c:pt idx="4635">
                  <c:v>5.453394909090882</c:v>
                </c:pt>
                <c:pt idx="4636">
                  <c:v>5.453394909090882</c:v>
                </c:pt>
                <c:pt idx="4637">
                  <c:v>5.453394909090882</c:v>
                </c:pt>
                <c:pt idx="4638">
                  <c:v>5.453394909090882</c:v>
                </c:pt>
                <c:pt idx="4639">
                  <c:v>5.453394909090882</c:v>
                </c:pt>
                <c:pt idx="4640">
                  <c:v>5.453394909090882</c:v>
                </c:pt>
                <c:pt idx="4641">
                  <c:v>5.453394909090882</c:v>
                </c:pt>
                <c:pt idx="4642">
                  <c:v>5.453394909090882</c:v>
                </c:pt>
                <c:pt idx="4643">
                  <c:v>5.453394909090882</c:v>
                </c:pt>
                <c:pt idx="4644">
                  <c:v>5.453394909090882</c:v>
                </c:pt>
                <c:pt idx="4645">
                  <c:v>5.453394909090882</c:v>
                </c:pt>
                <c:pt idx="4646">
                  <c:v>5.453394909090882</c:v>
                </c:pt>
                <c:pt idx="4647">
                  <c:v>5.453394909090882</c:v>
                </c:pt>
                <c:pt idx="4648">
                  <c:v>5.453394909090882</c:v>
                </c:pt>
                <c:pt idx="4649">
                  <c:v>5.453394909090882</c:v>
                </c:pt>
                <c:pt idx="4650">
                  <c:v>5.453394909090882</c:v>
                </c:pt>
                <c:pt idx="4651">
                  <c:v>5.453394909090882</c:v>
                </c:pt>
                <c:pt idx="4652">
                  <c:v>5.453394909090882</c:v>
                </c:pt>
                <c:pt idx="4653">
                  <c:v>5.453394909090882</c:v>
                </c:pt>
                <c:pt idx="4654">
                  <c:v>5.453394909090882</c:v>
                </c:pt>
                <c:pt idx="4655">
                  <c:v>5.453394909090882</c:v>
                </c:pt>
                <c:pt idx="4656">
                  <c:v>5.453394909090882</c:v>
                </c:pt>
                <c:pt idx="4657">
                  <c:v>5.453394909090882</c:v>
                </c:pt>
                <c:pt idx="4658">
                  <c:v>5.453394909090882</c:v>
                </c:pt>
                <c:pt idx="4659">
                  <c:v>5.453394909090882</c:v>
                </c:pt>
                <c:pt idx="4660">
                  <c:v>5.453394909090882</c:v>
                </c:pt>
                <c:pt idx="4661">
                  <c:v>5.453394909090882</c:v>
                </c:pt>
                <c:pt idx="4662">
                  <c:v>5.453394909090882</c:v>
                </c:pt>
                <c:pt idx="4663">
                  <c:v>5.453394909090882</c:v>
                </c:pt>
                <c:pt idx="4664">
                  <c:v>5.453394909090882</c:v>
                </c:pt>
                <c:pt idx="4665">
                  <c:v>5.453394909090882</c:v>
                </c:pt>
                <c:pt idx="4666">
                  <c:v>5.453394909090882</c:v>
                </c:pt>
                <c:pt idx="4667">
                  <c:v>5.453394909090882</c:v>
                </c:pt>
                <c:pt idx="4668">
                  <c:v>5.453394909090882</c:v>
                </c:pt>
                <c:pt idx="4669">
                  <c:v>5.453394909090882</c:v>
                </c:pt>
                <c:pt idx="4670">
                  <c:v>5.453394909090882</c:v>
                </c:pt>
                <c:pt idx="4671">
                  <c:v>5.453394909090882</c:v>
                </c:pt>
                <c:pt idx="4672">
                  <c:v>5.453394909090882</c:v>
                </c:pt>
                <c:pt idx="4673">
                  <c:v>5.453394909090882</c:v>
                </c:pt>
                <c:pt idx="4674">
                  <c:v>5.453394909090882</c:v>
                </c:pt>
                <c:pt idx="4675">
                  <c:v>5.453394909090882</c:v>
                </c:pt>
                <c:pt idx="4676">
                  <c:v>5.453394909090882</c:v>
                </c:pt>
                <c:pt idx="4677">
                  <c:v>5.453394909090882</c:v>
                </c:pt>
                <c:pt idx="4678">
                  <c:v>5.453394909090882</c:v>
                </c:pt>
                <c:pt idx="4679">
                  <c:v>5.453394909090882</c:v>
                </c:pt>
                <c:pt idx="4680">
                  <c:v>5.453394909090882</c:v>
                </c:pt>
                <c:pt idx="4681">
                  <c:v>5.453394909090882</c:v>
                </c:pt>
                <c:pt idx="4682">
                  <c:v>5.453394909090882</c:v>
                </c:pt>
                <c:pt idx="4683">
                  <c:v>5.453394909090882</c:v>
                </c:pt>
                <c:pt idx="4684">
                  <c:v>5.453394909090882</c:v>
                </c:pt>
                <c:pt idx="4685">
                  <c:v>5.453394909090882</c:v>
                </c:pt>
                <c:pt idx="4686">
                  <c:v>5.453394909090882</c:v>
                </c:pt>
                <c:pt idx="4687">
                  <c:v>5.453394909090882</c:v>
                </c:pt>
                <c:pt idx="4688">
                  <c:v>5.453394909090882</c:v>
                </c:pt>
                <c:pt idx="4689">
                  <c:v>5.453394909090882</c:v>
                </c:pt>
                <c:pt idx="4690">
                  <c:v>5.453394909090882</c:v>
                </c:pt>
                <c:pt idx="4691">
                  <c:v>5.453394909090882</c:v>
                </c:pt>
                <c:pt idx="4692">
                  <c:v>5.453394909090882</c:v>
                </c:pt>
                <c:pt idx="4693">
                  <c:v>5.453394909090882</c:v>
                </c:pt>
                <c:pt idx="4694">
                  <c:v>5.453394909090882</c:v>
                </c:pt>
                <c:pt idx="4695">
                  <c:v>5.453394909090882</c:v>
                </c:pt>
                <c:pt idx="4696">
                  <c:v>5.453394909090882</c:v>
                </c:pt>
                <c:pt idx="4697">
                  <c:v>5.453394909090882</c:v>
                </c:pt>
                <c:pt idx="4698">
                  <c:v>5.453394909090882</c:v>
                </c:pt>
                <c:pt idx="4699">
                  <c:v>5.453394909090882</c:v>
                </c:pt>
                <c:pt idx="4700">
                  <c:v>5.453394909090882</c:v>
                </c:pt>
                <c:pt idx="4701">
                  <c:v>5.453394909090882</c:v>
                </c:pt>
                <c:pt idx="4702">
                  <c:v>5.453394909090882</c:v>
                </c:pt>
                <c:pt idx="4703">
                  <c:v>5.453394909090882</c:v>
                </c:pt>
                <c:pt idx="4704">
                  <c:v>5.453394909090882</c:v>
                </c:pt>
                <c:pt idx="4705">
                  <c:v>5.453394909090882</c:v>
                </c:pt>
                <c:pt idx="4706">
                  <c:v>5.453394909090882</c:v>
                </c:pt>
                <c:pt idx="4707">
                  <c:v>5.453394909090882</c:v>
                </c:pt>
                <c:pt idx="4708">
                  <c:v>5.453394909090882</c:v>
                </c:pt>
                <c:pt idx="4709">
                  <c:v>5.453394909090882</c:v>
                </c:pt>
                <c:pt idx="4710">
                  <c:v>5.453394909090882</c:v>
                </c:pt>
                <c:pt idx="4711">
                  <c:v>5.453394909090882</c:v>
                </c:pt>
                <c:pt idx="4712">
                  <c:v>5.453394909090882</c:v>
                </c:pt>
                <c:pt idx="4713">
                  <c:v>5.453394909090882</c:v>
                </c:pt>
                <c:pt idx="4714">
                  <c:v>5.453394909090882</c:v>
                </c:pt>
                <c:pt idx="4715">
                  <c:v>5.453394909090882</c:v>
                </c:pt>
                <c:pt idx="4716">
                  <c:v>5.453394909090882</c:v>
                </c:pt>
                <c:pt idx="4717">
                  <c:v>5.453394909090882</c:v>
                </c:pt>
                <c:pt idx="4718">
                  <c:v>5.453394909090882</c:v>
                </c:pt>
                <c:pt idx="4719">
                  <c:v>5.453394909090882</c:v>
                </c:pt>
                <c:pt idx="4720">
                  <c:v>5.453394909090882</c:v>
                </c:pt>
                <c:pt idx="4721">
                  <c:v>5.453394909090882</c:v>
                </c:pt>
                <c:pt idx="4722">
                  <c:v>5.453394909090882</c:v>
                </c:pt>
                <c:pt idx="4723">
                  <c:v>5.453394909090882</c:v>
                </c:pt>
                <c:pt idx="4724">
                  <c:v>5.453394909090882</c:v>
                </c:pt>
                <c:pt idx="4725">
                  <c:v>5.453394909090882</c:v>
                </c:pt>
                <c:pt idx="4726">
                  <c:v>5.453394909090882</c:v>
                </c:pt>
                <c:pt idx="4727">
                  <c:v>5.453394909090882</c:v>
                </c:pt>
                <c:pt idx="4728">
                  <c:v>5.453394909090882</c:v>
                </c:pt>
                <c:pt idx="4729">
                  <c:v>5.453394909090882</c:v>
                </c:pt>
                <c:pt idx="4730">
                  <c:v>5.453394909090882</c:v>
                </c:pt>
                <c:pt idx="4731">
                  <c:v>5.453394909090882</c:v>
                </c:pt>
                <c:pt idx="4732">
                  <c:v>5.453394909090882</c:v>
                </c:pt>
                <c:pt idx="4733">
                  <c:v>5.453394909090882</c:v>
                </c:pt>
                <c:pt idx="4734">
                  <c:v>5.453394909090882</c:v>
                </c:pt>
                <c:pt idx="4735">
                  <c:v>5.453394909090882</c:v>
                </c:pt>
                <c:pt idx="4736">
                  <c:v>5.453394909090882</c:v>
                </c:pt>
                <c:pt idx="4737">
                  <c:v>5.453394909090882</c:v>
                </c:pt>
                <c:pt idx="4738">
                  <c:v>5.453394909090882</c:v>
                </c:pt>
                <c:pt idx="4739">
                  <c:v>5.453394909090882</c:v>
                </c:pt>
                <c:pt idx="4740">
                  <c:v>5.453394909090882</c:v>
                </c:pt>
                <c:pt idx="4741">
                  <c:v>5.453394909090882</c:v>
                </c:pt>
                <c:pt idx="4742">
                  <c:v>5.453394909090882</c:v>
                </c:pt>
                <c:pt idx="4743">
                  <c:v>5.453394909090882</c:v>
                </c:pt>
                <c:pt idx="4744">
                  <c:v>5.453394909090882</c:v>
                </c:pt>
                <c:pt idx="4745">
                  <c:v>5.453394909090882</c:v>
                </c:pt>
                <c:pt idx="4746">
                  <c:v>5.453394909090882</c:v>
                </c:pt>
                <c:pt idx="4747">
                  <c:v>5.453394909090882</c:v>
                </c:pt>
                <c:pt idx="4748">
                  <c:v>5.453394909090882</c:v>
                </c:pt>
                <c:pt idx="4749">
                  <c:v>5.453394909090882</c:v>
                </c:pt>
                <c:pt idx="4750">
                  <c:v>5.453394909090882</c:v>
                </c:pt>
                <c:pt idx="4751">
                  <c:v>5.453394909090882</c:v>
                </c:pt>
                <c:pt idx="4752">
                  <c:v>5.453394909090882</c:v>
                </c:pt>
                <c:pt idx="4753">
                  <c:v>5.453394909090882</c:v>
                </c:pt>
                <c:pt idx="4754">
                  <c:v>5.453394909090882</c:v>
                </c:pt>
                <c:pt idx="4755">
                  <c:v>5.453394909090882</c:v>
                </c:pt>
                <c:pt idx="4756">
                  <c:v>5.453394909090882</c:v>
                </c:pt>
                <c:pt idx="4757">
                  <c:v>5.453394909090882</c:v>
                </c:pt>
                <c:pt idx="4758">
                  <c:v>5.453394909090882</c:v>
                </c:pt>
                <c:pt idx="4759">
                  <c:v>5.453394909090882</c:v>
                </c:pt>
                <c:pt idx="4760">
                  <c:v>5.453394909090882</c:v>
                </c:pt>
                <c:pt idx="4761">
                  <c:v>5.453394909090882</c:v>
                </c:pt>
                <c:pt idx="4762">
                  <c:v>5.453394909090882</c:v>
                </c:pt>
                <c:pt idx="4763">
                  <c:v>5.453394909090882</c:v>
                </c:pt>
                <c:pt idx="4764">
                  <c:v>5.453394909090882</c:v>
                </c:pt>
                <c:pt idx="4765">
                  <c:v>5.453394909090882</c:v>
                </c:pt>
                <c:pt idx="4766">
                  <c:v>5.453394909090882</c:v>
                </c:pt>
                <c:pt idx="4767">
                  <c:v>5.453394909090882</c:v>
                </c:pt>
                <c:pt idx="4768">
                  <c:v>5.453394909090882</c:v>
                </c:pt>
                <c:pt idx="4769">
                  <c:v>5.453394909090882</c:v>
                </c:pt>
                <c:pt idx="4770">
                  <c:v>5.453394909090882</c:v>
                </c:pt>
                <c:pt idx="4771">
                  <c:v>5.453394909090882</c:v>
                </c:pt>
                <c:pt idx="4772">
                  <c:v>5.453394909090882</c:v>
                </c:pt>
                <c:pt idx="4773">
                  <c:v>5.453394909090882</c:v>
                </c:pt>
                <c:pt idx="4774">
                  <c:v>5.453394909090882</c:v>
                </c:pt>
                <c:pt idx="4775">
                  <c:v>5.453394909090882</c:v>
                </c:pt>
                <c:pt idx="4776">
                  <c:v>5.453394909090882</c:v>
                </c:pt>
                <c:pt idx="4777">
                  <c:v>5.453394909090882</c:v>
                </c:pt>
                <c:pt idx="4778">
                  <c:v>5.453394909090882</c:v>
                </c:pt>
                <c:pt idx="4779">
                  <c:v>5.453394909090882</c:v>
                </c:pt>
                <c:pt idx="4780">
                  <c:v>5.453394909090882</c:v>
                </c:pt>
                <c:pt idx="4781">
                  <c:v>5.453394909090882</c:v>
                </c:pt>
                <c:pt idx="4782">
                  <c:v>5.453394909090882</c:v>
                </c:pt>
                <c:pt idx="4783">
                  <c:v>5.453394909090882</c:v>
                </c:pt>
                <c:pt idx="4784">
                  <c:v>5.453394909090882</c:v>
                </c:pt>
                <c:pt idx="4785">
                  <c:v>5.453394909090882</c:v>
                </c:pt>
                <c:pt idx="4786">
                  <c:v>5.453394909090882</c:v>
                </c:pt>
                <c:pt idx="4787">
                  <c:v>5.453394909090882</c:v>
                </c:pt>
                <c:pt idx="4788">
                  <c:v>5.453394909090882</c:v>
                </c:pt>
                <c:pt idx="4789">
                  <c:v>5.453394909090882</c:v>
                </c:pt>
                <c:pt idx="4790">
                  <c:v>5.453394909090882</c:v>
                </c:pt>
                <c:pt idx="4791">
                  <c:v>5.453394909090882</c:v>
                </c:pt>
                <c:pt idx="4792">
                  <c:v>5.453394909090882</c:v>
                </c:pt>
                <c:pt idx="4793">
                  <c:v>5.453394909090882</c:v>
                </c:pt>
                <c:pt idx="4794">
                  <c:v>5.453394909090882</c:v>
                </c:pt>
                <c:pt idx="4795">
                  <c:v>5.453394909090882</c:v>
                </c:pt>
                <c:pt idx="4796">
                  <c:v>5.453394909090882</c:v>
                </c:pt>
                <c:pt idx="4797">
                  <c:v>5.453394909090882</c:v>
                </c:pt>
                <c:pt idx="4798">
                  <c:v>5.453394909090882</c:v>
                </c:pt>
                <c:pt idx="4799">
                  <c:v>5.453394909090882</c:v>
                </c:pt>
                <c:pt idx="4800">
                  <c:v>5.453394909090882</c:v>
                </c:pt>
                <c:pt idx="4801">
                  <c:v>5.453394909090882</c:v>
                </c:pt>
                <c:pt idx="4802">
                  <c:v>5.453394909090882</c:v>
                </c:pt>
                <c:pt idx="4803">
                  <c:v>5.453394909090882</c:v>
                </c:pt>
                <c:pt idx="4804">
                  <c:v>5.453394909090882</c:v>
                </c:pt>
                <c:pt idx="4805">
                  <c:v>5.453394909090882</c:v>
                </c:pt>
                <c:pt idx="4806">
                  <c:v>5.453394909090882</c:v>
                </c:pt>
                <c:pt idx="4807">
                  <c:v>5.453394909090882</c:v>
                </c:pt>
                <c:pt idx="4808">
                  <c:v>5.453394909090882</c:v>
                </c:pt>
                <c:pt idx="4809">
                  <c:v>5.453394909090882</c:v>
                </c:pt>
                <c:pt idx="4810">
                  <c:v>5.453394909090882</c:v>
                </c:pt>
                <c:pt idx="4811">
                  <c:v>5.453394909090882</c:v>
                </c:pt>
                <c:pt idx="4812">
                  <c:v>5.453394909090882</c:v>
                </c:pt>
                <c:pt idx="4813">
                  <c:v>5.453394909090882</c:v>
                </c:pt>
                <c:pt idx="4814">
                  <c:v>5.453394909090882</c:v>
                </c:pt>
                <c:pt idx="4815">
                  <c:v>5.453394909090882</c:v>
                </c:pt>
                <c:pt idx="4816">
                  <c:v>5.453394909090882</c:v>
                </c:pt>
                <c:pt idx="4817">
                  <c:v>5.453394909090882</c:v>
                </c:pt>
                <c:pt idx="4818">
                  <c:v>5.453394909090882</c:v>
                </c:pt>
                <c:pt idx="4819">
                  <c:v>5.453394909090882</c:v>
                </c:pt>
                <c:pt idx="4820">
                  <c:v>5.453394909090882</c:v>
                </c:pt>
                <c:pt idx="4821">
                  <c:v>5.453394909090882</c:v>
                </c:pt>
                <c:pt idx="4822">
                  <c:v>5.453394909090882</c:v>
                </c:pt>
                <c:pt idx="4823">
                  <c:v>5.453394909090882</c:v>
                </c:pt>
                <c:pt idx="4824">
                  <c:v>5.453394909090882</c:v>
                </c:pt>
                <c:pt idx="4825">
                  <c:v>5.453394909090882</c:v>
                </c:pt>
                <c:pt idx="4826">
                  <c:v>5.453394909090882</c:v>
                </c:pt>
                <c:pt idx="4827">
                  <c:v>5.453394909090882</c:v>
                </c:pt>
                <c:pt idx="4828">
                  <c:v>5.453394909090882</c:v>
                </c:pt>
                <c:pt idx="4829">
                  <c:v>5.453394909090882</c:v>
                </c:pt>
                <c:pt idx="4830">
                  <c:v>5.453394909090882</c:v>
                </c:pt>
                <c:pt idx="4831">
                  <c:v>5.453394909090882</c:v>
                </c:pt>
                <c:pt idx="4832">
                  <c:v>5.453394909090882</c:v>
                </c:pt>
                <c:pt idx="4833">
                  <c:v>5.453394909090882</c:v>
                </c:pt>
                <c:pt idx="4834">
                  <c:v>5.453394909090882</c:v>
                </c:pt>
                <c:pt idx="4835">
                  <c:v>5.453394909090882</c:v>
                </c:pt>
                <c:pt idx="4836">
                  <c:v>5.453394909090882</c:v>
                </c:pt>
                <c:pt idx="4837">
                  <c:v>5.453394909090882</c:v>
                </c:pt>
                <c:pt idx="4838">
                  <c:v>5.453394909090882</c:v>
                </c:pt>
                <c:pt idx="4839">
                  <c:v>5.453394909090882</c:v>
                </c:pt>
                <c:pt idx="4840">
                  <c:v>5.453394909090882</c:v>
                </c:pt>
                <c:pt idx="4841">
                  <c:v>5.453394909090882</c:v>
                </c:pt>
                <c:pt idx="4842">
                  <c:v>5.453394909090882</c:v>
                </c:pt>
                <c:pt idx="4843">
                  <c:v>5.453394909090882</c:v>
                </c:pt>
                <c:pt idx="4844">
                  <c:v>5.453394909090882</c:v>
                </c:pt>
                <c:pt idx="4845">
                  <c:v>5.453394909090882</c:v>
                </c:pt>
                <c:pt idx="4846">
                  <c:v>5.453394909090882</c:v>
                </c:pt>
                <c:pt idx="4847">
                  <c:v>5.453394909090882</c:v>
                </c:pt>
                <c:pt idx="4848">
                  <c:v>5.453394909090882</c:v>
                </c:pt>
                <c:pt idx="4849">
                  <c:v>5.453394909090882</c:v>
                </c:pt>
                <c:pt idx="4850">
                  <c:v>5.453394909090882</c:v>
                </c:pt>
                <c:pt idx="4851">
                  <c:v>5.453394909090882</c:v>
                </c:pt>
                <c:pt idx="4852">
                  <c:v>5.453394909090882</c:v>
                </c:pt>
                <c:pt idx="4853">
                  <c:v>5.453394909090882</c:v>
                </c:pt>
                <c:pt idx="4854">
                  <c:v>5.453394909090882</c:v>
                </c:pt>
                <c:pt idx="4855">
                  <c:v>5.453394909090882</c:v>
                </c:pt>
                <c:pt idx="4856">
                  <c:v>5.453394909090882</c:v>
                </c:pt>
                <c:pt idx="4857">
                  <c:v>5.453394909090882</c:v>
                </c:pt>
                <c:pt idx="4858">
                  <c:v>5.453394909090882</c:v>
                </c:pt>
                <c:pt idx="4859">
                  <c:v>5.453394909090882</c:v>
                </c:pt>
                <c:pt idx="4860">
                  <c:v>5.453394909090882</c:v>
                </c:pt>
                <c:pt idx="4861">
                  <c:v>5.453394909090882</c:v>
                </c:pt>
                <c:pt idx="4862">
                  <c:v>5.453394909090882</c:v>
                </c:pt>
                <c:pt idx="4863">
                  <c:v>5.453394909090882</c:v>
                </c:pt>
                <c:pt idx="4864">
                  <c:v>5.453394909090882</c:v>
                </c:pt>
                <c:pt idx="4865">
                  <c:v>5.453394909090882</c:v>
                </c:pt>
                <c:pt idx="4866">
                  <c:v>5.453394909090882</c:v>
                </c:pt>
                <c:pt idx="4867">
                  <c:v>5.453394909090882</c:v>
                </c:pt>
                <c:pt idx="4868">
                  <c:v>5.453394909090882</c:v>
                </c:pt>
                <c:pt idx="4869">
                  <c:v>5.453394909090882</c:v>
                </c:pt>
                <c:pt idx="4870">
                  <c:v>5.453394909090882</c:v>
                </c:pt>
                <c:pt idx="4871">
                  <c:v>5.453394909090882</c:v>
                </c:pt>
                <c:pt idx="4872">
                  <c:v>5.453394909090882</c:v>
                </c:pt>
                <c:pt idx="4873">
                  <c:v>5.453394909090882</c:v>
                </c:pt>
                <c:pt idx="4874">
                  <c:v>5.453394909090882</c:v>
                </c:pt>
                <c:pt idx="4875">
                  <c:v>5.453394909090882</c:v>
                </c:pt>
                <c:pt idx="4876">
                  <c:v>5.453394909090882</c:v>
                </c:pt>
                <c:pt idx="4877">
                  <c:v>5.453394909090882</c:v>
                </c:pt>
                <c:pt idx="4878">
                  <c:v>5.453394909090882</c:v>
                </c:pt>
                <c:pt idx="4879">
                  <c:v>5.453394909090882</c:v>
                </c:pt>
                <c:pt idx="4880">
                  <c:v>5.453394909090882</c:v>
                </c:pt>
                <c:pt idx="4881">
                  <c:v>5.453394909090882</c:v>
                </c:pt>
                <c:pt idx="4882">
                  <c:v>5.453394909090882</c:v>
                </c:pt>
                <c:pt idx="4883">
                  <c:v>5.453394909090882</c:v>
                </c:pt>
                <c:pt idx="4884">
                  <c:v>5.453394909090882</c:v>
                </c:pt>
                <c:pt idx="4885">
                  <c:v>5.453394909090882</c:v>
                </c:pt>
                <c:pt idx="4886">
                  <c:v>5.453394909090882</c:v>
                </c:pt>
                <c:pt idx="4887">
                  <c:v>5.453394909090882</c:v>
                </c:pt>
                <c:pt idx="4888">
                  <c:v>5.453394909090882</c:v>
                </c:pt>
                <c:pt idx="4889">
                  <c:v>5.453394909090882</c:v>
                </c:pt>
                <c:pt idx="4890">
                  <c:v>5.453394909090882</c:v>
                </c:pt>
                <c:pt idx="4891">
                  <c:v>5.453394909090882</c:v>
                </c:pt>
                <c:pt idx="4892">
                  <c:v>5.453394909090882</c:v>
                </c:pt>
                <c:pt idx="4893">
                  <c:v>5.453394909090882</c:v>
                </c:pt>
                <c:pt idx="4894">
                  <c:v>5.453394909090882</c:v>
                </c:pt>
                <c:pt idx="4895">
                  <c:v>5.453394909090882</c:v>
                </c:pt>
                <c:pt idx="4896">
                  <c:v>5.453394909090882</c:v>
                </c:pt>
                <c:pt idx="4897">
                  <c:v>5.453394909090882</c:v>
                </c:pt>
                <c:pt idx="4898">
                  <c:v>5.453394909090882</c:v>
                </c:pt>
                <c:pt idx="4899">
                  <c:v>5.453394909090882</c:v>
                </c:pt>
                <c:pt idx="4900">
                  <c:v>5.453394909090882</c:v>
                </c:pt>
                <c:pt idx="4901">
                  <c:v>5.453394909090882</c:v>
                </c:pt>
                <c:pt idx="4902">
                  <c:v>5.453394909090882</c:v>
                </c:pt>
                <c:pt idx="4903">
                  <c:v>5.453394909090882</c:v>
                </c:pt>
                <c:pt idx="4904">
                  <c:v>5.453394909090882</c:v>
                </c:pt>
                <c:pt idx="4905">
                  <c:v>5.453394909090882</c:v>
                </c:pt>
                <c:pt idx="4906">
                  <c:v>5.453394909090882</c:v>
                </c:pt>
                <c:pt idx="4907">
                  <c:v>5.453394909090882</c:v>
                </c:pt>
                <c:pt idx="4908">
                  <c:v>5.453394909090882</c:v>
                </c:pt>
                <c:pt idx="4909">
                  <c:v>5.453394909090882</c:v>
                </c:pt>
                <c:pt idx="4910">
                  <c:v>5.453394909090882</c:v>
                </c:pt>
                <c:pt idx="4911">
                  <c:v>5.453394909090882</c:v>
                </c:pt>
                <c:pt idx="4912">
                  <c:v>5.453394909090882</c:v>
                </c:pt>
                <c:pt idx="4913">
                  <c:v>5.453394909090882</c:v>
                </c:pt>
                <c:pt idx="4914">
                  <c:v>5.453394909090882</c:v>
                </c:pt>
                <c:pt idx="4915">
                  <c:v>5.453394909090882</c:v>
                </c:pt>
                <c:pt idx="4916">
                  <c:v>5.453394909090882</c:v>
                </c:pt>
                <c:pt idx="4917">
                  <c:v>5.453394909090882</c:v>
                </c:pt>
                <c:pt idx="4918">
                  <c:v>5.453394909090882</c:v>
                </c:pt>
                <c:pt idx="4919">
                  <c:v>5.453394909090882</c:v>
                </c:pt>
                <c:pt idx="4920">
                  <c:v>5.453394909090882</c:v>
                </c:pt>
                <c:pt idx="4921">
                  <c:v>5.453394909090882</c:v>
                </c:pt>
                <c:pt idx="4922">
                  <c:v>5.453394909090882</c:v>
                </c:pt>
                <c:pt idx="4923">
                  <c:v>5.453394909090882</c:v>
                </c:pt>
                <c:pt idx="4924">
                  <c:v>5.453394909090882</c:v>
                </c:pt>
                <c:pt idx="4925">
                  <c:v>5.453394909090882</c:v>
                </c:pt>
                <c:pt idx="4926">
                  <c:v>5.453394909090882</c:v>
                </c:pt>
                <c:pt idx="4927">
                  <c:v>5.453394909090882</c:v>
                </c:pt>
                <c:pt idx="4928">
                  <c:v>5.453394909090882</c:v>
                </c:pt>
                <c:pt idx="4929">
                  <c:v>5.453394909090882</c:v>
                </c:pt>
                <c:pt idx="4930">
                  <c:v>5.453394909090882</c:v>
                </c:pt>
                <c:pt idx="4931">
                  <c:v>5.453394909090882</c:v>
                </c:pt>
                <c:pt idx="4932">
                  <c:v>5.453394909090882</c:v>
                </c:pt>
                <c:pt idx="4933">
                  <c:v>5.453394909090882</c:v>
                </c:pt>
                <c:pt idx="4934">
                  <c:v>5.453394909090882</c:v>
                </c:pt>
                <c:pt idx="4935">
                  <c:v>5.453394909090882</c:v>
                </c:pt>
                <c:pt idx="4936">
                  <c:v>5.453394909090882</c:v>
                </c:pt>
                <c:pt idx="4937">
                  <c:v>5.453394909090882</c:v>
                </c:pt>
                <c:pt idx="4938">
                  <c:v>5.453394909090882</c:v>
                </c:pt>
                <c:pt idx="4939">
                  <c:v>5.453394909090882</c:v>
                </c:pt>
                <c:pt idx="4940">
                  <c:v>5.453394909090882</c:v>
                </c:pt>
                <c:pt idx="4941">
                  <c:v>5.453394909090882</c:v>
                </c:pt>
                <c:pt idx="4942">
                  <c:v>5.453394909090882</c:v>
                </c:pt>
                <c:pt idx="4943">
                  <c:v>5.453394909090882</c:v>
                </c:pt>
                <c:pt idx="4944">
                  <c:v>5.453394909090882</c:v>
                </c:pt>
                <c:pt idx="4945">
                  <c:v>5.453394909090882</c:v>
                </c:pt>
                <c:pt idx="4946">
                  <c:v>5.453394909090882</c:v>
                </c:pt>
                <c:pt idx="4947">
                  <c:v>5.453394909090882</c:v>
                </c:pt>
                <c:pt idx="4948">
                  <c:v>5.453394909090882</c:v>
                </c:pt>
                <c:pt idx="4949">
                  <c:v>5.453394909090882</c:v>
                </c:pt>
                <c:pt idx="4950">
                  <c:v>5.453394909090882</c:v>
                </c:pt>
                <c:pt idx="4951">
                  <c:v>5.453394909090882</c:v>
                </c:pt>
                <c:pt idx="4952">
                  <c:v>5.453394909090882</c:v>
                </c:pt>
                <c:pt idx="4953">
                  <c:v>5.453394909090882</c:v>
                </c:pt>
                <c:pt idx="4954">
                  <c:v>5.453394909090882</c:v>
                </c:pt>
                <c:pt idx="4955">
                  <c:v>5.453394909090882</c:v>
                </c:pt>
                <c:pt idx="4956">
                  <c:v>5.453394909090882</c:v>
                </c:pt>
                <c:pt idx="4957">
                  <c:v>5.453394909090882</c:v>
                </c:pt>
                <c:pt idx="4958">
                  <c:v>5.453394909090882</c:v>
                </c:pt>
                <c:pt idx="4959">
                  <c:v>5.453394909090882</c:v>
                </c:pt>
                <c:pt idx="4960">
                  <c:v>5.453394909090882</c:v>
                </c:pt>
                <c:pt idx="4961">
                  <c:v>5.453394909090882</c:v>
                </c:pt>
                <c:pt idx="4962">
                  <c:v>5.453394909090882</c:v>
                </c:pt>
                <c:pt idx="4963">
                  <c:v>5.453394909090882</c:v>
                </c:pt>
                <c:pt idx="4964">
                  <c:v>5.453394909090882</c:v>
                </c:pt>
                <c:pt idx="4965">
                  <c:v>5.453394909090882</c:v>
                </c:pt>
                <c:pt idx="4966">
                  <c:v>5.453394909090882</c:v>
                </c:pt>
                <c:pt idx="4967">
                  <c:v>5.453394909090882</c:v>
                </c:pt>
                <c:pt idx="4968">
                  <c:v>5.453394909090882</c:v>
                </c:pt>
                <c:pt idx="4969">
                  <c:v>5.453394909090882</c:v>
                </c:pt>
                <c:pt idx="4970">
                  <c:v>5.453394909090882</c:v>
                </c:pt>
                <c:pt idx="4971">
                  <c:v>5.453394909090882</c:v>
                </c:pt>
                <c:pt idx="4972">
                  <c:v>5.453394909090882</c:v>
                </c:pt>
                <c:pt idx="4973">
                  <c:v>5.453394909090882</c:v>
                </c:pt>
                <c:pt idx="4974">
                  <c:v>5.453394909090882</c:v>
                </c:pt>
                <c:pt idx="4975">
                  <c:v>5.453394909090882</c:v>
                </c:pt>
                <c:pt idx="4976">
                  <c:v>5.453394909090882</c:v>
                </c:pt>
                <c:pt idx="4977">
                  <c:v>5.453394909090882</c:v>
                </c:pt>
                <c:pt idx="4978">
                  <c:v>5.453394909090882</c:v>
                </c:pt>
                <c:pt idx="4979">
                  <c:v>5.453394909090882</c:v>
                </c:pt>
                <c:pt idx="4980">
                  <c:v>5.453394909090882</c:v>
                </c:pt>
                <c:pt idx="4981">
                  <c:v>5.453394909090882</c:v>
                </c:pt>
                <c:pt idx="4982">
                  <c:v>5.453394909090882</c:v>
                </c:pt>
                <c:pt idx="4983">
                  <c:v>5.453394909090882</c:v>
                </c:pt>
                <c:pt idx="4984">
                  <c:v>5.453394909090882</c:v>
                </c:pt>
                <c:pt idx="4985">
                  <c:v>5.453394909090882</c:v>
                </c:pt>
                <c:pt idx="4986">
                  <c:v>5.453394909090882</c:v>
                </c:pt>
                <c:pt idx="4987">
                  <c:v>5.453394909090882</c:v>
                </c:pt>
                <c:pt idx="4988">
                  <c:v>5.453394909090882</c:v>
                </c:pt>
                <c:pt idx="4989">
                  <c:v>5.453394909090882</c:v>
                </c:pt>
                <c:pt idx="4990">
                  <c:v>5.453394909090882</c:v>
                </c:pt>
                <c:pt idx="4991">
                  <c:v>5.453394909090882</c:v>
                </c:pt>
                <c:pt idx="4992">
                  <c:v>5.453394909090882</c:v>
                </c:pt>
                <c:pt idx="4993">
                  <c:v>5.453394909090882</c:v>
                </c:pt>
                <c:pt idx="4994">
                  <c:v>5.453394909090882</c:v>
                </c:pt>
                <c:pt idx="4995">
                  <c:v>5.453394909090882</c:v>
                </c:pt>
                <c:pt idx="4996">
                  <c:v>5.453394909090882</c:v>
                </c:pt>
                <c:pt idx="4997">
                  <c:v>5.453394909090882</c:v>
                </c:pt>
                <c:pt idx="4998">
                  <c:v>5.453394909090882</c:v>
                </c:pt>
                <c:pt idx="4999">
                  <c:v>5.453394909090882</c:v>
                </c:pt>
                <c:pt idx="5000">
                  <c:v>5.453394909090882</c:v>
                </c:pt>
                <c:pt idx="5001">
                  <c:v>5.453394909090882</c:v>
                </c:pt>
                <c:pt idx="5002">
                  <c:v>5.453394909090882</c:v>
                </c:pt>
                <c:pt idx="5003">
                  <c:v>5.453394909090882</c:v>
                </c:pt>
                <c:pt idx="5004">
                  <c:v>5.453394909090882</c:v>
                </c:pt>
                <c:pt idx="5005">
                  <c:v>5.453394909090882</c:v>
                </c:pt>
                <c:pt idx="5006">
                  <c:v>5.453394909090882</c:v>
                </c:pt>
                <c:pt idx="5007">
                  <c:v>5.453394909090882</c:v>
                </c:pt>
                <c:pt idx="5008">
                  <c:v>5.453394909090882</c:v>
                </c:pt>
                <c:pt idx="5009">
                  <c:v>5.453394909090882</c:v>
                </c:pt>
                <c:pt idx="5010">
                  <c:v>5.453394909090882</c:v>
                </c:pt>
                <c:pt idx="5011">
                  <c:v>5.453394909090882</c:v>
                </c:pt>
                <c:pt idx="5012">
                  <c:v>5.453394909090882</c:v>
                </c:pt>
                <c:pt idx="5013">
                  <c:v>5.453394909090882</c:v>
                </c:pt>
                <c:pt idx="5014">
                  <c:v>5.453394909090882</c:v>
                </c:pt>
                <c:pt idx="5015">
                  <c:v>5.453394909090882</c:v>
                </c:pt>
                <c:pt idx="5016">
                  <c:v>5.453394909090882</c:v>
                </c:pt>
                <c:pt idx="5017">
                  <c:v>5.453394909090882</c:v>
                </c:pt>
                <c:pt idx="5018">
                  <c:v>5.453394909090882</c:v>
                </c:pt>
                <c:pt idx="5019">
                  <c:v>5.453394909090882</c:v>
                </c:pt>
                <c:pt idx="5020">
                  <c:v>5.453394909090882</c:v>
                </c:pt>
                <c:pt idx="5021">
                  <c:v>5.453394909090882</c:v>
                </c:pt>
                <c:pt idx="5022">
                  <c:v>5.453394909090882</c:v>
                </c:pt>
                <c:pt idx="5023">
                  <c:v>5.453394909090882</c:v>
                </c:pt>
                <c:pt idx="5024">
                  <c:v>5.453394909090882</c:v>
                </c:pt>
                <c:pt idx="5025">
                  <c:v>5.453394909090882</c:v>
                </c:pt>
                <c:pt idx="5026">
                  <c:v>5.453394909090882</c:v>
                </c:pt>
                <c:pt idx="5027">
                  <c:v>5.453394909090882</c:v>
                </c:pt>
                <c:pt idx="5028">
                  <c:v>5.453394909090882</c:v>
                </c:pt>
                <c:pt idx="5029">
                  <c:v>5.453394909090882</c:v>
                </c:pt>
                <c:pt idx="5030">
                  <c:v>5.453394909090882</c:v>
                </c:pt>
                <c:pt idx="5031">
                  <c:v>5.453394909090882</c:v>
                </c:pt>
                <c:pt idx="5032">
                  <c:v>5.453394909090882</c:v>
                </c:pt>
                <c:pt idx="5033">
                  <c:v>5.453394909090882</c:v>
                </c:pt>
                <c:pt idx="5034">
                  <c:v>5.453394909090882</c:v>
                </c:pt>
                <c:pt idx="5035">
                  <c:v>5.453394909090882</c:v>
                </c:pt>
                <c:pt idx="5036">
                  <c:v>5.453394909090882</c:v>
                </c:pt>
                <c:pt idx="5037">
                  <c:v>5.453394909090882</c:v>
                </c:pt>
                <c:pt idx="5038">
                  <c:v>5.453394909090882</c:v>
                </c:pt>
                <c:pt idx="5039">
                  <c:v>5.453394909090882</c:v>
                </c:pt>
                <c:pt idx="5040">
                  <c:v>5.453394909090882</c:v>
                </c:pt>
                <c:pt idx="5041">
                  <c:v>5.453394909090882</c:v>
                </c:pt>
                <c:pt idx="5042">
                  <c:v>5.453394909090882</c:v>
                </c:pt>
                <c:pt idx="5043">
                  <c:v>5.453394909090882</c:v>
                </c:pt>
                <c:pt idx="5044">
                  <c:v>5.453394909090882</c:v>
                </c:pt>
                <c:pt idx="5045">
                  <c:v>5.453394909090882</c:v>
                </c:pt>
                <c:pt idx="5046">
                  <c:v>5.453394909090882</c:v>
                </c:pt>
                <c:pt idx="5047">
                  <c:v>5.453394909090882</c:v>
                </c:pt>
                <c:pt idx="5048">
                  <c:v>5.453394909090882</c:v>
                </c:pt>
                <c:pt idx="5049">
                  <c:v>5.453394909090882</c:v>
                </c:pt>
                <c:pt idx="5050">
                  <c:v>5.453394909090882</c:v>
                </c:pt>
                <c:pt idx="5051">
                  <c:v>5.453394909090882</c:v>
                </c:pt>
                <c:pt idx="5052">
                  <c:v>5.453394909090882</c:v>
                </c:pt>
                <c:pt idx="5053">
                  <c:v>5.453394909090882</c:v>
                </c:pt>
                <c:pt idx="5054">
                  <c:v>5.453394909090882</c:v>
                </c:pt>
                <c:pt idx="5055">
                  <c:v>5.453394909090882</c:v>
                </c:pt>
                <c:pt idx="5056">
                  <c:v>5.453394909090882</c:v>
                </c:pt>
                <c:pt idx="5057">
                  <c:v>5.453394909090882</c:v>
                </c:pt>
                <c:pt idx="5058">
                  <c:v>5.453394909090882</c:v>
                </c:pt>
                <c:pt idx="5059">
                  <c:v>5.453394909090882</c:v>
                </c:pt>
                <c:pt idx="5060">
                  <c:v>5.453394909090882</c:v>
                </c:pt>
                <c:pt idx="5061">
                  <c:v>5.453394909090882</c:v>
                </c:pt>
                <c:pt idx="5062">
                  <c:v>5.453394909090882</c:v>
                </c:pt>
                <c:pt idx="5063">
                  <c:v>5.453394909090882</c:v>
                </c:pt>
                <c:pt idx="5064">
                  <c:v>5.453394909090882</c:v>
                </c:pt>
                <c:pt idx="5065">
                  <c:v>5.453394909090882</c:v>
                </c:pt>
                <c:pt idx="5066">
                  <c:v>5.453394909090882</c:v>
                </c:pt>
                <c:pt idx="5067">
                  <c:v>5.453394909090882</c:v>
                </c:pt>
                <c:pt idx="5068">
                  <c:v>5.453394909090882</c:v>
                </c:pt>
                <c:pt idx="5069">
                  <c:v>5.453394909090882</c:v>
                </c:pt>
                <c:pt idx="5070">
                  <c:v>5.453394909090882</c:v>
                </c:pt>
                <c:pt idx="5071">
                  <c:v>5.453394909090882</c:v>
                </c:pt>
                <c:pt idx="5072">
                  <c:v>5.453394909090882</c:v>
                </c:pt>
                <c:pt idx="5073">
                  <c:v>5.453394909090882</c:v>
                </c:pt>
                <c:pt idx="5074">
                  <c:v>5.453394909090882</c:v>
                </c:pt>
                <c:pt idx="5075">
                  <c:v>5.453394909090882</c:v>
                </c:pt>
                <c:pt idx="5076">
                  <c:v>5.453394909090882</c:v>
                </c:pt>
                <c:pt idx="5077">
                  <c:v>5.453394909090882</c:v>
                </c:pt>
                <c:pt idx="5078">
                  <c:v>5.453394909090882</c:v>
                </c:pt>
                <c:pt idx="5079">
                  <c:v>5.453394909090882</c:v>
                </c:pt>
                <c:pt idx="5080">
                  <c:v>5.453394909090882</c:v>
                </c:pt>
                <c:pt idx="5081">
                  <c:v>5.453394909090882</c:v>
                </c:pt>
                <c:pt idx="5082">
                  <c:v>5.453394909090882</c:v>
                </c:pt>
                <c:pt idx="5083">
                  <c:v>5.453394909090882</c:v>
                </c:pt>
                <c:pt idx="5084">
                  <c:v>5.453394909090882</c:v>
                </c:pt>
                <c:pt idx="5085">
                  <c:v>5.453394909090882</c:v>
                </c:pt>
                <c:pt idx="5086">
                  <c:v>5.453394909090882</c:v>
                </c:pt>
                <c:pt idx="5087">
                  <c:v>5.453394909090882</c:v>
                </c:pt>
                <c:pt idx="5088">
                  <c:v>5.453394909090882</c:v>
                </c:pt>
                <c:pt idx="5089">
                  <c:v>5.453394909090882</c:v>
                </c:pt>
                <c:pt idx="5090">
                  <c:v>5.453394909090882</c:v>
                </c:pt>
                <c:pt idx="5091">
                  <c:v>5.453394909090882</c:v>
                </c:pt>
                <c:pt idx="5092">
                  <c:v>5.453394909090882</c:v>
                </c:pt>
                <c:pt idx="5093">
                  <c:v>5.453394909090882</c:v>
                </c:pt>
                <c:pt idx="5094">
                  <c:v>5.453394909090882</c:v>
                </c:pt>
                <c:pt idx="5095">
                  <c:v>5.453394909090882</c:v>
                </c:pt>
                <c:pt idx="5096">
                  <c:v>5.453394909090882</c:v>
                </c:pt>
                <c:pt idx="5097">
                  <c:v>5.453394909090882</c:v>
                </c:pt>
                <c:pt idx="5098">
                  <c:v>5.453394909090882</c:v>
                </c:pt>
                <c:pt idx="5099">
                  <c:v>5.453394909090882</c:v>
                </c:pt>
                <c:pt idx="5100">
                  <c:v>5.453394909090882</c:v>
                </c:pt>
                <c:pt idx="5101">
                  <c:v>5.453394909090882</c:v>
                </c:pt>
                <c:pt idx="5102">
                  <c:v>5.453394909090882</c:v>
                </c:pt>
                <c:pt idx="5103">
                  <c:v>5.453394909090882</c:v>
                </c:pt>
                <c:pt idx="5104">
                  <c:v>5.453394909090882</c:v>
                </c:pt>
                <c:pt idx="5105">
                  <c:v>5.453394909090882</c:v>
                </c:pt>
                <c:pt idx="5106">
                  <c:v>5.453394909090882</c:v>
                </c:pt>
                <c:pt idx="5107">
                  <c:v>5.453394909090882</c:v>
                </c:pt>
                <c:pt idx="5108">
                  <c:v>5.453394909090882</c:v>
                </c:pt>
                <c:pt idx="5109">
                  <c:v>5.453394909090882</c:v>
                </c:pt>
                <c:pt idx="5110">
                  <c:v>5.453394909090882</c:v>
                </c:pt>
                <c:pt idx="5111">
                  <c:v>5.453394909090882</c:v>
                </c:pt>
                <c:pt idx="5112">
                  <c:v>5.453394909090882</c:v>
                </c:pt>
                <c:pt idx="5113">
                  <c:v>5.453394909090882</c:v>
                </c:pt>
                <c:pt idx="5114">
                  <c:v>5.453394909090882</c:v>
                </c:pt>
                <c:pt idx="5115">
                  <c:v>5.453394909090882</c:v>
                </c:pt>
                <c:pt idx="5116">
                  <c:v>5.453394909090882</c:v>
                </c:pt>
                <c:pt idx="5117">
                  <c:v>5.453394909090882</c:v>
                </c:pt>
                <c:pt idx="5118">
                  <c:v>5.453394909090882</c:v>
                </c:pt>
                <c:pt idx="5119">
                  <c:v>5.453394909090882</c:v>
                </c:pt>
                <c:pt idx="5120">
                  <c:v>5.453394909090882</c:v>
                </c:pt>
                <c:pt idx="5121">
                  <c:v>5.453394909090882</c:v>
                </c:pt>
                <c:pt idx="5122">
                  <c:v>5.453394909090882</c:v>
                </c:pt>
                <c:pt idx="5123">
                  <c:v>5.453394909090882</c:v>
                </c:pt>
                <c:pt idx="5124">
                  <c:v>5.453394909090882</c:v>
                </c:pt>
                <c:pt idx="5125">
                  <c:v>5.453394909090882</c:v>
                </c:pt>
                <c:pt idx="5126">
                  <c:v>5.453394909090882</c:v>
                </c:pt>
                <c:pt idx="5127">
                  <c:v>5.453394909090882</c:v>
                </c:pt>
                <c:pt idx="5128">
                  <c:v>5.453394909090882</c:v>
                </c:pt>
                <c:pt idx="5129">
                  <c:v>5.453394909090882</c:v>
                </c:pt>
                <c:pt idx="5130">
                  <c:v>5.453394909090882</c:v>
                </c:pt>
                <c:pt idx="5131">
                  <c:v>5.453394909090882</c:v>
                </c:pt>
                <c:pt idx="5132">
                  <c:v>5.453394909090882</c:v>
                </c:pt>
                <c:pt idx="5133">
                  <c:v>5.453394909090882</c:v>
                </c:pt>
                <c:pt idx="5134">
                  <c:v>5.453394909090882</c:v>
                </c:pt>
                <c:pt idx="5135">
                  <c:v>5.453394909090882</c:v>
                </c:pt>
                <c:pt idx="5136">
                  <c:v>5.453394909090882</c:v>
                </c:pt>
                <c:pt idx="5137">
                  <c:v>5.453394909090882</c:v>
                </c:pt>
                <c:pt idx="5138">
                  <c:v>5.453394909090882</c:v>
                </c:pt>
                <c:pt idx="5139">
                  <c:v>5.453394909090882</c:v>
                </c:pt>
                <c:pt idx="5140">
                  <c:v>5.453394909090882</c:v>
                </c:pt>
                <c:pt idx="5141">
                  <c:v>5.453394909090882</c:v>
                </c:pt>
                <c:pt idx="5142">
                  <c:v>5.453394909090882</c:v>
                </c:pt>
                <c:pt idx="5143">
                  <c:v>5.453394909090882</c:v>
                </c:pt>
                <c:pt idx="5144">
                  <c:v>5.453394909090882</c:v>
                </c:pt>
                <c:pt idx="5145">
                  <c:v>5.453394909090882</c:v>
                </c:pt>
                <c:pt idx="5146">
                  <c:v>5.453394909090882</c:v>
                </c:pt>
                <c:pt idx="5147">
                  <c:v>5.453394909090882</c:v>
                </c:pt>
                <c:pt idx="5148">
                  <c:v>5.453394909090882</c:v>
                </c:pt>
                <c:pt idx="5149">
                  <c:v>5.453394909090882</c:v>
                </c:pt>
                <c:pt idx="5150">
                  <c:v>5.453394909090882</c:v>
                </c:pt>
                <c:pt idx="5151">
                  <c:v>5.453394909090882</c:v>
                </c:pt>
                <c:pt idx="5152">
                  <c:v>5.453394909090882</c:v>
                </c:pt>
                <c:pt idx="5153">
                  <c:v>5.453394909090882</c:v>
                </c:pt>
                <c:pt idx="5154">
                  <c:v>5.453394909090882</c:v>
                </c:pt>
                <c:pt idx="5155">
                  <c:v>5.453394909090882</c:v>
                </c:pt>
                <c:pt idx="5156">
                  <c:v>5.453394909090882</c:v>
                </c:pt>
                <c:pt idx="5157">
                  <c:v>5.453394909090882</c:v>
                </c:pt>
                <c:pt idx="5158">
                  <c:v>5.453394909090882</c:v>
                </c:pt>
                <c:pt idx="5159">
                  <c:v>5.453394909090882</c:v>
                </c:pt>
                <c:pt idx="5160">
                  <c:v>5.453394909090882</c:v>
                </c:pt>
                <c:pt idx="5161">
                  <c:v>5.453394909090882</c:v>
                </c:pt>
                <c:pt idx="5162">
                  <c:v>5.453394909090882</c:v>
                </c:pt>
                <c:pt idx="5163">
                  <c:v>5.453394909090882</c:v>
                </c:pt>
                <c:pt idx="5164">
                  <c:v>5.453394909090882</c:v>
                </c:pt>
                <c:pt idx="5165">
                  <c:v>5.453394909090882</c:v>
                </c:pt>
                <c:pt idx="5166">
                  <c:v>5.453394909090882</c:v>
                </c:pt>
                <c:pt idx="5167">
                  <c:v>5.453394909090882</c:v>
                </c:pt>
                <c:pt idx="5168">
                  <c:v>5.453394909090882</c:v>
                </c:pt>
                <c:pt idx="5169">
                  <c:v>5.453394909090882</c:v>
                </c:pt>
                <c:pt idx="5170">
                  <c:v>5.453394909090882</c:v>
                </c:pt>
                <c:pt idx="5171">
                  <c:v>5.453394909090882</c:v>
                </c:pt>
                <c:pt idx="5172">
                  <c:v>5.453394909090882</c:v>
                </c:pt>
                <c:pt idx="5173">
                  <c:v>5.453394909090882</c:v>
                </c:pt>
                <c:pt idx="5174">
                  <c:v>5.453394909090882</c:v>
                </c:pt>
                <c:pt idx="5175">
                  <c:v>5.453394909090882</c:v>
                </c:pt>
                <c:pt idx="5176">
                  <c:v>5.453394909090882</c:v>
                </c:pt>
                <c:pt idx="5177">
                  <c:v>5.453394909090882</c:v>
                </c:pt>
                <c:pt idx="5178">
                  <c:v>5.453394909090882</c:v>
                </c:pt>
                <c:pt idx="5179">
                  <c:v>5.453394909090882</c:v>
                </c:pt>
                <c:pt idx="5180">
                  <c:v>5.453394909090882</c:v>
                </c:pt>
                <c:pt idx="5181">
                  <c:v>5.453394909090882</c:v>
                </c:pt>
                <c:pt idx="5182">
                  <c:v>5.453394909090882</c:v>
                </c:pt>
                <c:pt idx="5183">
                  <c:v>5.453394909090882</c:v>
                </c:pt>
                <c:pt idx="5184">
                  <c:v>5.453394909090882</c:v>
                </c:pt>
                <c:pt idx="5185">
                  <c:v>5.453394909090882</c:v>
                </c:pt>
                <c:pt idx="5186">
                  <c:v>5.453394909090882</c:v>
                </c:pt>
                <c:pt idx="5187">
                  <c:v>5.453394909090882</c:v>
                </c:pt>
                <c:pt idx="5188">
                  <c:v>5.453394909090882</c:v>
                </c:pt>
                <c:pt idx="5189">
                  <c:v>5.453394909090882</c:v>
                </c:pt>
                <c:pt idx="5190">
                  <c:v>5.453394909090882</c:v>
                </c:pt>
                <c:pt idx="5191">
                  <c:v>5.453394909090882</c:v>
                </c:pt>
                <c:pt idx="5192">
                  <c:v>5.453394909090882</c:v>
                </c:pt>
                <c:pt idx="5193">
                  <c:v>5.453394909090882</c:v>
                </c:pt>
                <c:pt idx="5194">
                  <c:v>5.453394909090882</c:v>
                </c:pt>
                <c:pt idx="5195">
                  <c:v>5.453394909090882</c:v>
                </c:pt>
                <c:pt idx="5196">
                  <c:v>5.453394909090882</c:v>
                </c:pt>
                <c:pt idx="5197">
                  <c:v>5.453394909090882</c:v>
                </c:pt>
                <c:pt idx="5198">
                  <c:v>5.453394909090882</c:v>
                </c:pt>
                <c:pt idx="5199">
                  <c:v>5.453394909090882</c:v>
                </c:pt>
                <c:pt idx="5200">
                  <c:v>5.453394909090882</c:v>
                </c:pt>
                <c:pt idx="5201">
                  <c:v>5.453394909090882</c:v>
                </c:pt>
                <c:pt idx="5202">
                  <c:v>5.453394909090882</c:v>
                </c:pt>
                <c:pt idx="5203">
                  <c:v>5.453394909090882</c:v>
                </c:pt>
                <c:pt idx="5204">
                  <c:v>5.453394909090882</c:v>
                </c:pt>
                <c:pt idx="5205">
                  <c:v>5.453394909090882</c:v>
                </c:pt>
                <c:pt idx="5206">
                  <c:v>5.453394909090882</c:v>
                </c:pt>
                <c:pt idx="5207">
                  <c:v>5.453394909090882</c:v>
                </c:pt>
                <c:pt idx="5208">
                  <c:v>5.453394909090882</c:v>
                </c:pt>
                <c:pt idx="5209">
                  <c:v>5.453394909090882</c:v>
                </c:pt>
                <c:pt idx="5210">
                  <c:v>5.453394909090882</c:v>
                </c:pt>
                <c:pt idx="5211">
                  <c:v>5.453394909090882</c:v>
                </c:pt>
                <c:pt idx="5212">
                  <c:v>5.453394909090882</c:v>
                </c:pt>
                <c:pt idx="5213">
                  <c:v>5.453394909090882</c:v>
                </c:pt>
                <c:pt idx="5214">
                  <c:v>5.453394909090882</c:v>
                </c:pt>
                <c:pt idx="5215">
                  <c:v>5.453394909090882</c:v>
                </c:pt>
                <c:pt idx="5216">
                  <c:v>5.453394909090882</c:v>
                </c:pt>
                <c:pt idx="5217">
                  <c:v>5.453394909090882</c:v>
                </c:pt>
                <c:pt idx="5218">
                  <c:v>5.453394909090882</c:v>
                </c:pt>
                <c:pt idx="5219">
                  <c:v>5.453394909090882</c:v>
                </c:pt>
                <c:pt idx="5220">
                  <c:v>5.453394909090882</c:v>
                </c:pt>
                <c:pt idx="5221">
                  <c:v>5.453394909090882</c:v>
                </c:pt>
                <c:pt idx="5222">
                  <c:v>5.453394909090882</c:v>
                </c:pt>
                <c:pt idx="5223">
                  <c:v>5.453394909090882</c:v>
                </c:pt>
                <c:pt idx="5224">
                  <c:v>5.453394909090882</c:v>
                </c:pt>
                <c:pt idx="5225">
                  <c:v>5.453394909090882</c:v>
                </c:pt>
                <c:pt idx="5226">
                  <c:v>5.453394909090882</c:v>
                </c:pt>
                <c:pt idx="5227">
                  <c:v>5.453394909090882</c:v>
                </c:pt>
                <c:pt idx="5228">
                  <c:v>5.453394909090882</c:v>
                </c:pt>
                <c:pt idx="5229">
                  <c:v>5.453394909090882</c:v>
                </c:pt>
                <c:pt idx="5230">
                  <c:v>5.453394909090882</c:v>
                </c:pt>
                <c:pt idx="5231">
                  <c:v>5.453394909090882</c:v>
                </c:pt>
                <c:pt idx="5232">
                  <c:v>5.453394909090882</c:v>
                </c:pt>
                <c:pt idx="5233">
                  <c:v>5.453394909090882</c:v>
                </c:pt>
                <c:pt idx="5234">
                  <c:v>5.453394909090882</c:v>
                </c:pt>
                <c:pt idx="5235">
                  <c:v>5.453394909090882</c:v>
                </c:pt>
                <c:pt idx="5236">
                  <c:v>5.453394909090882</c:v>
                </c:pt>
                <c:pt idx="5237">
                  <c:v>5.453394909090882</c:v>
                </c:pt>
                <c:pt idx="5238">
                  <c:v>5.453394909090882</c:v>
                </c:pt>
                <c:pt idx="5239">
                  <c:v>5.453394909090882</c:v>
                </c:pt>
                <c:pt idx="5240">
                  <c:v>5.453394909090882</c:v>
                </c:pt>
                <c:pt idx="5241">
                  <c:v>5.453394909090882</c:v>
                </c:pt>
                <c:pt idx="5242">
                  <c:v>5.453394909090882</c:v>
                </c:pt>
                <c:pt idx="5243">
                  <c:v>5.453394909090882</c:v>
                </c:pt>
                <c:pt idx="5244">
                  <c:v>5.453394909090882</c:v>
                </c:pt>
                <c:pt idx="5245">
                  <c:v>5.453394909090882</c:v>
                </c:pt>
                <c:pt idx="5246">
                  <c:v>5.453394909090882</c:v>
                </c:pt>
                <c:pt idx="5247">
                  <c:v>5.453394909090882</c:v>
                </c:pt>
                <c:pt idx="5248">
                  <c:v>5.453394909090882</c:v>
                </c:pt>
                <c:pt idx="5249">
                  <c:v>5.453394909090882</c:v>
                </c:pt>
                <c:pt idx="5250">
                  <c:v>5.453394909090882</c:v>
                </c:pt>
                <c:pt idx="5251">
                  <c:v>5.453394909090882</c:v>
                </c:pt>
                <c:pt idx="5252">
                  <c:v>5.453394909090882</c:v>
                </c:pt>
                <c:pt idx="5253">
                  <c:v>5.453394909090882</c:v>
                </c:pt>
                <c:pt idx="5254">
                  <c:v>5.453394909090882</c:v>
                </c:pt>
                <c:pt idx="5255">
                  <c:v>5.453394909090882</c:v>
                </c:pt>
                <c:pt idx="5256">
                  <c:v>5.453394909090882</c:v>
                </c:pt>
                <c:pt idx="5257">
                  <c:v>5.453394909090882</c:v>
                </c:pt>
                <c:pt idx="5258">
                  <c:v>5.453394909090882</c:v>
                </c:pt>
                <c:pt idx="5259">
                  <c:v>5.453394909090882</c:v>
                </c:pt>
                <c:pt idx="5260">
                  <c:v>5.453394909090882</c:v>
                </c:pt>
                <c:pt idx="5261">
                  <c:v>5.453394909090882</c:v>
                </c:pt>
                <c:pt idx="5262">
                  <c:v>5.453394909090882</c:v>
                </c:pt>
                <c:pt idx="5263">
                  <c:v>5.453394909090882</c:v>
                </c:pt>
                <c:pt idx="5264">
                  <c:v>5.453394909090882</c:v>
                </c:pt>
                <c:pt idx="5265">
                  <c:v>5.453394909090882</c:v>
                </c:pt>
                <c:pt idx="5266">
                  <c:v>5.453394909090882</c:v>
                </c:pt>
                <c:pt idx="5267">
                  <c:v>5.453394909090882</c:v>
                </c:pt>
                <c:pt idx="5268">
                  <c:v>5.453394909090882</c:v>
                </c:pt>
                <c:pt idx="5269">
                  <c:v>5.453394909090882</c:v>
                </c:pt>
                <c:pt idx="5270">
                  <c:v>5.453394909090882</c:v>
                </c:pt>
                <c:pt idx="5271">
                  <c:v>5.453394909090882</c:v>
                </c:pt>
                <c:pt idx="5272">
                  <c:v>5.453394909090882</c:v>
                </c:pt>
                <c:pt idx="5273">
                  <c:v>5.453394909090882</c:v>
                </c:pt>
                <c:pt idx="5274">
                  <c:v>5.453394909090882</c:v>
                </c:pt>
                <c:pt idx="5275">
                  <c:v>5.453394909090882</c:v>
                </c:pt>
                <c:pt idx="5276">
                  <c:v>5.453394909090882</c:v>
                </c:pt>
                <c:pt idx="5277">
                  <c:v>5.453394909090882</c:v>
                </c:pt>
                <c:pt idx="5278">
                  <c:v>5.453394909090882</c:v>
                </c:pt>
                <c:pt idx="5279">
                  <c:v>5.453394909090882</c:v>
                </c:pt>
                <c:pt idx="5280">
                  <c:v>5.453394909090882</c:v>
                </c:pt>
                <c:pt idx="5281">
                  <c:v>5.453394909090882</c:v>
                </c:pt>
                <c:pt idx="5282">
                  <c:v>5.453394909090882</c:v>
                </c:pt>
                <c:pt idx="5283">
                  <c:v>5.453394909090882</c:v>
                </c:pt>
                <c:pt idx="5284">
                  <c:v>5.453394909090882</c:v>
                </c:pt>
                <c:pt idx="5285">
                  <c:v>5.453394909090882</c:v>
                </c:pt>
                <c:pt idx="5286">
                  <c:v>5.453394909090882</c:v>
                </c:pt>
                <c:pt idx="5287">
                  <c:v>5.453394909090882</c:v>
                </c:pt>
                <c:pt idx="5288">
                  <c:v>5.453394909090882</c:v>
                </c:pt>
                <c:pt idx="5289">
                  <c:v>5.453394909090882</c:v>
                </c:pt>
                <c:pt idx="5290">
                  <c:v>5.453394909090882</c:v>
                </c:pt>
                <c:pt idx="5291">
                  <c:v>5.453394909090882</c:v>
                </c:pt>
                <c:pt idx="5292">
                  <c:v>5.453394909090882</c:v>
                </c:pt>
                <c:pt idx="5293">
                  <c:v>5.453394909090882</c:v>
                </c:pt>
                <c:pt idx="5294">
                  <c:v>5.453394909090882</c:v>
                </c:pt>
                <c:pt idx="5295">
                  <c:v>5.453394909090882</c:v>
                </c:pt>
                <c:pt idx="5296">
                  <c:v>5.453394909090882</c:v>
                </c:pt>
                <c:pt idx="5297">
                  <c:v>5.453394909090882</c:v>
                </c:pt>
                <c:pt idx="5298">
                  <c:v>5.453394909090882</c:v>
                </c:pt>
                <c:pt idx="5299">
                  <c:v>5.453394909090882</c:v>
                </c:pt>
                <c:pt idx="5300">
                  <c:v>5.453394909090882</c:v>
                </c:pt>
                <c:pt idx="5301">
                  <c:v>5.453394909090882</c:v>
                </c:pt>
                <c:pt idx="5302">
                  <c:v>5.453394909090882</c:v>
                </c:pt>
                <c:pt idx="5303">
                  <c:v>5.453394909090882</c:v>
                </c:pt>
                <c:pt idx="5304">
                  <c:v>5.453394909090882</c:v>
                </c:pt>
                <c:pt idx="5305">
                  <c:v>5.453394909090882</c:v>
                </c:pt>
                <c:pt idx="5306">
                  <c:v>5.453394909090882</c:v>
                </c:pt>
                <c:pt idx="5307">
                  <c:v>5.453394909090882</c:v>
                </c:pt>
                <c:pt idx="5308">
                  <c:v>5.453394909090882</c:v>
                </c:pt>
                <c:pt idx="5309">
                  <c:v>5.453394909090882</c:v>
                </c:pt>
                <c:pt idx="5310">
                  <c:v>5.453394909090882</c:v>
                </c:pt>
                <c:pt idx="5311">
                  <c:v>5.453394909090882</c:v>
                </c:pt>
                <c:pt idx="5312">
                  <c:v>5.453394909090882</c:v>
                </c:pt>
                <c:pt idx="5313">
                  <c:v>5.453394909090882</c:v>
                </c:pt>
                <c:pt idx="5314">
                  <c:v>5.453394909090882</c:v>
                </c:pt>
                <c:pt idx="5315">
                  <c:v>5.453394909090882</c:v>
                </c:pt>
                <c:pt idx="5316">
                  <c:v>5.453394909090882</c:v>
                </c:pt>
                <c:pt idx="5317">
                  <c:v>5.453394909090882</c:v>
                </c:pt>
                <c:pt idx="5318">
                  <c:v>5.453394909090882</c:v>
                </c:pt>
                <c:pt idx="5319">
                  <c:v>5.453394909090882</c:v>
                </c:pt>
                <c:pt idx="5320">
                  <c:v>5.453394909090882</c:v>
                </c:pt>
                <c:pt idx="5321">
                  <c:v>5.453394909090882</c:v>
                </c:pt>
                <c:pt idx="5322">
                  <c:v>5.453394909090882</c:v>
                </c:pt>
                <c:pt idx="5323">
                  <c:v>5.453394909090882</c:v>
                </c:pt>
                <c:pt idx="5324">
                  <c:v>5.453394909090882</c:v>
                </c:pt>
                <c:pt idx="5325">
                  <c:v>5.453394909090882</c:v>
                </c:pt>
                <c:pt idx="5326">
                  <c:v>5.453394909090882</c:v>
                </c:pt>
                <c:pt idx="5327">
                  <c:v>5.453394909090882</c:v>
                </c:pt>
                <c:pt idx="5328">
                  <c:v>5.453394909090882</c:v>
                </c:pt>
                <c:pt idx="5329">
                  <c:v>5.453394909090882</c:v>
                </c:pt>
                <c:pt idx="5330">
                  <c:v>5.453394909090882</c:v>
                </c:pt>
                <c:pt idx="5331">
                  <c:v>5.453394909090882</c:v>
                </c:pt>
                <c:pt idx="5332">
                  <c:v>5.453394909090882</c:v>
                </c:pt>
                <c:pt idx="5333">
                  <c:v>5.453394909090882</c:v>
                </c:pt>
                <c:pt idx="5334">
                  <c:v>5.453394909090882</c:v>
                </c:pt>
                <c:pt idx="5335">
                  <c:v>5.453394909090882</c:v>
                </c:pt>
                <c:pt idx="5336">
                  <c:v>5.453394909090882</c:v>
                </c:pt>
                <c:pt idx="5337">
                  <c:v>5.453394909090882</c:v>
                </c:pt>
                <c:pt idx="5338">
                  <c:v>5.453394909090882</c:v>
                </c:pt>
                <c:pt idx="5339">
                  <c:v>5.453394909090882</c:v>
                </c:pt>
                <c:pt idx="5340">
                  <c:v>5.453394909090882</c:v>
                </c:pt>
                <c:pt idx="5341">
                  <c:v>5.453394909090882</c:v>
                </c:pt>
                <c:pt idx="5342">
                  <c:v>5.453394909090882</c:v>
                </c:pt>
                <c:pt idx="5343">
                  <c:v>5.453394909090882</c:v>
                </c:pt>
                <c:pt idx="5344">
                  <c:v>5.453394909090882</c:v>
                </c:pt>
                <c:pt idx="5345">
                  <c:v>5.453394909090882</c:v>
                </c:pt>
                <c:pt idx="5346">
                  <c:v>5.453394909090882</c:v>
                </c:pt>
                <c:pt idx="5347">
                  <c:v>5.453394909090882</c:v>
                </c:pt>
                <c:pt idx="5348">
                  <c:v>5.453394909090882</c:v>
                </c:pt>
                <c:pt idx="5349">
                  <c:v>5.453394909090882</c:v>
                </c:pt>
                <c:pt idx="5350">
                  <c:v>5.453394909090882</c:v>
                </c:pt>
                <c:pt idx="5351">
                  <c:v>5.453394909090882</c:v>
                </c:pt>
                <c:pt idx="5352">
                  <c:v>5.453394909090882</c:v>
                </c:pt>
                <c:pt idx="5353">
                  <c:v>5.453394909090882</c:v>
                </c:pt>
                <c:pt idx="5354">
                  <c:v>5.453394909090882</c:v>
                </c:pt>
                <c:pt idx="5355">
                  <c:v>5.453394909090882</c:v>
                </c:pt>
                <c:pt idx="5356">
                  <c:v>5.453394909090882</c:v>
                </c:pt>
                <c:pt idx="5357">
                  <c:v>5.453394909090882</c:v>
                </c:pt>
                <c:pt idx="5358">
                  <c:v>5.453394909090882</c:v>
                </c:pt>
                <c:pt idx="5359">
                  <c:v>5.453394909090882</c:v>
                </c:pt>
                <c:pt idx="5360">
                  <c:v>5.453394909090882</c:v>
                </c:pt>
                <c:pt idx="5361">
                  <c:v>5.453394909090882</c:v>
                </c:pt>
                <c:pt idx="5362">
                  <c:v>5.453394909090882</c:v>
                </c:pt>
                <c:pt idx="5363">
                  <c:v>5.453394909090882</c:v>
                </c:pt>
                <c:pt idx="5364">
                  <c:v>5.453394909090882</c:v>
                </c:pt>
                <c:pt idx="5365">
                  <c:v>5.453394909090882</c:v>
                </c:pt>
                <c:pt idx="5366">
                  <c:v>5.453394909090882</c:v>
                </c:pt>
                <c:pt idx="5367">
                  <c:v>5.453394909090882</c:v>
                </c:pt>
                <c:pt idx="5368">
                  <c:v>5.453394909090882</c:v>
                </c:pt>
                <c:pt idx="5369">
                  <c:v>5.453394909090882</c:v>
                </c:pt>
                <c:pt idx="5370">
                  <c:v>5.453394909090882</c:v>
                </c:pt>
                <c:pt idx="5371">
                  <c:v>5.453394909090882</c:v>
                </c:pt>
                <c:pt idx="5372">
                  <c:v>5.453394909090882</c:v>
                </c:pt>
                <c:pt idx="5373">
                  <c:v>5.453394909090882</c:v>
                </c:pt>
                <c:pt idx="5374">
                  <c:v>5.453394909090882</c:v>
                </c:pt>
                <c:pt idx="5375">
                  <c:v>5.453394909090882</c:v>
                </c:pt>
                <c:pt idx="5376">
                  <c:v>5.453394909090882</c:v>
                </c:pt>
                <c:pt idx="5377">
                  <c:v>5.453394909090882</c:v>
                </c:pt>
                <c:pt idx="5378">
                  <c:v>5.453394909090882</c:v>
                </c:pt>
                <c:pt idx="5379">
                  <c:v>5.453394909090882</c:v>
                </c:pt>
                <c:pt idx="5380">
                  <c:v>5.453394909090882</c:v>
                </c:pt>
                <c:pt idx="5381">
                  <c:v>5.453394909090882</c:v>
                </c:pt>
                <c:pt idx="5382">
                  <c:v>5.453394909090882</c:v>
                </c:pt>
                <c:pt idx="5383">
                  <c:v>5.453394909090882</c:v>
                </c:pt>
                <c:pt idx="5384">
                  <c:v>5.453394909090882</c:v>
                </c:pt>
                <c:pt idx="5385">
                  <c:v>5.453394909090882</c:v>
                </c:pt>
                <c:pt idx="5386">
                  <c:v>5.453394909090882</c:v>
                </c:pt>
                <c:pt idx="5387">
                  <c:v>5.453394909090882</c:v>
                </c:pt>
                <c:pt idx="5388">
                  <c:v>5.453394909090882</c:v>
                </c:pt>
                <c:pt idx="5389">
                  <c:v>5.453394909090882</c:v>
                </c:pt>
                <c:pt idx="5390">
                  <c:v>5.453394909090882</c:v>
                </c:pt>
                <c:pt idx="5391">
                  <c:v>5.453394909090882</c:v>
                </c:pt>
                <c:pt idx="5392">
                  <c:v>5.453394909090882</c:v>
                </c:pt>
                <c:pt idx="5393">
                  <c:v>5.453394909090882</c:v>
                </c:pt>
                <c:pt idx="5394">
                  <c:v>5.453394909090882</c:v>
                </c:pt>
                <c:pt idx="5395">
                  <c:v>5.453394909090882</c:v>
                </c:pt>
                <c:pt idx="5396">
                  <c:v>5.453394909090882</c:v>
                </c:pt>
                <c:pt idx="5397">
                  <c:v>5.453394909090882</c:v>
                </c:pt>
                <c:pt idx="5398">
                  <c:v>5.453394909090882</c:v>
                </c:pt>
                <c:pt idx="5399">
                  <c:v>5.453394909090882</c:v>
                </c:pt>
                <c:pt idx="5400">
                  <c:v>5.453394909090882</c:v>
                </c:pt>
                <c:pt idx="5401">
                  <c:v>5.453394909090882</c:v>
                </c:pt>
                <c:pt idx="5402">
                  <c:v>5.453394909090882</c:v>
                </c:pt>
                <c:pt idx="5403">
                  <c:v>5.453394909090882</c:v>
                </c:pt>
                <c:pt idx="5404">
                  <c:v>5.453394909090882</c:v>
                </c:pt>
                <c:pt idx="5405">
                  <c:v>5.453394909090882</c:v>
                </c:pt>
                <c:pt idx="5406">
                  <c:v>5.453394909090882</c:v>
                </c:pt>
                <c:pt idx="5407">
                  <c:v>5.453394909090882</c:v>
                </c:pt>
                <c:pt idx="5408">
                  <c:v>5.453394909090882</c:v>
                </c:pt>
                <c:pt idx="5409">
                  <c:v>5.453394909090882</c:v>
                </c:pt>
                <c:pt idx="5410">
                  <c:v>5.453394909090882</c:v>
                </c:pt>
                <c:pt idx="5411">
                  <c:v>5.453394909090882</c:v>
                </c:pt>
                <c:pt idx="5412">
                  <c:v>5.453394909090882</c:v>
                </c:pt>
                <c:pt idx="5413">
                  <c:v>5.453394909090882</c:v>
                </c:pt>
                <c:pt idx="5414">
                  <c:v>5.453394909090882</c:v>
                </c:pt>
                <c:pt idx="5415">
                  <c:v>5.453394909090882</c:v>
                </c:pt>
                <c:pt idx="5416">
                  <c:v>5.453394909090882</c:v>
                </c:pt>
                <c:pt idx="5417">
                  <c:v>5.453394909090882</c:v>
                </c:pt>
                <c:pt idx="5418">
                  <c:v>5.453394909090882</c:v>
                </c:pt>
                <c:pt idx="5419">
                  <c:v>5.453394909090882</c:v>
                </c:pt>
                <c:pt idx="5420">
                  <c:v>5.453394909090882</c:v>
                </c:pt>
                <c:pt idx="5421">
                  <c:v>5.453394909090882</c:v>
                </c:pt>
                <c:pt idx="5422">
                  <c:v>5.453394909090882</c:v>
                </c:pt>
                <c:pt idx="5423">
                  <c:v>5.453394909090882</c:v>
                </c:pt>
                <c:pt idx="5424">
                  <c:v>5.453394909090882</c:v>
                </c:pt>
                <c:pt idx="5425">
                  <c:v>5.453394909090882</c:v>
                </c:pt>
                <c:pt idx="5426">
                  <c:v>5.453394909090882</c:v>
                </c:pt>
                <c:pt idx="5427">
                  <c:v>5.453394909090882</c:v>
                </c:pt>
                <c:pt idx="5428">
                  <c:v>5.453394909090882</c:v>
                </c:pt>
                <c:pt idx="5429">
                  <c:v>5.453394909090882</c:v>
                </c:pt>
                <c:pt idx="5430">
                  <c:v>5.453394909090882</c:v>
                </c:pt>
                <c:pt idx="5431">
                  <c:v>5.453394909090882</c:v>
                </c:pt>
                <c:pt idx="5432">
                  <c:v>5.453394909090882</c:v>
                </c:pt>
                <c:pt idx="5433">
                  <c:v>5.453394909090882</c:v>
                </c:pt>
                <c:pt idx="5434">
                  <c:v>5.453394909090882</c:v>
                </c:pt>
                <c:pt idx="5435">
                  <c:v>5.453394909090882</c:v>
                </c:pt>
                <c:pt idx="5436">
                  <c:v>5.453394909090882</c:v>
                </c:pt>
                <c:pt idx="5437">
                  <c:v>5.453394909090882</c:v>
                </c:pt>
                <c:pt idx="5438">
                  <c:v>5.453394909090882</c:v>
                </c:pt>
                <c:pt idx="5439">
                  <c:v>5.453394909090882</c:v>
                </c:pt>
                <c:pt idx="5440">
                  <c:v>5.453394909090882</c:v>
                </c:pt>
                <c:pt idx="5441">
                  <c:v>5.453394909090882</c:v>
                </c:pt>
                <c:pt idx="5442">
                  <c:v>5.453394909090882</c:v>
                </c:pt>
                <c:pt idx="5443">
                  <c:v>5.453394909090882</c:v>
                </c:pt>
                <c:pt idx="5444">
                  <c:v>5.453394909090882</c:v>
                </c:pt>
                <c:pt idx="5445">
                  <c:v>5.453394909090882</c:v>
                </c:pt>
                <c:pt idx="5446">
                  <c:v>5.453394909090882</c:v>
                </c:pt>
                <c:pt idx="5447">
                  <c:v>5.453394909090882</c:v>
                </c:pt>
                <c:pt idx="5448">
                  <c:v>5.453394909090882</c:v>
                </c:pt>
                <c:pt idx="5449">
                  <c:v>5.453394909090882</c:v>
                </c:pt>
                <c:pt idx="5450">
                  <c:v>5.453394909090882</c:v>
                </c:pt>
                <c:pt idx="5451">
                  <c:v>5.453394909090882</c:v>
                </c:pt>
                <c:pt idx="5452">
                  <c:v>5.453394909090882</c:v>
                </c:pt>
                <c:pt idx="5453">
                  <c:v>5.453394909090882</c:v>
                </c:pt>
                <c:pt idx="5454">
                  <c:v>5.453394909090882</c:v>
                </c:pt>
                <c:pt idx="5455">
                  <c:v>5.453394909090882</c:v>
                </c:pt>
                <c:pt idx="5456">
                  <c:v>5.453394909090882</c:v>
                </c:pt>
                <c:pt idx="5457">
                  <c:v>5.453394909090882</c:v>
                </c:pt>
                <c:pt idx="5458">
                  <c:v>5.453394909090882</c:v>
                </c:pt>
                <c:pt idx="5459">
                  <c:v>5.453394909090882</c:v>
                </c:pt>
                <c:pt idx="5460">
                  <c:v>5.453394909090882</c:v>
                </c:pt>
                <c:pt idx="5461">
                  <c:v>5.453394909090882</c:v>
                </c:pt>
                <c:pt idx="5462">
                  <c:v>5.453394909090882</c:v>
                </c:pt>
                <c:pt idx="5463">
                  <c:v>5.453394909090882</c:v>
                </c:pt>
                <c:pt idx="5464">
                  <c:v>5.453394909090882</c:v>
                </c:pt>
                <c:pt idx="5465">
                  <c:v>5.453394909090882</c:v>
                </c:pt>
                <c:pt idx="5466">
                  <c:v>5.453394909090882</c:v>
                </c:pt>
                <c:pt idx="5467">
                  <c:v>5.453394909090882</c:v>
                </c:pt>
                <c:pt idx="5468">
                  <c:v>5.453394909090882</c:v>
                </c:pt>
                <c:pt idx="5469">
                  <c:v>5.453394909090882</c:v>
                </c:pt>
                <c:pt idx="5470">
                  <c:v>5.453394909090882</c:v>
                </c:pt>
                <c:pt idx="5471">
                  <c:v>5.453394909090882</c:v>
                </c:pt>
                <c:pt idx="5472">
                  <c:v>5.453394909090882</c:v>
                </c:pt>
                <c:pt idx="5473">
                  <c:v>5.453394909090882</c:v>
                </c:pt>
                <c:pt idx="5474">
                  <c:v>5.453394909090882</c:v>
                </c:pt>
                <c:pt idx="5475">
                  <c:v>5.453394909090882</c:v>
                </c:pt>
                <c:pt idx="5476">
                  <c:v>5.453394909090882</c:v>
                </c:pt>
                <c:pt idx="5477">
                  <c:v>5.453394909090882</c:v>
                </c:pt>
                <c:pt idx="5478">
                  <c:v>5.453394909090882</c:v>
                </c:pt>
                <c:pt idx="5479">
                  <c:v>5.453394909090882</c:v>
                </c:pt>
                <c:pt idx="5480">
                  <c:v>5.453394909090882</c:v>
                </c:pt>
                <c:pt idx="5481">
                  <c:v>5.453394909090882</c:v>
                </c:pt>
                <c:pt idx="5482">
                  <c:v>5.453394909090882</c:v>
                </c:pt>
                <c:pt idx="5483">
                  <c:v>5.453394909090882</c:v>
                </c:pt>
                <c:pt idx="5484">
                  <c:v>5.453394909090882</c:v>
                </c:pt>
                <c:pt idx="5485">
                  <c:v>5.453394909090882</c:v>
                </c:pt>
                <c:pt idx="5486">
                  <c:v>5.453394909090882</c:v>
                </c:pt>
                <c:pt idx="5487">
                  <c:v>5.453394909090882</c:v>
                </c:pt>
                <c:pt idx="5488">
                  <c:v>5.453394909090882</c:v>
                </c:pt>
                <c:pt idx="5489">
                  <c:v>5.453394909090882</c:v>
                </c:pt>
                <c:pt idx="5490">
                  <c:v>5.453394909090882</c:v>
                </c:pt>
                <c:pt idx="5491">
                  <c:v>5.453394909090882</c:v>
                </c:pt>
                <c:pt idx="5492">
                  <c:v>5.453394909090882</c:v>
                </c:pt>
                <c:pt idx="5493">
                  <c:v>5.453394909090882</c:v>
                </c:pt>
                <c:pt idx="5494">
                  <c:v>5.453394909090882</c:v>
                </c:pt>
                <c:pt idx="5495">
                  <c:v>5.453394909090882</c:v>
                </c:pt>
                <c:pt idx="5496">
                  <c:v>5.453394909090882</c:v>
                </c:pt>
                <c:pt idx="5497">
                  <c:v>5.453394909090882</c:v>
                </c:pt>
                <c:pt idx="5498">
                  <c:v>5.453394909090882</c:v>
                </c:pt>
                <c:pt idx="5499">
                  <c:v>5.453394909090882</c:v>
                </c:pt>
                <c:pt idx="5500">
                  <c:v>5.453394909090882</c:v>
                </c:pt>
                <c:pt idx="5501">
                  <c:v>5.453394909090882</c:v>
                </c:pt>
                <c:pt idx="5502">
                  <c:v>5.453394909090882</c:v>
                </c:pt>
                <c:pt idx="5503">
                  <c:v>5.453394909090882</c:v>
                </c:pt>
                <c:pt idx="5504">
                  <c:v>5.453394909090882</c:v>
                </c:pt>
                <c:pt idx="5505">
                  <c:v>5.453394909090882</c:v>
                </c:pt>
                <c:pt idx="5506">
                  <c:v>5.453394909090882</c:v>
                </c:pt>
                <c:pt idx="5507">
                  <c:v>5.453394909090882</c:v>
                </c:pt>
                <c:pt idx="5508">
                  <c:v>5.453394909090882</c:v>
                </c:pt>
                <c:pt idx="5509">
                  <c:v>5.453394909090882</c:v>
                </c:pt>
                <c:pt idx="5510">
                  <c:v>5.453394909090882</c:v>
                </c:pt>
                <c:pt idx="5511">
                  <c:v>5.453394909090882</c:v>
                </c:pt>
                <c:pt idx="5512">
                  <c:v>5.453394909090882</c:v>
                </c:pt>
                <c:pt idx="5513">
                  <c:v>5.453394909090882</c:v>
                </c:pt>
                <c:pt idx="5514">
                  <c:v>5.453394909090882</c:v>
                </c:pt>
                <c:pt idx="5515">
                  <c:v>5.453394909090882</c:v>
                </c:pt>
                <c:pt idx="5516">
                  <c:v>5.453394909090882</c:v>
                </c:pt>
                <c:pt idx="5517">
                  <c:v>5.453394909090882</c:v>
                </c:pt>
                <c:pt idx="5518">
                  <c:v>5.453394909090882</c:v>
                </c:pt>
                <c:pt idx="5519">
                  <c:v>5.453394909090882</c:v>
                </c:pt>
                <c:pt idx="5520">
                  <c:v>5.453394909090882</c:v>
                </c:pt>
                <c:pt idx="5521">
                  <c:v>5.453394909090882</c:v>
                </c:pt>
                <c:pt idx="5522">
                  <c:v>5.453394909090882</c:v>
                </c:pt>
                <c:pt idx="5523">
                  <c:v>5.453394909090882</c:v>
                </c:pt>
                <c:pt idx="5524">
                  <c:v>5.453394909090882</c:v>
                </c:pt>
                <c:pt idx="5525">
                  <c:v>5.453394909090882</c:v>
                </c:pt>
                <c:pt idx="5526">
                  <c:v>5.453394909090882</c:v>
                </c:pt>
                <c:pt idx="5527">
                  <c:v>5.453394909090882</c:v>
                </c:pt>
                <c:pt idx="5528">
                  <c:v>5.453394909090882</c:v>
                </c:pt>
                <c:pt idx="5529">
                  <c:v>5.453394909090882</c:v>
                </c:pt>
                <c:pt idx="5530">
                  <c:v>5.453394909090882</c:v>
                </c:pt>
                <c:pt idx="5531">
                  <c:v>5.453394909090882</c:v>
                </c:pt>
                <c:pt idx="5532">
                  <c:v>5.453394909090882</c:v>
                </c:pt>
                <c:pt idx="5533">
                  <c:v>5.453394909090882</c:v>
                </c:pt>
                <c:pt idx="5534">
                  <c:v>5.453394909090882</c:v>
                </c:pt>
                <c:pt idx="5535">
                  <c:v>5.453394909090882</c:v>
                </c:pt>
                <c:pt idx="5536">
                  <c:v>5.453394909090882</c:v>
                </c:pt>
                <c:pt idx="5537">
                  <c:v>5.453394909090882</c:v>
                </c:pt>
                <c:pt idx="5538">
                  <c:v>5.453394909090882</c:v>
                </c:pt>
                <c:pt idx="5539">
                  <c:v>5.453394909090882</c:v>
                </c:pt>
                <c:pt idx="5540">
                  <c:v>5.453394909090882</c:v>
                </c:pt>
                <c:pt idx="5541">
                  <c:v>5.453394909090882</c:v>
                </c:pt>
                <c:pt idx="5542">
                  <c:v>5.453394909090882</c:v>
                </c:pt>
                <c:pt idx="5543">
                  <c:v>5.453394909090882</c:v>
                </c:pt>
                <c:pt idx="5544">
                  <c:v>5.453394909090882</c:v>
                </c:pt>
                <c:pt idx="5545">
                  <c:v>5.453394909090882</c:v>
                </c:pt>
                <c:pt idx="5546">
                  <c:v>5.453394909090882</c:v>
                </c:pt>
                <c:pt idx="5547">
                  <c:v>5.453394909090882</c:v>
                </c:pt>
                <c:pt idx="5548">
                  <c:v>5.453394909090882</c:v>
                </c:pt>
                <c:pt idx="5549">
                  <c:v>5.453394909090882</c:v>
                </c:pt>
                <c:pt idx="5550">
                  <c:v>5.453394909090882</c:v>
                </c:pt>
                <c:pt idx="5551">
                  <c:v>5.453394909090882</c:v>
                </c:pt>
                <c:pt idx="5552">
                  <c:v>5.453394909090882</c:v>
                </c:pt>
                <c:pt idx="5553">
                  <c:v>5.453394909090882</c:v>
                </c:pt>
                <c:pt idx="5554">
                  <c:v>5.453394909090882</c:v>
                </c:pt>
                <c:pt idx="5555">
                  <c:v>5.453394909090882</c:v>
                </c:pt>
                <c:pt idx="5556">
                  <c:v>5.453394909090882</c:v>
                </c:pt>
                <c:pt idx="5557">
                  <c:v>5.453394909090882</c:v>
                </c:pt>
                <c:pt idx="5558">
                  <c:v>5.453394909090882</c:v>
                </c:pt>
                <c:pt idx="5559">
                  <c:v>5.453394909090882</c:v>
                </c:pt>
                <c:pt idx="5560">
                  <c:v>5.453394909090882</c:v>
                </c:pt>
                <c:pt idx="5561">
                  <c:v>5.453394909090882</c:v>
                </c:pt>
                <c:pt idx="5562">
                  <c:v>5.453394909090882</c:v>
                </c:pt>
                <c:pt idx="5563">
                  <c:v>5.453394909090882</c:v>
                </c:pt>
                <c:pt idx="5564">
                  <c:v>5.453394909090882</c:v>
                </c:pt>
                <c:pt idx="5565">
                  <c:v>5.453394909090882</c:v>
                </c:pt>
                <c:pt idx="5566">
                  <c:v>5.453394909090882</c:v>
                </c:pt>
                <c:pt idx="5567">
                  <c:v>5.453394909090882</c:v>
                </c:pt>
                <c:pt idx="5568">
                  <c:v>5.453394909090882</c:v>
                </c:pt>
                <c:pt idx="5569">
                  <c:v>5.453394909090882</c:v>
                </c:pt>
                <c:pt idx="5570">
                  <c:v>5.453394909090882</c:v>
                </c:pt>
                <c:pt idx="5571">
                  <c:v>5.453394909090882</c:v>
                </c:pt>
                <c:pt idx="5572">
                  <c:v>5.453394909090882</c:v>
                </c:pt>
                <c:pt idx="5573">
                  <c:v>5.453394909090882</c:v>
                </c:pt>
                <c:pt idx="5574">
                  <c:v>5.453394909090882</c:v>
                </c:pt>
                <c:pt idx="5575">
                  <c:v>5.453394909090882</c:v>
                </c:pt>
                <c:pt idx="5576">
                  <c:v>5.453394909090882</c:v>
                </c:pt>
                <c:pt idx="5577">
                  <c:v>5.453394909090882</c:v>
                </c:pt>
                <c:pt idx="5578">
                  <c:v>5.453394909090882</c:v>
                </c:pt>
                <c:pt idx="5579">
                  <c:v>5.453394909090882</c:v>
                </c:pt>
                <c:pt idx="5580">
                  <c:v>5.453394909090882</c:v>
                </c:pt>
                <c:pt idx="5581">
                  <c:v>5.453394909090882</c:v>
                </c:pt>
                <c:pt idx="5582">
                  <c:v>5.453394909090882</c:v>
                </c:pt>
                <c:pt idx="5583">
                  <c:v>5.453394909090882</c:v>
                </c:pt>
                <c:pt idx="5584">
                  <c:v>5.453394909090882</c:v>
                </c:pt>
                <c:pt idx="5585">
                  <c:v>5.453394909090882</c:v>
                </c:pt>
                <c:pt idx="5586">
                  <c:v>5.453394909090882</c:v>
                </c:pt>
                <c:pt idx="5587">
                  <c:v>5.453394909090882</c:v>
                </c:pt>
                <c:pt idx="5588">
                  <c:v>5.453394909090882</c:v>
                </c:pt>
                <c:pt idx="5589">
                  <c:v>5.453394909090882</c:v>
                </c:pt>
                <c:pt idx="5590">
                  <c:v>5.453394909090882</c:v>
                </c:pt>
                <c:pt idx="5591">
                  <c:v>5.453394909090882</c:v>
                </c:pt>
                <c:pt idx="5592">
                  <c:v>5.453394909090882</c:v>
                </c:pt>
                <c:pt idx="5593">
                  <c:v>5.453394909090882</c:v>
                </c:pt>
                <c:pt idx="5594">
                  <c:v>5.453394909090882</c:v>
                </c:pt>
                <c:pt idx="5595">
                  <c:v>5.453394909090882</c:v>
                </c:pt>
                <c:pt idx="5596">
                  <c:v>5.453394909090882</c:v>
                </c:pt>
                <c:pt idx="5597">
                  <c:v>5.453394909090882</c:v>
                </c:pt>
                <c:pt idx="5598">
                  <c:v>5.453394909090882</c:v>
                </c:pt>
                <c:pt idx="5599">
                  <c:v>5.453394909090882</c:v>
                </c:pt>
                <c:pt idx="5600">
                  <c:v>5.453394909090882</c:v>
                </c:pt>
                <c:pt idx="5601">
                  <c:v>5.453394909090882</c:v>
                </c:pt>
                <c:pt idx="5602">
                  <c:v>5.453394909090882</c:v>
                </c:pt>
                <c:pt idx="5603">
                  <c:v>5.453394909090882</c:v>
                </c:pt>
                <c:pt idx="5604">
                  <c:v>5.453394909090882</c:v>
                </c:pt>
                <c:pt idx="5605">
                  <c:v>5.453394909090882</c:v>
                </c:pt>
                <c:pt idx="5606">
                  <c:v>5.453394909090882</c:v>
                </c:pt>
                <c:pt idx="5607">
                  <c:v>5.453394909090882</c:v>
                </c:pt>
                <c:pt idx="5608">
                  <c:v>5.453394909090882</c:v>
                </c:pt>
                <c:pt idx="5609">
                  <c:v>5.453394909090882</c:v>
                </c:pt>
                <c:pt idx="5610">
                  <c:v>5.453394909090882</c:v>
                </c:pt>
                <c:pt idx="5611">
                  <c:v>5.453394909090882</c:v>
                </c:pt>
                <c:pt idx="5612">
                  <c:v>5.453394909090882</c:v>
                </c:pt>
                <c:pt idx="5613">
                  <c:v>5.453394909090882</c:v>
                </c:pt>
                <c:pt idx="5614">
                  <c:v>5.453394909090882</c:v>
                </c:pt>
                <c:pt idx="5615">
                  <c:v>5.453394909090882</c:v>
                </c:pt>
                <c:pt idx="5616">
                  <c:v>5.453394909090882</c:v>
                </c:pt>
                <c:pt idx="5617">
                  <c:v>5.453394909090882</c:v>
                </c:pt>
                <c:pt idx="5618">
                  <c:v>5.453394909090882</c:v>
                </c:pt>
                <c:pt idx="5619">
                  <c:v>5.453394909090882</c:v>
                </c:pt>
                <c:pt idx="5620">
                  <c:v>5.453394909090882</c:v>
                </c:pt>
                <c:pt idx="5621">
                  <c:v>5.453394909090882</c:v>
                </c:pt>
                <c:pt idx="5622">
                  <c:v>5.453394909090882</c:v>
                </c:pt>
                <c:pt idx="5623">
                  <c:v>5.453394909090882</c:v>
                </c:pt>
                <c:pt idx="5624">
                  <c:v>5.453394909090882</c:v>
                </c:pt>
                <c:pt idx="5625">
                  <c:v>5.453394909090882</c:v>
                </c:pt>
                <c:pt idx="5626">
                  <c:v>5.453394909090882</c:v>
                </c:pt>
                <c:pt idx="5627">
                  <c:v>5.453394909090882</c:v>
                </c:pt>
                <c:pt idx="5628">
                  <c:v>5.453394909090882</c:v>
                </c:pt>
                <c:pt idx="5629">
                  <c:v>5.453394909090882</c:v>
                </c:pt>
                <c:pt idx="5630">
                  <c:v>5.453394909090882</c:v>
                </c:pt>
                <c:pt idx="5631">
                  <c:v>5.453394909090882</c:v>
                </c:pt>
                <c:pt idx="5632">
                  <c:v>5.453394909090882</c:v>
                </c:pt>
                <c:pt idx="5633">
                  <c:v>5.453394909090882</c:v>
                </c:pt>
                <c:pt idx="5634">
                  <c:v>5.453394909090882</c:v>
                </c:pt>
                <c:pt idx="5635">
                  <c:v>5.453394909090882</c:v>
                </c:pt>
                <c:pt idx="5636">
                  <c:v>5.453394909090882</c:v>
                </c:pt>
                <c:pt idx="5637">
                  <c:v>5.453394909090882</c:v>
                </c:pt>
                <c:pt idx="5638">
                  <c:v>5.453394909090882</c:v>
                </c:pt>
                <c:pt idx="5639">
                  <c:v>5.453394909090882</c:v>
                </c:pt>
                <c:pt idx="5640">
                  <c:v>5.453394909090882</c:v>
                </c:pt>
                <c:pt idx="5641">
                  <c:v>5.453394909090882</c:v>
                </c:pt>
                <c:pt idx="5642">
                  <c:v>5.453394909090882</c:v>
                </c:pt>
                <c:pt idx="5643">
                  <c:v>5.453394909090882</c:v>
                </c:pt>
                <c:pt idx="5644">
                  <c:v>5.453394909090882</c:v>
                </c:pt>
                <c:pt idx="5645">
                  <c:v>5.453394909090882</c:v>
                </c:pt>
                <c:pt idx="5646">
                  <c:v>5.453394909090882</c:v>
                </c:pt>
                <c:pt idx="5647">
                  <c:v>5.453394909090882</c:v>
                </c:pt>
                <c:pt idx="5648">
                  <c:v>5.453394909090882</c:v>
                </c:pt>
                <c:pt idx="5649">
                  <c:v>5.453394909090882</c:v>
                </c:pt>
                <c:pt idx="5650">
                  <c:v>5.453394909090882</c:v>
                </c:pt>
                <c:pt idx="5651">
                  <c:v>5.453394909090882</c:v>
                </c:pt>
                <c:pt idx="5652">
                  <c:v>5.453394909090882</c:v>
                </c:pt>
                <c:pt idx="5653">
                  <c:v>5.453394909090882</c:v>
                </c:pt>
                <c:pt idx="5654">
                  <c:v>5.453394909090882</c:v>
                </c:pt>
                <c:pt idx="5655">
                  <c:v>5.453394909090882</c:v>
                </c:pt>
                <c:pt idx="5656">
                  <c:v>5.453394909090882</c:v>
                </c:pt>
                <c:pt idx="5657">
                  <c:v>5.453394909090882</c:v>
                </c:pt>
                <c:pt idx="5658">
                  <c:v>5.453394909090882</c:v>
                </c:pt>
                <c:pt idx="5659">
                  <c:v>5.453394909090882</c:v>
                </c:pt>
                <c:pt idx="5660">
                  <c:v>5.453394909090882</c:v>
                </c:pt>
                <c:pt idx="5661">
                  <c:v>5.453394909090882</c:v>
                </c:pt>
                <c:pt idx="5662">
                  <c:v>5.453394909090882</c:v>
                </c:pt>
                <c:pt idx="5663">
                  <c:v>5.453394909090882</c:v>
                </c:pt>
                <c:pt idx="5664">
                  <c:v>5.453394909090882</c:v>
                </c:pt>
                <c:pt idx="5665">
                  <c:v>5.453394909090882</c:v>
                </c:pt>
                <c:pt idx="5666">
                  <c:v>5.453394909090882</c:v>
                </c:pt>
                <c:pt idx="5667">
                  <c:v>5.453394909090882</c:v>
                </c:pt>
                <c:pt idx="5668">
                  <c:v>5.453394909090882</c:v>
                </c:pt>
                <c:pt idx="5669">
                  <c:v>5.453394909090882</c:v>
                </c:pt>
                <c:pt idx="5670">
                  <c:v>5.453394909090882</c:v>
                </c:pt>
                <c:pt idx="5671">
                  <c:v>5.453394909090882</c:v>
                </c:pt>
                <c:pt idx="5672">
                  <c:v>5.453394909090882</c:v>
                </c:pt>
                <c:pt idx="5673">
                  <c:v>5.453394909090882</c:v>
                </c:pt>
                <c:pt idx="5674">
                  <c:v>5.453394909090882</c:v>
                </c:pt>
                <c:pt idx="5675">
                  <c:v>5.453394909090882</c:v>
                </c:pt>
                <c:pt idx="5676">
                  <c:v>5.453394909090882</c:v>
                </c:pt>
                <c:pt idx="5677">
                  <c:v>5.453394909090882</c:v>
                </c:pt>
                <c:pt idx="5678">
                  <c:v>5.453394909090882</c:v>
                </c:pt>
                <c:pt idx="5679">
                  <c:v>5.453394909090882</c:v>
                </c:pt>
                <c:pt idx="5680">
                  <c:v>5.453394909090882</c:v>
                </c:pt>
                <c:pt idx="5681">
                  <c:v>5.453394909090882</c:v>
                </c:pt>
                <c:pt idx="5682">
                  <c:v>5.453394909090882</c:v>
                </c:pt>
                <c:pt idx="5683">
                  <c:v>5.453394909090882</c:v>
                </c:pt>
                <c:pt idx="5684">
                  <c:v>5.453394909090882</c:v>
                </c:pt>
                <c:pt idx="5685">
                  <c:v>5.453394909090882</c:v>
                </c:pt>
                <c:pt idx="5686">
                  <c:v>5.453394909090882</c:v>
                </c:pt>
                <c:pt idx="5687">
                  <c:v>5.453394909090882</c:v>
                </c:pt>
                <c:pt idx="5688">
                  <c:v>5.453394909090882</c:v>
                </c:pt>
                <c:pt idx="5689">
                  <c:v>5.453394909090882</c:v>
                </c:pt>
                <c:pt idx="5690">
                  <c:v>5.453394909090882</c:v>
                </c:pt>
                <c:pt idx="5691">
                  <c:v>5.453394909090882</c:v>
                </c:pt>
                <c:pt idx="5692">
                  <c:v>5.453394909090882</c:v>
                </c:pt>
                <c:pt idx="5693">
                  <c:v>5.453394909090882</c:v>
                </c:pt>
                <c:pt idx="5694">
                  <c:v>5.453394909090882</c:v>
                </c:pt>
                <c:pt idx="5695">
                  <c:v>5.453394909090882</c:v>
                </c:pt>
                <c:pt idx="5696">
                  <c:v>5.453394909090882</c:v>
                </c:pt>
                <c:pt idx="5697">
                  <c:v>5.453394909090882</c:v>
                </c:pt>
                <c:pt idx="5698">
                  <c:v>5.453394909090882</c:v>
                </c:pt>
                <c:pt idx="5699">
                  <c:v>5.453394909090882</c:v>
                </c:pt>
                <c:pt idx="5700">
                  <c:v>5.453394909090882</c:v>
                </c:pt>
                <c:pt idx="5701">
                  <c:v>5.453394909090882</c:v>
                </c:pt>
                <c:pt idx="5702">
                  <c:v>5.453394909090882</c:v>
                </c:pt>
                <c:pt idx="5703">
                  <c:v>5.453394909090882</c:v>
                </c:pt>
                <c:pt idx="5704">
                  <c:v>5.453394909090882</c:v>
                </c:pt>
                <c:pt idx="5705">
                  <c:v>5.453394909090882</c:v>
                </c:pt>
                <c:pt idx="5706">
                  <c:v>5.453394909090882</c:v>
                </c:pt>
                <c:pt idx="5707">
                  <c:v>5.453394909090882</c:v>
                </c:pt>
                <c:pt idx="5708">
                  <c:v>5.453394909090882</c:v>
                </c:pt>
                <c:pt idx="5709">
                  <c:v>5.453394909090882</c:v>
                </c:pt>
                <c:pt idx="5710">
                  <c:v>5.453394909090882</c:v>
                </c:pt>
                <c:pt idx="5711">
                  <c:v>5.453394909090882</c:v>
                </c:pt>
                <c:pt idx="5712">
                  <c:v>5.453394909090882</c:v>
                </c:pt>
                <c:pt idx="5713">
                  <c:v>5.453394909090882</c:v>
                </c:pt>
                <c:pt idx="5714">
                  <c:v>5.453394909090882</c:v>
                </c:pt>
                <c:pt idx="5715">
                  <c:v>5.453394909090882</c:v>
                </c:pt>
                <c:pt idx="5716">
                  <c:v>5.453394909090882</c:v>
                </c:pt>
                <c:pt idx="5717">
                  <c:v>5.453394909090882</c:v>
                </c:pt>
                <c:pt idx="5718">
                  <c:v>5.453394909090882</c:v>
                </c:pt>
                <c:pt idx="5719">
                  <c:v>5.453394909090882</c:v>
                </c:pt>
                <c:pt idx="5720">
                  <c:v>5.453394909090882</c:v>
                </c:pt>
                <c:pt idx="5721">
                  <c:v>5.453394909090882</c:v>
                </c:pt>
                <c:pt idx="5722">
                  <c:v>5.453394909090882</c:v>
                </c:pt>
                <c:pt idx="5723">
                  <c:v>5.453394909090882</c:v>
                </c:pt>
                <c:pt idx="5724">
                  <c:v>5.453394909090882</c:v>
                </c:pt>
                <c:pt idx="5725">
                  <c:v>5.453394909090882</c:v>
                </c:pt>
                <c:pt idx="5726">
                  <c:v>5.453394909090882</c:v>
                </c:pt>
                <c:pt idx="5727">
                  <c:v>5.453394909090882</c:v>
                </c:pt>
                <c:pt idx="5728">
                  <c:v>5.453394909090882</c:v>
                </c:pt>
                <c:pt idx="5729">
                  <c:v>5.453394909090882</c:v>
                </c:pt>
                <c:pt idx="5730">
                  <c:v>5.453394909090882</c:v>
                </c:pt>
                <c:pt idx="5731">
                  <c:v>5.453394909090882</c:v>
                </c:pt>
                <c:pt idx="5732">
                  <c:v>5.453394909090882</c:v>
                </c:pt>
                <c:pt idx="5733">
                  <c:v>5.453394909090882</c:v>
                </c:pt>
                <c:pt idx="5734">
                  <c:v>5.453394909090882</c:v>
                </c:pt>
                <c:pt idx="5735">
                  <c:v>5.453394909090882</c:v>
                </c:pt>
                <c:pt idx="5736">
                  <c:v>5.453394909090882</c:v>
                </c:pt>
                <c:pt idx="5737">
                  <c:v>5.453394909090882</c:v>
                </c:pt>
                <c:pt idx="5738">
                  <c:v>5.453394909090882</c:v>
                </c:pt>
                <c:pt idx="5739">
                  <c:v>5.453394909090882</c:v>
                </c:pt>
                <c:pt idx="5740">
                  <c:v>5.453394909090882</c:v>
                </c:pt>
                <c:pt idx="5741">
                  <c:v>5.453394909090882</c:v>
                </c:pt>
                <c:pt idx="5742">
                  <c:v>5.453394909090882</c:v>
                </c:pt>
                <c:pt idx="5743">
                  <c:v>5.453394909090882</c:v>
                </c:pt>
                <c:pt idx="5744">
                  <c:v>5.453394909090882</c:v>
                </c:pt>
                <c:pt idx="5745">
                  <c:v>5.453394909090882</c:v>
                </c:pt>
                <c:pt idx="5746">
                  <c:v>5.453394909090882</c:v>
                </c:pt>
                <c:pt idx="5747">
                  <c:v>5.453394909090882</c:v>
                </c:pt>
                <c:pt idx="5748">
                  <c:v>5.453394909090882</c:v>
                </c:pt>
                <c:pt idx="5749">
                  <c:v>5.453394909090882</c:v>
                </c:pt>
                <c:pt idx="5750">
                  <c:v>5.453394909090882</c:v>
                </c:pt>
                <c:pt idx="5751">
                  <c:v>5.453394909090882</c:v>
                </c:pt>
                <c:pt idx="5752">
                  <c:v>5.453394909090882</c:v>
                </c:pt>
                <c:pt idx="5753">
                  <c:v>5.453394909090882</c:v>
                </c:pt>
                <c:pt idx="5754">
                  <c:v>5.453394909090882</c:v>
                </c:pt>
                <c:pt idx="5755">
                  <c:v>5.453394909090882</c:v>
                </c:pt>
                <c:pt idx="5756">
                  <c:v>5.453394909090882</c:v>
                </c:pt>
                <c:pt idx="5757">
                  <c:v>5.453394909090882</c:v>
                </c:pt>
                <c:pt idx="5758">
                  <c:v>5.453394909090882</c:v>
                </c:pt>
                <c:pt idx="5759">
                  <c:v>5.453394909090882</c:v>
                </c:pt>
                <c:pt idx="5760">
                  <c:v>5.453394909090882</c:v>
                </c:pt>
                <c:pt idx="5761">
                  <c:v>5.453394909090882</c:v>
                </c:pt>
                <c:pt idx="5762">
                  <c:v>5.453394909090882</c:v>
                </c:pt>
                <c:pt idx="5763">
                  <c:v>5.453394909090882</c:v>
                </c:pt>
                <c:pt idx="5764">
                  <c:v>5.453394909090882</c:v>
                </c:pt>
                <c:pt idx="5765">
                  <c:v>5.453394909090882</c:v>
                </c:pt>
                <c:pt idx="5766">
                  <c:v>5.453394909090882</c:v>
                </c:pt>
                <c:pt idx="5767">
                  <c:v>5.453394909090882</c:v>
                </c:pt>
                <c:pt idx="5768">
                  <c:v>5.453394909090882</c:v>
                </c:pt>
                <c:pt idx="5769">
                  <c:v>5.453394909090882</c:v>
                </c:pt>
                <c:pt idx="5770">
                  <c:v>5.453394909090882</c:v>
                </c:pt>
                <c:pt idx="5771">
                  <c:v>5.453394909090882</c:v>
                </c:pt>
                <c:pt idx="5772">
                  <c:v>5.453394909090882</c:v>
                </c:pt>
                <c:pt idx="5773">
                  <c:v>5.453394909090882</c:v>
                </c:pt>
                <c:pt idx="5774">
                  <c:v>5.453394909090882</c:v>
                </c:pt>
                <c:pt idx="5775">
                  <c:v>5.453394909090882</c:v>
                </c:pt>
                <c:pt idx="5776">
                  <c:v>5.453394909090882</c:v>
                </c:pt>
                <c:pt idx="5777">
                  <c:v>5.453394909090882</c:v>
                </c:pt>
                <c:pt idx="5778">
                  <c:v>5.453394909090882</c:v>
                </c:pt>
                <c:pt idx="5779">
                  <c:v>5.453394909090882</c:v>
                </c:pt>
                <c:pt idx="5780">
                  <c:v>5.453394909090882</c:v>
                </c:pt>
                <c:pt idx="5781">
                  <c:v>5.453394909090882</c:v>
                </c:pt>
                <c:pt idx="5782">
                  <c:v>5.453394909090882</c:v>
                </c:pt>
                <c:pt idx="5783">
                  <c:v>5.453394909090882</c:v>
                </c:pt>
                <c:pt idx="5784">
                  <c:v>5.453394909090882</c:v>
                </c:pt>
                <c:pt idx="5785">
                  <c:v>5.453394909090882</c:v>
                </c:pt>
                <c:pt idx="5786">
                  <c:v>5.453394909090882</c:v>
                </c:pt>
                <c:pt idx="5787">
                  <c:v>5.453394909090882</c:v>
                </c:pt>
                <c:pt idx="5788">
                  <c:v>5.453394909090882</c:v>
                </c:pt>
                <c:pt idx="5789">
                  <c:v>5.453394909090882</c:v>
                </c:pt>
                <c:pt idx="5790">
                  <c:v>5.453394909090882</c:v>
                </c:pt>
                <c:pt idx="5791">
                  <c:v>5.453394909090882</c:v>
                </c:pt>
                <c:pt idx="5792">
                  <c:v>5.453394909090882</c:v>
                </c:pt>
                <c:pt idx="5793">
                  <c:v>5.453394909090882</c:v>
                </c:pt>
                <c:pt idx="5794">
                  <c:v>5.453394909090882</c:v>
                </c:pt>
                <c:pt idx="5795">
                  <c:v>5.453394909090882</c:v>
                </c:pt>
                <c:pt idx="5796">
                  <c:v>5.453394909090882</c:v>
                </c:pt>
                <c:pt idx="5797">
                  <c:v>5.453394909090882</c:v>
                </c:pt>
                <c:pt idx="5798">
                  <c:v>5.453394909090882</c:v>
                </c:pt>
                <c:pt idx="5799">
                  <c:v>5.453394909090882</c:v>
                </c:pt>
                <c:pt idx="5800">
                  <c:v>5.453394909090882</c:v>
                </c:pt>
                <c:pt idx="5801">
                  <c:v>5.453394909090882</c:v>
                </c:pt>
                <c:pt idx="5802">
                  <c:v>5.453394909090882</c:v>
                </c:pt>
                <c:pt idx="5803">
                  <c:v>5.453394909090882</c:v>
                </c:pt>
                <c:pt idx="5804">
                  <c:v>5.453394909090882</c:v>
                </c:pt>
                <c:pt idx="5805">
                  <c:v>5.453394909090882</c:v>
                </c:pt>
                <c:pt idx="5806">
                  <c:v>5.453394909090882</c:v>
                </c:pt>
                <c:pt idx="5807">
                  <c:v>5.453394909090882</c:v>
                </c:pt>
                <c:pt idx="5808">
                  <c:v>5.453394909090882</c:v>
                </c:pt>
                <c:pt idx="5809">
                  <c:v>5.453394909090882</c:v>
                </c:pt>
                <c:pt idx="5810">
                  <c:v>5.453394909090882</c:v>
                </c:pt>
                <c:pt idx="5811">
                  <c:v>5.453394909090882</c:v>
                </c:pt>
                <c:pt idx="5812">
                  <c:v>5.453394909090882</c:v>
                </c:pt>
                <c:pt idx="5813">
                  <c:v>5.453394909090882</c:v>
                </c:pt>
                <c:pt idx="5814">
                  <c:v>5.453394909090882</c:v>
                </c:pt>
                <c:pt idx="5815">
                  <c:v>5.453394909090882</c:v>
                </c:pt>
                <c:pt idx="5816">
                  <c:v>5.453394909090882</c:v>
                </c:pt>
                <c:pt idx="5817">
                  <c:v>5.453394909090882</c:v>
                </c:pt>
                <c:pt idx="5818">
                  <c:v>5.453394909090882</c:v>
                </c:pt>
                <c:pt idx="5819">
                  <c:v>5.453394909090882</c:v>
                </c:pt>
                <c:pt idx="5820">
                  <c:v>5.453394909090882</c:v>
                </c:pt>
                <c:pt idx="5821">
                  <c:v>5.453394909090882</c:v>
                </c:pt>
                <c:pt idx="5822">
                  <c:v>5.453394909090882</c:v>
                </c:pt>
                <c:pt idx="5823">
                  <c:v>5.453394909090882</c:v>
                </c:pt>
                <c:pt idx="5824">
                  <c:v>5.453394909090882</c:v>
                </c:pt>
                <c:pt idx="5825">
                  <c:v>5.453394909090882</c:v>
                </c:pt>
                <c:pt idx="5826">
                  <c:v>5.453394909090882</c:v>
                </c:pt>
                <c:pt idx="5827">
                  <c:v>5.453394909090882</c:v>
                </c:pt>
                <c:pt idx="5828">
                  <c:v>5.453394909090882</c:v>
                </c:pt>
                <c:pt idx="5829">
                  <c:v>5.453394909090882</c:v>
                </c:pt>
                <c:pt idx="5830">
                  <c:v>5.453394909090882</c:v>
                </c:pt>
                <c:pt idx="5831">
                  <c:v>5.453394909090882</c:v>
                </c:pt>
                <c:pt idx="5832">
                  <c:v>5.453394909090882</c:v>
                </c:pt>
                <c:pt idx="5833">
                  <c:v>5.453394909090882</c:v>
                </c:pt>
                <c:pt idx="5834">
                  <c:v>5.453394909090882</c:v>
                </c:pt>
                <c:pt idx="5835">
                  <c:v>5.453394909090882</c:v>
                </c:pt>
                <c:pt idx="5836">
                  <c:v>5.453394909090882</c:v>
                </c:pt>
                <c:pt idx="5837">
                  <c:v>5.453394909090882</c:v>
                </c:pt>
                <c:pt idx="5838">
                  <c:v>5.453394909090882</c:v>
                </c:pt>
                <c:pt idx="5839">
                  <c:v>5.453394909090882</c:v>
                </c:pt>
                <c:pt idx="5840">
                  <c:v>5.453394909090882</c:v>
                </c:pt>
                <c:pt idx="5841">
                  <c:v>5.453394909090882</c:v>
                </c:pt>
                <c:pt idx="5842">
                  <c:v>5.453394909090882</c:v>
                </c:pt>
                <c:pt idx="5843">
                  <c:v>5.453394909090882</c:v>
                </c:pt>
                <c:pt idx="5844">
                  <c:v>5.453394909090882</c:v>
                </c:pt>
                <c:pt idx="5845">
                  <c:v>5.453394909090882</c:v>
                </c:pt>
                <c:pt idx="5846">
                  <c:v>5.453394909090882</c:v>
                </c:pt>
                <c:pt idx="5847">
                  <c:v>5.453394909090882</c:v>
                </c:pt>
                <c:pt idx="5848">
                  <c:v>5.453394909090882</c:v>
                </c:pt>
                <c:pt idx="5849">
                  <c:v>5.453394909090882</c:v>
                </c:pt>
                <c:pt idx="5850">
                  <c:v>5.453394909090882</c:v>
                </c:pt>
                <c:pt idx="5851">
                  <c:v>5.453394909090882</c:v>
                </c:pt>
                <c:pt idx="5852">
                  <c:v>5.453394909090882</c:v>
                </c:pt>
                <c:pt idx="5853">
                  <c:v>5.453394909090882</c:v>
                </c:pt>
                <c:pt idx="5854">
                  <c:v>5.453394909090882</c:v>
                </c:pt>
                <c:pt idx="5855">
                  <c:v>5.453394909090882</c:v>
                </c:pt>
                <c:pt idx="5856">
                  <c:v>5.453394909090882</c:v>
                </c:pt>
                <c:pt idx="5857">
                  <c:v>5.453394909090882</c:v>
                </c:pt>
                <c:pt idx="5858">
                  <c:v>5.453394909090882</c:v>
                </c:pt>
                <c:pt idx="5859">
                  <c:v>5.453394909090882</c:v>
                </c:pt>
                <c:pt idx="5860">
                  <c:v>5.453394909090882</c:v>
                </c:pt>
                <c:pt idx="5861">
                  <c:v>5.453394909090882</c:v>
                </c:pt>
                <c:pt idx="5862">
                  <c:v>5.453394909090882</c:v>
                </c:pt>
                <c:pt idx="5863">
                  <c:v>5.453394909090882</c:v>
                </c:pt>
                <c:pt idx="5864">
                  <c:v>5.453394909090882</c:v>
                </c:pt>
                <c:pt idx="5865">
                  <c:v>5.453394909090882</c:v>
                </c:pt>
                <c:pt idx="5866">
                  <c:v>5.453394909090882</c:v>
                </c:pt>
                <c:pt idx="5867">
                  <c:v>5.453394909090882</c:v>
                </c:pt>
                <c:pt idx="5868">
                  <c:v>5.453394909090882</c:v>
                </c:pt>
                <c:pt idx="5869">
                  <c:v>5.453394909090882</c:v>
                </c:pt>
                <c:pt idx="5870">
                  <c:v>5.453394909090882</c:v>
                </c:pt>
                <c:pt idx="5871">
                  <c:v>5.453394909090882</c:v>
                </c:pt>
                <c:pt idx="5872">
                  <c:v>5.453394909090882</c:v>
                </c:pt>
                <c:pt idx="5873">
                  <c:v>5.453394909090882</c:v>
                </c:pt>
                <c:pt idx="5874">
                  <c:v>5.453394909090882</c:v>
                </c:pt>
                <c:pt idx="5875">
                  <c:v>5.453394909090882</c:v>
                </c:pt>
                <c:pt idx="5876">
                  <c:v>5.453394909090882</c:v>
                </c:pt>
                <c:pt idx="5877">
                  <c:v>5.453394909090882</c:v>
                </c:pt>
                <c:pt idx="5878">
                  <c:v>5.453394909090882</c:v>
                </c:pt>
                <c:pt idx="5879">
                  <c:v>5.453394909090882</c:v>
                </c:pt>
                <c:pt idx="5880">
                  <c:v>5.453394909090882</c:v>
                </c:pt>
                <c:pt idx="5881">
                  <c:v>5.453394909090882</c:v>
                </c:pt>
                <c:pt idx="5882">
                  <c:v>5.453394909090882</c:v>
                </c:pt>
                <c:pt idx="5883">
                  <c:v>5.453394909090882</c:v>
                </c:pt>
                <c:pt idx="5884">
                  <c:v>5.453394909090882</c:v>
                </c:pt>
                <c:pt idx="5885">
                  <c:v>5.453394909090882</c:v>
                </c:pt>
                <c:pt idx="5886">
                  <c:v>5.453394909090882</c:v>
                </c:pt>
                <c:pt idx="5887">
                  <c:v>5.453394909090882</c:v>
                </c:pt>
                <c:pt idx="5888">
                  <c:v>5.453394909090882</c:v>
                </c:pt>
                <c:pt idx="5889">
                  <c:v>5.453394909090882</c:v>
                </c:pt>
                <c:pt idx="5890">
                  <c:v>5.453394909090882</c:v>
                </c:pt>
                <c:pt idx="5891">
                  <c:v>5.453394909090882</c:v>
                </c:pt>
                <c:pt idx="5892">
                  <c:v>5.453394909090882</c:v>
                </c:pt>
                <c:pt idx="5893">
                  <c:v>5.453394909090882</c:v>
                </c:pt>
                <c:pt idx="5894">
                  <c:v>5.453394909090882</c:v>
                </c:pt>
                <c:pt idx="5895">
                  <c:v>5.453394909090882</c:v>
                </c:pt>
                <c:pt idx="5896">
                  <c:v>5.453394909090882</c:v>
                </c:pt>
                <c:pt idx="5897">
                  <c:v>5.453394909090882</c:v>
                </c:pt>
                <c:pt idx="5898">
                  <c:v>5.453394909090882</c:v>
                </c:pt>
                <c:pt idx="5899">
                  <c:v>5.453394909090882</c:v>
                </c:pt>
                <c:pt idx="5900">
                  <c:v>5.453394909090882</c:v>
                </c:pt>
                <c:pt idx="5901">
                  <c:v>5.453394909090882</c:v>
                </c:pt>
                <c:pt idx="5902">
                  <c:v>5.453394909090882</c:v>
                </c:pt>
                <c:pt idx="5903">
                  <c:v>5.453394909090882</c:v>
                </c:pt>
                <c:pt idx="5904">
                  <c:v>5.453394909090882</c:v>
                </c:pt>
                <c:pt idx="5905">
                  <c:v>5.453394909090882</c:v>
                </c:pt>
                <c:pt idx="5906">
                  <c:v>5.453394909090882</c:v>
                </c:pt>
                <c:pt idx="5907">
                  <c:v>5.453394909090882</c:v>
                </c:pt>
                <c:pt idx="5908">
                  <c:v>5.453394909090882</c:v>
                </c:pt>
                <c:pt idx="5909">
                  <c:v>5.453394909090882</c:v>
                </c:pt>
                <c:pt idx="5910">
                  <c:v>5.453394909090882</c:v>
                </c:pt>
                <c:pt idx="5911">
                  <c:v>5.453394909090882</c:v>
                </c:pt>
                <c:pt idx="5912">
                  <c:v>5.453394909090882</c:v>
                </c:pt>
                <c:pt idx="5913">
                  <c:v>5.453394909090882</c:v>
                </c:pt>
                <c:pt idx="5914">
                  <c:v>5.453394909090882</c:v>
                </c:pt>
                <c:pt idx="5915">
                  <c:v>5.453394909090882</c:v>
                </c:pt>
                <c:pt idx="5916">
                  <c:v>5.453394909090882</c:v>
                </c:pt>
                <c:pt idx="5917">
                  <c:v>5.453394909090882</c:v>
                </c:pt>
                <c:pt idx="5918">
                  <c:v>5.453394909090882</c:v>
                </c:pt>
                <c:pt idx="5919">
                  <c:v>5.453394909090882</c:v>
                </c:pt>
                <c:pt idx="5920">
                  <c:v>5.453394909090882</c:v>
                </c:pt>
                <c:pt idx="5921">
                  <c:v>5.453394909090882</c:v>
                </c:pt>
                <c:pt idx="5922">
                  <c:v>5.453394909090882</c:v>
                </c:pt>
                <c:pt idx="5923">
                  <c:v>5.453394909090882</c:v>
                </c:pt>
                <c:pt idx="5924">
                  <c:v>5.453394909090882</c:v>
                </c:pt>
                <c:pt idx="5925">
                  <c:v>5.453394909090882</c:v>
                </c:pt>
                <c:pt idx="5926">
                  <c:v>5.453394909090882</c:v>
                </c:pt>
                <c:pt idx="5927">
                  <c:v>5.453394909090882</c:v>
                </c:pt>
                <c:pt idx="5928">
                  <c:v>5.453394909090882</c:v>
                </c:pt>
                <c:pt idx="5929">
                  <c:v>5.453394909090882</c:v>
                </c:pt>
                <c:pt idx="5930">
                  <c:v>5.453394909090882</c:v>
                </c:pt>
                <c:pt idx="5931">
                  <c:v>5.453394909090882</c:v>
                </c:pt>
                <c:pt idx="5932">
                  <c:v>5.453394909090882</c:v>
                </c:pt>
                <c:pt idx="5933">
                  <c:v>5.453394909090882</c:v>
                </c:pt>
                <c:pt idx="5934">
                  <c:v>5.453394909090882</c:v>
                </c:pt>
                <c:pt idx="5935">
                  <c:v>5.453394909090882</c:v>
                </c:pt>
                <c:pt idx="5936">
                  <c:v>5.453394909090882</c:v>
                </c:pt>
                <c:pt idx="5937">
                  <c:v>5.453394909090882</c:v>
                </c:pt>
                <c:pt idx="5938">
                  <c:v>5.453394909090882</c:v>
                </c:pt>
                <c:pt idx="5939">
                  <c:v>5.453394909090882</c:v>
                </c:pt>
                <c:pt idx="5940">
                  <c:v>5.453394909090882</c:v>
                </c:pt>
                <c:pt idx="5941">
                  <c:v>5.453394909090882</c:v>
                </c:pt>
                <c:pt idx="5942">
                  <c:v>5.453394909090882</c:v>
                </c:pt>
                <c:pt idx="5943">
                  <c:v>5.453394909090882</c:v>
                </c:pt>
                <c:pt idx="5944">
                  <c:v>5.453394909090882</c:v>
                </c:pt>
                <c:pt idx="5945">
                  <c:v>5.453394909090882</c:v>
                </c:pt>
                <c:pt idx="5946">
                  <c:v>5.453394909090882</c:v>
                </c:pt>
                <c:pt idx="5947">
                  <c:v>5.453394909090882</c:v>
                </c:pt>
                <c:pt idx="5948">
                  <c:v>5.453394909090882</c:v>
                </c:pt>
                <c:pt idx="5949">
                  <c:v>5.453394909090882</c:v>
                </c:pt>
                <c:pt idx="5950">
                  <c:v>5.453394909090882</c:v>
                </c:pt>
                <c:pt idx="5951">
                  <c:v>5.453394909090882</c:v>
                </c:pt>
                <c:pt idx="5952">
                  <c:v>5.453394909090882</c:v>
                </c:pt>
                <c:pt idx="5953">
                  <c:v>5.453394909090882</c:v>
                </c:pt>
                <c:pt idx="5954">
                  <c:v>5.453394909090882</c:v>
                </c:pt>
                <c:pt idx="5955">
                  <c:v>5.453394909090882</c:v>
                </c:pt>
                <c:pt idx="5956">
                  <c:v>5.453394909090882</c:v>
                </c:pt>
                <c:pt idx="5957">
                  <c:v>5.453394909090882</c:v>
                </c:pt>
                <c:pt idx="5958">
                  <c:v>5.453394909090882</c:v>
                </c:pt>
                <c:pt idx="5959">
                  <c:v>5.453394909090882</c:v>
                </c:pt>
                <c:pt idx="5960">
                  <c:v>5.453394909090882</c:v>
                </c:pt>
                <c:pt idx="5961">
                  <c:v>5.453394909090882</c:v>
                </c:pt>
                <c:pt idx="5962">
                  <c:v>5.453394909090882</c:v>
                </c:pt>
                <c:pt idx="5963">
                  <c:v>5.453394909090882</c:v>
                </c:pt>
                <c:pt idx="5964">
                  <c:v>5.453394909090882</c:v>
                </c:pt>
                <c:pt idx="5965">
                  <c:v>5.453394909090882</c:v>
                </c:pt>
                <c:pt idx="5966">
                  <c:v>5.453394909090882</c:v>
                </c:pt>
                <c:pt idx="5967">
                  <c:v>5.453394909090882</c:v>
                </c:pt>
                <c:pt idx="5968">
                  <c:v>5.453394909090882</c:v>
                </c:pt>
                <c:pt idx="5969">
                  <c:v>5.453394909090882</c:v>
                </c:pt>
                <c:pt idx="5970">
                  <c:v>5.453394909090882</c:v>
                </c:pt>
                <c:pt idx="5971">
                  <c:v>5.453394909090882</c:v>
                </c:pt>
                <c:pt idx="5972">
                  <c:v>5.453394909090882</c:v>
                </c:pt>
                <c:pt idx="5973">
                  <c:v>5.453394909090882</c:v>
                </c:pt>
                <c:pt idx="5974">
                  <c:v>5.453394909090882</c:v>
                </c:pt>
                <c:pt idx="5975">
                  <c:v>5.453394909090882</c:v>
                </c:pt>
                <c:pt idx="5976">
                  <c:v>5.453394909090882</c:v>
                </c:pt>
                <c:pt idx="5977">
                  <c:v>5.453394909090882</c:v>
                </c:pt>
                <c:pt idx="5978">
                  <c:v>5.453394909090882</c:v>
                </c:pt>
                <c:pt idx="5979">
                  <c:v>5.453394909090882</c:v>
                </c:pt>
                <c:pt idx="5980">
                  <c:v>5.453394909090882</c:v>
                </c:pt>
                <c:pt idx="5981">
                  <c:v>5.453394909090882</c:v>
                </c:pt>
                <c:pt idx="5982">
                  <c:v>5.453394909090882</c:v>
                </c:pt>
                <c:pt idx="5983">
                  <c:v>5.453394909090882</c:v>
                </c:pt>
                <c:pt idx="5984">
                  <c:v>5.453394909090882</c:v>
                </c:pt>
                <c:pt idx="5985">
                  <c:v>5.453394909090882</c:v>
                </c:pt>
                <c:pt idx="5986">
                  <c:v>5.453394909090882</c:v>
                </c:pt>
                <c:pt idx="5987">
                  <c:v>5.453394909090882</c:v>
                </c:pt>
                <c:pt idx="5988">
                  <c:v>5.453394909090882</c:v>
                </c:pt>
                <c:pt idx="5989">
                  <c:v>5.453394909090882</c:v>
                </c:pt>
                <c:pt idx="5990">
                  <c:v>5.453394909090882</c:v>
                </c:pt>
                <c:pt idx="5991">
                  <c:v>5.453394909090882</c:v>
                </c:pt>
                <c:pt idx="5992">
                  <c:v>5.453394909090882</c:v>
                </c:pt>
                <c:pt idx="5993">
                  <c:v>5.453394909090882</c:v>
                </c:pt>
                <c:pt idx="5994">
                  <c:v>5.453394909090882</c:v>
                </c:pt>
                <c:pt idx="5995">
                  <c:v>5.453394909090882</c:v>
                </c:pt>
                <c:pt idx="5996">
                  <c:v>5.453394909090882</c:v>
                </c:pt>
                <c:pt idx="5997">
                  <c:v>5.453394909090882</c:v>
                </c:pt>
                <c:pt idx="5998">
                  <c:v>5.453394909090882</c:v>
                </c:pt>
                <c:pt idx="5999">
                  <c:v>5.453394909090882</c:v>
                </c:pt>
                <c:pt idx="6000">
                  <c:v>5.453394909090882</c:v>
                </c:pt>
                <c:pt idx="6001">
                  <c:v>5.453394909090882</c:v>
                </c:pt>
                <c:pt idx="6002">
                  <c:v>5.453394909090882</c:v>
                </c:pt>
                <c:pt idx="6003">
                  <c:v>5.453394909090882</c:v>
                </c:pt>
                <c:pt idx="6004">
                  <c:v>5.453394909090882</c:v>
                </c:pt>
                <c:pt idx="6005">
                  <c:v>5.453394909090882</c:v>
                </c:pt>
                <c:pt idx="6006">
                  <c:v>5.453394909090882</c:v>
                </c:pt>
                <c:pt idx="6007">
                  <c:v>5.453394909090882</c:v>
                </c:pt>
                <c:pt idx="6008">
                  <c:v>5.453394909090882</c:v>
                </c:pt>
                <c:pt idx="6009">
                  <c:v>5.453394909090882</c:v>
                </c:pt>
                <c:pt idx="6010">
                  <c:v>5.453394909090882</c:v>
                </c:pt>
                <c:pt idx="6011">
                  <c:v>5.453394909090882</c:v>
                </c:pt>
                <c:pt idx="6012">
                  <c:v>5.453394909090882</c:v>
                </c:pt>
                <c:pt idx="6013">
                  <c:v>5.453394909090882</c:v>
                </c:pt>
                <c:pt idx="6014">
                  <c:v>5.453394909090882</c:v>
                </c:pt>
                <c:pt idx="6015">
                  <c:v>5.453394909090882</c:v>
                </c:pt>
                <c:pt idx="6016">
                  <c:v>5.453394909090882</c:v>
                </c:pt>
                <c:pt idx="6017">
                  <c:v>5.453394909090882</c:v>
                </c:pt>
                <c:pt idx="6018">
                  <c:v>5.453394909090882</c:v>
                </c:pt>
                <c:pt idx="6019">
                  <c:v>5.453394909090882</c:v>
                </c:pt>
                <c:pt idx="6020">
                  <c:v>5.453394909090882</c:v>
                </c:pt>
                <c:pt idx="6021">
                  <c:v>5.453394909090882</c:v>
                </c:pt>
                <c:pt idx="6022">
                  <c:v>5.453394909090882</c:v>
                </c:pt>
                <c:pt idx="6023">
                  <c:v>5.453394909090882</c:v>
                </c:pt>
                <c:pt idx="6024">
                  <c:v>5.453394909090882</c:v>
                </c:pt>
                <c:pt idx="6025">
                  <c:v>5.453394909090882</c:v>
                </c:pt>
                <c:pt idx="6026">
                  <c:v>5.453394909090882</c:v>
                </c:pt>
                <c:pt idx="6027">
                  <c:v>5.453394909090882</c:v>
                </c:pt>
                <c:pt idx="6028">
                  <c:v>5.453394909090882</c:v>
                </c:pt>
                <c:pt idx="6029">
                  <c:v>5.453394909090882</c:v>
                </c:pt>
                <c:pt idx="6030">
                  <c:v>5.453394909090882</c:v>
                </c:pt>
                <c:pt idx="6031">
                  <c:v>5.453394909090882</c:v>
                </c:pt>
                <c:pt idx="6032">
                  <c:v>5.453394909090882</c:v>
                </c:pt>
                <c:pt idx="6033">
                  <c:v>5.453394909090882</c:v>
                </c:pt>
                <c:pt idx="6034">
                  <c:v>5.453394909090882</c:v>
                </c:pt>
                <c:pt idx="6035">
                  <c:v>5.453394909090882</c:v>
                </c:pt>
                <c:pt idx="6036">
                  <c:v>5.453394909090882</c:v>
                </c:pt>
                <c:pt idx="6037">
                  <c:v>5.453394909090882</c:v>
                </c:pt>
                <c:pt idx="6038">
                  <c:v>5.453394909090882</c:v>
                </c:pt>
                <c:pt idx="6039">
                  <c:v>5.453394909090882</c:v>
                </c:pt>
                <c:pt idx="6040">
                  <c:v>5.453394909090882</c:v>
                </c:pt>
                <c:pt idx="6041">
                  <c:v>5.453394909090882</c:v>
                </c:pt>
                <c:pt idx="6042">
                  <c:v>5.453394909090882</c:v>
                </c:pt>
                <c:pt idx="6043">
                  <c:v>5.453394909090882</c:v>
                </c:pt>
                <c:pt idx="6044">
                  <c:v>5.453394909090882</c:v>
                </c:pt>
                <c:pt idx="6045">
                  <c:v>5.453394909090882</c:v>
                </c:pt>
                <c:pt idx="6046">
                  <c:v>5.453394909090882</c:v>
                </c:pt>
                <c:pt idx="6047">
                  <c:v>5.453394909090882</c:v>
                </c:pt>
                <c:pt idx="6048">
                  <c:v>5.453394909090882</c:v>
                </c:pt>
                <c:pt idx="6049">
                  <c:v>5.453394909090882</c:v>
                </c:pt>
                <c:pt idx="6050">
                  <c:v>5.453394909090882</c:v>
                </c:pt>
                <c:pt idx="6051">
                  <c:v>5.453394909090882</c:v>
                </c:pt>
                <c:pt idx="6052">
                  <c:v>5.453394909090882</c:v>
                </c:pt>
                <c:pt idx="6053">
                  <c:v>5.453394909090882</c:v>
                </c:pt>
                <c:pt idx="6054">
                  <c:v>5.453394909090882</c:v>
                </c:pt>
                <c:pt idx="6055">
                  <c:v>5.453394909090882</c:v>
                </c:pt>
                <c:pt idx="6056">
                  <c:v>5.453394909090882</c:v>
                </c:pt>
                <c:pt idx="6057">
                  <c:v>5.453394909090882</c:v>
                </c:pt>
                <c:pt idx="6058">
                  <c:v>5.453394909090882</c:v>
                </c:pt>
                <c:pt idx="6059">
                  <c:v>5.453394909090882</c:v>
                </c:pt>
                <c:pt idx="6060">
                  <c:v>5.453394909090882</c:v>
                </c:pt>
                <c:pt idx="6061">
                  <c:v>5.453394909090882</c:v>
                </c:pt>
                <c:pt idx="6062">
                  <c:v>5.453394909090882</c:v>
                </c:pt>
                <c:pt idx="6063">
                  <c:v>5.453394909090882</c:v>
                </c:pt>
                <c:pt idx="6064">
                  <c:v>5.453394909090882</c:v>
                </c:pt>
                <c:pt idx="6065">
                  <c:v>5.453394909090882</c:v>
                </c:pt>
                <c:pt idx="6066">
                  <c:v>5.453394909090882</c:v>
                </c:pt>
                <c:pt idx="6067">
                  <c:v>5.453394909090882</c:v>
                </c:pt>
                <c:pt idx="6068">
                  <c:v>5.453394909090882</c:v>
                </c:pt>
                <c:pt idx="6069">
                  <c:v>5.453394909090882</c:v>
                </c:pt>
                <c:pt idx="6070">
                  <c:v>5.453394909090882</c:v>
                </c:pt>
                <c:pt idx="6071">
                  <c:v>5.453394909090882</c:v>
                </c:pt>
                <c:pt idx="6072">
                  <c:v>5.453394909090882</c:v>
                </c:pt>
                <c:pt idx="6073">
                  <c:v>5.453394909090882</c:v>
                </c:pt>
                <c:pt idx="6074">
                  <c:v>5.453394909090882</c:v>
                </c:pt>
                <c:pt idx="6075">
                  <c:v>5.453394909090882</c:v>
                </c:pt>
                <c:pt idx="6076">
                  <c:v>5.453394909090882</c:v>
                </c:pt>
                <c:pt idx="6077">
                  <c:v>5.453394909090882</c:v>
                </c:pt>
                <c:pt idx="6078">
                  <c:v>5.453394909090882</c:v>
                </c:pt>
                <c:pt idx="6079">
                  <c:v>5.453394909090882</c:v>
                </c:pt>
                <c:pt idx="6080">
                  <c:v>5.453394909090882</c:v>
                </c:pt>
                <c:pt idx="6081">
                  <c:v>5.453394909090882</c:v>
                </c:pt>
                <c:pt idx="6082">
                  <c:v>5.453394909090882</c:v>
                </c:pt>
                <c:pt idx="6083">
                  <c:v>5.453394909090882</c:v>
                </c:pt>
                <c:pt idx="6084">
                  <c:v>5.453394909090882</c:v>
                </c:pt>
                <c:pt idx="6085">
                  <c:v>5.453394909090882</c:v>
                </c:pt>
                <c:pt idx="6086">
                  <c:v>5.453394909090882</c:v>
                </c:pt>
                <c:pt idx="6087">
                  <c:v>5.453394909090882</c:v>
                </c:pt>
                <c:pt idx="6088">
                  <c:v>5.453394909090882</c:v>
                </c:pt>
                <c:pt idx="6089">
                  <c:v>5.453394909090882</c:v>
                </c:pt>
                <c:pt idx="6090">
                  <c:v>5.453394909090882</c:v>
                </c:pt>
                <c:pt idx="6091">
                  <c:v>5.453394909090882</c:v>
                </c:pt>
                <c:pt idx="6092">
                  <c:v>5.453394909090882</c:v>
                </c:pt>
                <c:pt idx="6093">
                  <c:v>5.453394909090882</c:v>
                </c:pt>
                <c:pt idx="6094">
                  <c:v>5.453394909090882</c:v>
                </c:pt>
                <c:pt idx="6095">
                  <c:v>5.453394909090882</c:v>
                </c:pt>
                <c:pt idx="6096">
                  <c:v>5.453394909090882</c:v>
                </c:pt>
                <c:pt idx="6097">
                  <c:v>5.453394909090882</c:v>
                </c:pt>
                <c:pt idx="6098">
                  <c:v>5.453394909090882</c:v>
                </c:pt>
                <c:pt idx="6099">
                  <c:v>5.453394909090882</c:v>
                </c:pt>
                <c:pt idx="6100">
                  <c:v>5.453394909090882</c:v>
                </c:pt>
                <c:pt idx="6101">
                  <c:v>5.453394909090882</c:v>
                </c:pt>
                <c:pt idx="6102">
                  <c:v>5.453394909090882</c:v>
                </c:pt>
                <c:pt idx="6103">
                  <c:v>5.453394909090882</c:v>
                </c:pt>
                <c:pt idx="6104">
                  <c:v>5.453394909090882</c:v>
                </c:pt>
                <c:pt idx="6105">
                  <c:v>5.453394909090882</c:v>
                </c:pt>
                <c:pt idx="6106">
                  <c:v>5.453394909090882</c:v>
                </c:pt>
                <c:pt idx="6107">
                  <c:v>5.453394909090882</c:v>
                </c:pt>
                <c:pt idx="6108">
                  <c:v>5.453394909090882</c:v>
                </c:pt>
                <c:pt idx="6109">
                  <c:v>5.453394909090882</c:v>
                </c:pt>
                <c:pt idx="6110">
                  <c:v>5.453394909090882</c:v>
                </c:pt>
                <c:pt idx="6111">
                  <c:v>5.453394909090882</c:v>
                </c:pt>
                <c:pt idx="6112">
                  <c:v>5.453394909090882</c:v>
                </c:pt>
                <c:pt idx="6113">
                  <c:v>5.453394909090882</c:v>
                </c:pt>
                <c:pt idx="6114">
                  <c:v>5.453394909090882</c:v>
                </c:pt>
                <c:pt idx="6115">
                  <c:v>5.453394909090882</c:v>
                </c:pt>
                <c:pt idx="6116">
                  <c:v>5.453394909090882</c:v>
                </c:pt>
                <c:pt idx="6117">
                  <c:v>5.453394909090882</c:v>
                </c:pt>
                <c:pt idx="6118">
                  <c:v>5.453394909090882</c:v>
                </c:pt>
                <c:pt idx="6119">
                  <c:v>5.453394909090882</c:v>
                </c:pt>
                <c:pt idx="6120">
                  <c:v>5.453394909090882</c:v>
                </c:pt>
                <c:pt idx="6121">
                  <c:v>5.453394909090882</c:v>
                </c:pt>
                <c:pt idx="6122">
                  <c:v>5.453394909090882</c:v>
                </c:pt>
                <c:pt idx="6123">
                  <c:v>5.453394909090882</c:v>
                </c:pt>
                <c:pt idx="6124">
                  <c:v>5.453394909090882</c:v>
                </c:pt>
                <c:pt idx="6125">
                  <c:v>5.453394909090882</c:v>
                </c:pt>
                <c:pt idx="6126">
                  <c:v>5.453394909090882</c:v>
                </c:pt>
                <c:pt idx="6127">
                  <c:v>5.453394909090882</c:v>
                </c:pt>
                <c:pt idx="6128">
                  <c:v>5.453394909090882</c:v>
                </c:pt>
                <c:pt idx="6129">
                  <c:v>5.453394909090882</c:v>
                </c:pt>
                <c:pt idx="6130">
                  <c:v>5.453394909090882</c:v>
                </c:pt>
                <c:pt idx="6131">
                  <c:v>5.453394909090882</c:v>
                </c:pt>
                <c:pt idx="6132">
                  <c:v>5.453394909090882</c:v>
                </c:pt>
                <c:pt idx="6133">
                  <c:v>5.453394909090882</c:v>
                </c:pt>
                <c:pt idx="6134">
                  <c:v>5.453394909090882</c:v>
                </c:pt>
                <c:pt idx="6135">
                  <c:v>5.453394909090882</c:v>
                </c:pt>
                <c:pt idx="6136">
                  <c:v>5.453394909090882</c:v>
                </c:pt>
                <c:pt idx="6137">
                  <c:v>5.453394909090882</c:v>
                </c:pt>
                <c:pt idx="6138">
                  <c:v>5.453394909090882</c:v>
                </c:pt>
                <c:pt idx="6139">
                  <c:v>5.453394909090882</c:v>
                </c:pt>
                <c:pt idx="6140">
                  <c:v>5.453394909090882</c:v>
                </c:pt>
                <c:pt idx="6141">
                  <c:v>5.453394909090882</c:v>
                </c:pt>
                <c:pt idx="6142">
                  <c:v>5.453394909090882</c:v>
                </c:pt>
                <c:pt idx="6143">
                  <c:v>5.453394909090882</c:v>
                </c:pt>
                <c:pt idx="6144">
                  <c:v>5.453394909090882</c:v>
                </c:pt>
                <c:pt idx="6145">
                  <c:v>5.453394909090882</c:v>
                </c:pt>
                <c:pt idx="6146">
                  <c:v>5.453394909090882</c:v>
                </c:pt>
                <c:pt idx="6147">
                  <c:v>5.453394909090882</c:v>
                </c:pt>
                <c:pt idx="6148">
                  <c:v>5.453394909090882</c:v>
                </c:pt>
                <c:pt idx="6149">
                  <c:v>5.453394909090882</c:v>
                </c:pt>
                <c:pt idx="6150">
                  <c:v>5.453394909090882</c:v>
                </c:pt>
                <c:pt idx="6151">
                  <c:v>5.453394909090882</c:v>
                </c:pt>
                <c:pt idx="6152">
                  <c:v>5.453394909090882</c:v>
                </c:pt>
                <c:pt idx="6153">
                  <c:v>5.453394909090882</c:v>
                </c:pt>
                <c:pt idx="6154">
                  <c:v>5.453394909090882</c:v>
                </c:pt>
                <c:pt idx="6155">
                  <c:v>5.453394909090882</c:v>
                </c:pt>
                <c:pt idx="6156">
                  <c:v>5.453394909090882</c:v>
                </c:pt>
                <c:pt idx="6157">
                  <c:v>5.453394909090882</c:v>
                </c:pt>
                <c:pt idx="6158">
                  <c:v>5.453394909090882</c:v>
                </c:pt>
                <c:pt idx="6159">
                  <c:v>5.453394909090882</c:v>
                </c:pt>
                <c:pt idx="6160">
                  <c:v>5.453394909090882</c:v>
                </c:pt>
                <c:pt idx="6161">
                  <c:v>5.453394909090882</c:v>
                </c:pt>
                <c:pt idx="6162">
                  <c:v>5.453394909090882</c:v>
                </c:pt>
                <c:pt idx="6163">
                  <c:v>5.453394909090882</c:v>
                </c:pt>
                <c:pt idx="6164">
                  <c:v>5.453394909090882</c:v>
                </c:pt>
                <c:pt idx="6165">
                  <c:v>5.453394909090882</c:v>
                </c:pt>
                <c:pt idx="6166">
                  <c:v>5.453394909090882</c:v>
                </c:pt>
                <c:pt idx="6167">
                  <c:v>5.453394909090882</c:v>
                </c:pt>
                <c:pt idx="6168">
                  <c:v>5.453394909090882</c:v>
                </c:pt>
                <c:pt idx="6169">
                  <c:v>5.453394909090882</c:v>
                </c:pt>
                <c:pt idx="6170">
                  <c:v>5.453394909090882</c:v>
                </c:pt>
                <c:pt idx="6171">
                  <c:v>5.453394909090882</c:v>
                </c:pt>
                <c:pt idx="6172">
                  <c:v>5.453394909090882</c:v>
                </c:pt>
                <c:pt idx="6173">
                  <c:v>5.453394909090882</c:v>
                </c:pt>
                <c:pt idx="6174">
                  <c:v>5.453394909090882</c:v>
                </c:pt>
                <c:pt idx="6175">
                  <c:v>5.453394909090882</c:v>
                </c:pt>
                <c:pt idx="6176">
                  <c:v>5.453394909090882</c:v>
                </c:pt>
                <c:pt idx="6177">
                  <c:v>5.453394909090882</c:v>
                </c:pt>
                <c:pt idx="6178">
                  <c:v>5.453394909090882</c:v>
                </c:pt>
                <c:pt idx="6179">
                  <c:v>5.453394909090882</c:v>
                </c:pt>
                <c:pt idx="6180">
                  <c:v>5.453394909090882</c:v>
                </c:pt>
                <c:pt idx="6181">
                  <c:v>5.453394909090882</c:v>
                </c:pt>
                <c:pt idx="6182">
                  <c:v>5.453394909090882</c:v>
                </c:pt>
                <c:pt idx="6183">
                  <c:v>5.453394909090882</c:v>
                </c:pt>
                <c:pt idx="6184">
                  <c:v>5.453394909090882</c:v>
                </c:pt>
                <c:pt idx="6185">
                  <c:v>5.453394909090882</c:v>
                </c:pt>
                <c:pt idx="6186">
                  <c:v>5.453394909090882</c:v>
                </c:pt>
                <c:pt idx="6187">
                  <c:v>5.453394909090882</c:v>
                </c:pt>
                <c:pt idx="6188">
                  <c:v>5.453394909090882</c:v>
                </c:pt>
                <c:pt idx="6189">
                  <c:v>5.453394909090882</c:v>
                </c:pt>
                <c:pt idx="6190">
                  <c:v>5.453394909090882</c:v>
                </c:pt>
                <c:pt idx="6191">
                  <c:v>5.453394909090882</c:v>
                </c:pt>
                <c:pt idx="6192">
                  <c:v>5.453394909090882</c:v>
                </c:pt>
                <c:pt idx="6193">
                  <c:v>5.453394909090882</c:v>
                </c:pt>
                <c:pt idx="6194">
                  <c:v>5.453394909090882</c:v>
                </c:pt>
                <c:pt idx="6195">
                  <c:v>5.453394909090882</c:v>
                </c:pt>
                <c:pt idx="6196">
                  <c:v>5.453394909090882</c:v>
                </c:pt>
                <c:pt idx="6197">
                  <c:v>5.453394909090882</c:v>
                </c:pt>
                <c:pt idx="6198">
                  <c:v>5.453394909090882</c:v>
                </c:pt>
                <c:pt idx="6199">
                  <c:v>5.453394909090882</c:v>
                </c:pt>
                <c:pt idx="6200">
                  <c:v>5.453394909090882</c:v>
                </c:pt>
                <c:pt idx="6201">
                  <c:v>5.453394909090882</c:v>
                </c:pt>
                <c:pt idx="6202">
                  <c:v>5.453394909090882</c:v>
                </c:pt>
                <c:pt idx="6203">
                  <c:v>5.453394909090882</c:v>
                </c:pt>
                <c:pt idx="6204">
                  <c:v>5.453394909090882</c:v>
                </c:pt>
                <c:pt idx="6205">
                  <c:v>5.453394909090882</c:v>
                </c:pt>
                <c:pt idx="6206">
                  <c:v>5.453394909090882</c:v>
                </c:pt>
                <c:pt idx="6207">
                  <c:v>5.453394909090882</c:v>
                </c:pt>
                <c:pt idx="6208">
                  <c:v>5.453394909090882</c:v>
                </c:pt>
                <c:pt idx="6209">
                  <c:v>5.453394909090882</c:v>
                </c:pt>
                <c:pt idx="6210">
                  <c:v>5.453394909090882</c:v>
                </c:pt>
                <c:pt idx="6211">
                  <c:v>5.453394909090882</c:v>
                </c:pt>
                <c:pt idx="6212">
                  <c:v>5.453394909090882</c:v>
                </c:pt>
                <c:pt idx="6213">
                  <c:v>5.453394909090882</c:v>
                </c:pt>
                <c:pt idx="6214">
                  <c:v>5.453394909090882</c:v>
                </c:pt>
                <c:pt idx="6215">
                  <c:v>5.453394909090882</c:v>
                </c:pt>
                <c:pt idx="6216">
                  <c:v>5.453394909090882</c:v>
                </c:pt>
                <c:pt idx="6217">
                  <c:v>5.453394909090882</c:v>
                </c:pt>
                <c:pt idx="6218">
                  <c:v>5.453394909090882</c:v>
                </c:pt>
                <c:pt idx="6219">
                  <c:v>5.453394909090882</c:v>
                </c:pt>
                <c:pt idx="6220">
                  <c:v>5.453394909090882</c:v>
                </c:pt>
                <c:pt idx="6221">
                  <c:v>5.453394909090882</c:v>
                </c:pt>
                <c:pt idx="6222">
                  <c:v>5.453394909090882</c:v>
                </c:pt>
                <c:pt idx="6223">
                  <c:v>5.453394909090882</c:v>
                </c:pt>
                <c:pt idx="6224">
                  <c:v>5.453394909090882</c:v>
                </c:pt>
                <c:pt idx="6225">
                  <c:v>5.453394909090882</c:v>
                </c:pt>
                <c:pt idx="6226">
                  <c:v>5.453394909090882</c:v>
                </c:pt>
                <c:pt idx="6227">
                  <c:v>5.453394909090882</c:v>
                </c:pt>
                <c:pt idx="6228">
                  <c:v>5.453394909090882</c:v>
                </c:pt>
                <c:pt idx="6229">
                  <c:v>5.453394909090882</c:v>
                </c:pt>
                <c:pt idx="6230">
                  <c:v>5.453394909090882</c:v>
                </c:pt>
                <c:pt idx="6231">
                  <c:v>5.453394909090882</c:v>
                </c:pt>
                <c:pt idx="6232">
                  <c:v>5.453394909090882</c:v>
                </c:pt>
                <c:pt idx="6233">
                  <c:v>5.453394909090882</c:v>
                </c:pt>
                <c:pt idx="6234">
                  <c:v>5.453394909090882</c:v>
                </c:pt>
                <c:pt idx="6235">
                  <c:v>5.453394909090882</c:v>
                </c:pt>
                <c:pt idx="6236">
                  <c:v>5.453394909090882</c:v>
                </c:pt>
                <c:pt idx="6237">
                  <c:v>5.453394909090882</c:v>
                </c:pt>
                <c:pt idx="6238">
                  <c:v>5.453394909090882</c:v>
                </c:pt>
                <c:pt idx="6239">
                  <c:v>5.453394909090882</c:v>
                </c:pt>
                <c:pt idx="6240">
                  <c:v>5.453394909090882</c:v>
                </c:pt>
                <c:pt idx="6241">
                  <c:v>5.453394909090882</c:v>
                </c:pt>
                <c:pt idx="6242">
                  <c:v>5.453394909090882</c:v>
                </c:pt>
                <c:pt idx="6243">
                  <c:v>5.453394909090882</c:v>
                </c:pt>
                <c:pt idx="6244">
                  <c:v>5.453394909090882</c:v>
                </c:pt>
                <c:pt idx="6245">
                  <c:v>5.453394909090882</c:v>
                </c:pt>
                <c:pt idx="6246">
                  <c:v>5.453394909090882</c:v>
                </c:pt>
                <c:pt idx="6247">
                  <c:v>5.453394909090882</c:v>
                </c:pt>
                <c:pt idx="6248">
                  <c:v>5.453394909090882</c:v>
                </c:pt>
                <c:pt idx="6249">
                  <c:v>5.453394909090882</c:v>
                </c:pt>
                <c:pt idx="6250">
                  <c:v>5.453394909090882</c:v>
                </c:pt>
                <c:pt idx="6251">
                  <c:v>5.453394909090882</c:v>
                </c:pt>
                <c:pt idx="6252">
                  <c:v>5.453394909090882</c:v>
                </c:pt>
                <c:pt idx="6253">
                  <c:v>5.453394909090882</c:v>
                </c:pt>
                <c:pt idx="6254">
                  <c:v>5.453394909090882</c:v>
                </c:pt>
                <c:pt idx="6255">
                  <c:v>5.453394909090882</c:v>
                </c:pt>
                <c:pt idx="6256">
                  <c:v>5.453394909090882</c:v>
                </c:pt>
                <c:pt idx="6257">
                  <c:v>5.453394909090882</c:v>
                </c:pt>
                <c:pt idx="6258">
                  <c:v>5.453394909090882</c:v>
                </c:pt>
                <c:pt idx="6259">
                  <c:v>5.453394909090882</c:v>
                </c:pt>
                <c:pt idx="6260">
                  <c:v>5.453394909090882</c:v>
                </c:pt>
                <c:pt idx="6261">
                  <c:v>5.453394909090882</c:v>
                </c:pt>
                <c:pt idx="6262">
                  <c:v>5.453394909090882</c:v>
                </c:pt>
                <c:pt idx="6263">
                  <c:v>5.453394909090882</c:v>
                </c:pt>
                <c:pt idx="6264">
                  <c:v>5.453394909090882</c:v>
                </c:pt>
                <c:pt idx="6265">
                  <c:v>5.453394909090882</c:v>
                </c:pt>
                <c:pt idx="6266">
                  <c:v>5.453394909090882</c:v>
                </c:pt>
                <c:pt idx="6267">
                  <c:v>5.453394909090882</c:v>
                </c:pt>
                <c:pt idx="6268">
                  <c:v>5.453394909090882</c:v>
                </c:pt>
                <c:pt idx="6269">
                  <c:v>5.453394909090882</c:v>
                </c:pt>
                <c:pt idx="6270">
                  <c:v>5.453394909090882</c:v>
                </c:pt>
                <c:pt idx="6271">
                  <c:v>5.453394909090882</c:v>
                </c:pt>
                <c:pt idx="6272">
                  <c:v>5.453394909090882</c:v>
                </c:pt>
                <c:pt idx="6273">
                  <c:v>5.453394909090882</c:v>
                </c:pt>
                <c:pt idx="6274">
                  <c:v>5.453394909090882</c:v>
                </c:pt>
                <c:pt idx="6275">
                  <c:v>5.453394909090882</c:v>
                </c:pt>
                <c:pt idx="6276">
                  <c:v>5.453394909090882</c:v>
                </c:pt>
                <c:pt idx="6277">
                  <c:v>5.453394909090882</c:v>
                </c:pt>
                <c:pt idx="6278">
                  <c:v>5.453394909090882</c:v>
                </c:pt>
                <c:pt idx="6279">
                  <c:v>5.453394909090882</c:v>
                </c:pt>
                <c:pt idx="6280">
                  <c:v>5.453394909090882</c:v>
                </c:pt>
                <c:pt idx="6281">
                  <c:v>5.453394909090882</c:v>
                </c:pt>
                <c:pt idx="6282">
                  <c:v>5.453394909090882</c:v>
                </c:pt>
                <c:pt idx="6283">
                  <c:v>5.453394909090882</c:v>
                </c:pt>
                <c:pt idx="6284">
                  <c:v>5.453394909090882</c:v>
                </c:pt>
                <c:pt idx="6285">
                  <c:v>5.453394909090882</c:v>
                </c:pt>
                <c:pt idx="6286">
                  <c:v>5.453394909090882</c:v>
                </c:pt>
                <c:pt idx="6287">
                  <c:v>5.453394909090882</c:v>
                </c:pt>
                <c:pt idx="6288">
                  <c:v>5.453394909090882</c:v>
                </c:pt>
                <c:pt idx="6289">
                  <c:v>5.453394909090882</c:v>
                </c:pt>
                <c:pt idx="6290">
                  <c:v>5.453394909090882</c:v>
                </c:pt>
                <c:pt idx="6291">
                  <c:v>5.453394909090882</c:v>
                </c:pt>
                <c:pt idx="6292">
                  <c:v>5.453394909090882</c:v>
                </c:pt>
                <c:pt idx="6293">
                  <c:v>5.453394909090882</c:v>
                </c:pt>
                <c:pt idx="6294">
                  <c:v>5.453394909090882</c:v>
                </c:pt>
                <c:pt idx="6295">
                  <c:v>5.453394909090882</c:v>
                </c:pt>
                <c:pt idx="6296">
                  <c:v>5.453394909090882</c:v>
                </c:pt>
                <c:pt idx="6297">
                  <c:v>5.453394909090882</c:v>
                </c:pt>
                <c:pt idx="6298">
                  <c:v>5.453394909090882</c:v>
                </c:pt>
                <c:pt idx="6299">
                  <c:v>5.453394909090882</c:v>
                </c:pt>
                <c:pt idx="6300">
                  <c:v>5.453394909090882</c:v>
                </c:pt>
                <c:pt idx="6301">
                  <c:v>5.453394909090882</c:v>
                </c:pt>
                <c:pt idx="6302">
                  <c:v>5.453394909090882</c:v>
                </c:pt>
                <c:pt idx="6303">
                  <c:v>5.453394909090882</c:v>
                </c:pt>
                <c:pt idx="6304">
                  <c:v>5.453394909090882</c:v>
                </c:pt>
                <c:pt idx="6305">
                  <c:v>5.453394909090882</c:v>
                </c:pt>
                <c:pt idx="6306">
                  <c:v>5.453394909090882</c:v>
                </c:pt>
                <c:pt idx="6307">
                  <c:v>5.453394909090882</c:v>
                </c:pt>
                <c:pt idx="6308">
                  <c:v>5.453394909090882</c:v>
                </c:pt>
                <c:pt idx="6309">
                  <c:v>5.453394909090882</c:v>
                </c:pt>
                <c:pt idx="6310">
                  <c:v>5.453394909090882</c:v>
                </c:pt>
                <c:pt idx="6311">
                  <c:v>5.453394909090882</c:v>
                </c:pt>
                <c:pt idx="6312">
                  <c:v>5.453394909090882</c:v>
                </c:pt>
                <c:pt idx="6313">
                  <c:v>5.453394909090882</c:v>
                </c:pt>
                <c:pt idx="6314">
                  <c:v>5.453394909090882</c:v>
                </c:pt>
                <c:pt idx="6315">
                  <c:v>5.453394909090882</c:v>
                </c:pt>
                <c:pt idx="6316">
                  <c:v>5.453394909090882</c:v>
                </c:pt>
                <c:pt idx="6317">
                  <c:v>5.453394909090882</c:v>
                </c:pt>
                <c:pt idx="6318">
                  <c:v>5.453394909090882</c:v>
                </c:pt>
                <c:pt idx="6319">
                  <c:v>5.453394909090882</c:v>
                </c:pt>
                <c:pt idx="6320">
                  <c:v>5.453394909090882</c:v>
                </c:pt>
                <c:pt idx="6321">
                  <c:v>5.453394909090882</c:v>
                </c:pt>
                <c:pt idx="6322">
                  <c:v>5.453394909090882</c:v>
                </c:pt>
                <c:pt idx="6323">
                  <c:v>5.453394909090882</c:v>
                </c:pt>
                <c:pt idx="6324">
                  <c:v>5.453394909090882</c:v>
                </c:pt>
                <c:pt idx="6325">
                  <c:v>5.453394909090882</c:v>
                </c:pt>
                <c:pt idx="6326">
                  <c:v>5.453394909090882</c:v>
                </c:pt>
                <c:pt idx="6327">
                  <c:v>5.453394909090882</c:v>
                </c:pt>
                <c:pt idx="6328">
                  <c:v>5.453394909090882</c:v>
                </c:pt>
                <c:pt idx="6329">
                  <c:v>5.453394909090882</c:v>
                </c:pt>
                <c:pt idx="6330">
                  <c:v>5.453394909090882</c:v>
                </c:pt>
                <c:pt idx="6331">
                  <c:v>5.453394909090882</c:v>
                </c:pt>
                <c:pt idx="6332">
                  <c:v>5.453394909090882</c:v>
                </c:pt>
                <c:pt idx="6333">
                  <c:v>5.453394909090882</c:v>
                </c:pt>
                <c:pt idx="6334">
                  <c:v>5.453394909090882</c:v>
                </c:pt>
                <c:pt idx="6335">
                  <c:v>5.453394909090882</c:v>
                </c:pt>
                <c:pt idx="6336">
                  <c:v>5.453394909090882</c:v>
                </c:pt>
                <c:pt idx="6337">
                  <c:v>5.453394909090882</c:v>
                </c:pt>
                <c:pt idx="6338">
                  <c:v>5.453394909090882</c:v>
                </c:pt>
                <c:pt idx="6339">
                  <c:v>5.453394909090882</c:v>
                </c:pt>
                <c:pt idx="6340">
                  <c:v>5.453394909090882</c:v>
                </c:pt>
                <c:pt idx="6341">
                  <c:v>5.453394909090882</c:v>
                </c:pt>
                <c:pt idx="6342">
                  <c:v>5.453394909090882</c:v>
                </c:pt>
                <c:pt idx="6343">
                  <c:v>5.453394909090882</c:v>
                </c:pt>
                <c:pt idx="6344">
                  <c:v>5.453394909090882</c:v>
                </c:pt>
                <c:pt idx="6345">
                  <c:v>5.453394909090882</c:v>
                </c:pt>
                <c:pt idx="6346">
                  <c:v>5.453394909090882</c:v>
                </c:pt>
                <c:pt idx="6347">
                  <c:v>5.453394909090882</c:v>
                </c:pt>
                <c:pt idx="6348">
                  <c:v>5.453394909090882</c:v>
                </c:pt>
                <c:pt idx="6349">
                  <c:v>5.453394909090882</c:v>
                </c:pt>
                <c:pt idx="6350">
                  <c:v>5.453394909090882</c:v>
                </c:pt>
                <c:pt idx="6351">
                  <c:v>5.453394909090882</c:v>
                </c:pt>
                <c:pt idx="6352">
                  <c:v>5.453394909090882</c:v>
                </c:pt>
                <c:pt idx="6353">
                  <c:v>5.453394909090882</c:v>
                </c:pt>
                <c:pt idx="6354">
                  <c:v>5.453394909090882</c:v>
                </c:pt>
                <c:pt idx="6355">
                  <c:v>5.453394909090882</c:v>
                </c:pt>
                <c:pt idx="6356">
                  <c:v>5.453394909090882</c:v>
                </c:pt>
                <c:pt idx="6357">
                  <c:v>5.453394909090882</c:v>
                </c:pt>
                <c:pt idx="6358">
                  <c:v>5.453394909090882</c:v>
                </c:pt>
                <c:pt idx="6359">
                  <c:v>5.453394909090882</c:v>
                </c:pt>
                <c:pt idx="6360">
                  <c:v>5.453394909090882</c:v>
                </c:pt>
                <c:pt idx="6361">
                  <c:v>5.453394909090882</c:v>
                </c:pt>
                <c:pt idx="6362">
                  <c:v>5.453394909090882</c:v>
                </c:pt>
                <c:pt idx="6363">
                  <c:v>5.453394909090882</c:v>
                </c:pt>
                <c:pt idx="6364">
                  <c:v>5.453394909090882</c:v>
                </c:pt>
                <c:pt idx="6365">
                  <c:v>5.453394909090882</c:v>
                </c:pt>
                <c:pt idx="6366">
                  <c:v>5.453394909090882</c:v>
                </c:pt>
                <c:pt idx="6367">
                  <c:v>5.453394909090882</c:v>
                </c:pt>
                <c:pt idx="6368">
                  <c:v>5.453394909090882</c:v>
                </c:pt>
                <c:pt idx="6369">
                  <c:v>5.453394909090882</c:v>
                </c:pt>
                <c:pt idx="6370">
                  <c:v>5.453394909090882</c:v>
                </c:pt>
                <c:pt idx="6371">
                  <c:v>5.453394909090882</c:v>
                </c:pt>
                <c:pt idx="6372">
                  <c:v>5.453394909090882</c:v>
                </c:pt>
                <c:pt idx="6373">
                  <c:v>5.453394909090882</c:v>
                </c:pt>
                <c:pt idx="6374">
                  <c:v>5.453394909090882</c:v>
                </c:pt>
                <c:pt idx="6375">
                  <c:v>5.453394909090882</c:v>
                </c:pt>
                <c:pt idx="6376">
                  <c:v>5.453394909090882</c:v>
                </c:pt>
                <c:pt idx="6377">
                  <c:v>5.453394909090882</c:v>
                </c:pt>
                <c:pt idx="6378">
                  <c:v>5.453394909090882</c:v>
                </c:pt>
                <c:pt idx="6379">
                  <c:v>5.453394909090882</c:v>
                </c:pt>
                <c:pt idx="6380">
                  <c:v>5.453394909090882</c:v>
                </c:pt>
                <c:pt idx="6381">
                  <c:v>5.453394909090882</c:v>
                </c:pt>
                <c:pt idx="6382">
                  <c:v>5.453394909090882</c:v>
                </c:pt>
                <c:pt idx="6383">
                  <c:v>5.453394909090882</c:v>
                </c:pt>
                <c:pt idx="6384">
                  <c:v>5.453394909090882</c:v>
                </c:pt>
                <c:pt idx="6385">
                  <c:v>5.453394909090882</c:v>
                </c:pt>
                <c:pt idx="6386">
                  <c:v>5.453394909090882</c:v>
                </c:pt>
                <c:pt idx="6387">
                  <c:v>5.453394909090882</c:v>
                </c:pt>
                <c:pt idx="6388">
                  <c:v>5.453394909090882</c:v>
                </c:pt>
                <c:pt idx="6389">
                  <c:v>5.453394909090882</c:v>
                </c:pt>
                <c:pt idx="6390">
                  <c:v>5.453394909090882</c:v>
                </c:pt>
                <c:pt idx="6391">
                  <c:v>5.453394909090882</c:v>
                </c:pt>
                <c:pt idx="6392">
                  <c:v>5.453394909090882</c:v>
                </c:pt>
                <c:pt idx="6393">
                  <c:v>5.453394909090882</c:v>
                </c:pt>
                <c:pt idx="6394">
                  <c:v>5.453394909090882</c:v>
                </c:pt>
                <c:pt idx="6395">
                  <c:v>5.453394909090882</c:v>
                </c:pt>
                <c:pt idx="6396">
                  <c:v>5.453394909090882</c:v>
                </c:pt>
                <c:pt idx="6397">
                  <c:v>5.453394909090882</c:v>
                </c:pt>
                <c:pt idx="6398">
                  <c:v>5.453394909090882</c:v>
                </c:pt>
                <c:pt idx="6399">
                  <c:v>5.453394909090882</c:v>
                </c:pt>
                <c:pt idx="6400">
                  <c:v>5.453394909090882</c:v>
                </c:pt>
                <c:pt idx="6401">
                  <c:v>5.453394909090882</c:v>
                </c:pt>
                <c:pt idx="6402">
                  <c:v>5.453394909090882</c:v>
                </c:pt>
                <c:pt idx="6403">
                  <c:v>5.453394909090882</c:v>
                </c:pt>
                <c:pt idx="6404">
                  <c:v>5.453394909090882</c:v>
                </c:pt>
                <c:pt idx="6405">
                  <c:v>5.453394909090882</c:v>
                </c:pt>
                <c:pt idx="6406">
                  <c:v>5.453394909090882</c:v>
                </c:pt>
                <c:pt idx="6407">
                  <c:v>5.453394909090882</c:v>
                </c:pt>
                <c:pt idx="6408">
                  <c:v>5.453394909090882</c:v>
                </c:pt>
                <c:pt idx="6409">
                  <c:v>5.453394909090882</c:v>
                </c:pt>
                <c:pt idx="6410">
                  <c:v>5.453394909090882</c:v>
                </c:pt>
                <c:pt idx="6411">
                  <c:v>5.453394909090882</c:v>
                </c:pt>
                <c:pt idx="6412">
                  <c:v>5.453394909090882</c:v>
                </c:pt>
                <c:pt idx="6413">
                  <c:v>5.453394909090882</c:v>
                </c:pt>
                <c:pt idx="6414">
                  <c:v>5.453394909090882</c:v>
                </c:pt>
                <c:pt idx="6415">
                  <c:v>5.453394909090882</c:v>
                </c:pt>
                <c:pt idx="6416">
                  <c:v>5.453394909090882</c:v>
                </c:pt>
                <c:pt idx="6417">
                  <c:v>5.453394909090882</c:v>
                </c:pt>
                <c:pt idx="6418">
                  <c:v>5.453394909090882</c:v>
                </c:pt>
                <c:pt idx="6419">
                  <c:v>5.453394909090882</c:v>
                </c:pt>
                <c:pt idx="6420">
                  <c:v>5.453394909090882</c:v>
                </c:pt>
                <c:pt idx="6421">
                  <c:v>5.453394909090882</c:v>
                </c:pt>
                <c:pt idx="6422">
                  <c:v>5.453394909090882</c:v>
                </c:pt>
                <c:pt idx="6423">
                  <c:v>5.453394909090882</c:v>
                </c:pt>
                <c:pt idx="6424">
                  <c:v>5.453394909090882</c:v>
                </c:pt>
                <c:pt idx="6425">
                  <c:v>5.453394909090882</c:v>
                </c:pt>
                <c:pt idx="6426">
                  <c:v>5.453394909090882</c:v>
                </c:pt>
                <c:pt idx="6427">
                  <c:v>5.453394909090882</c:v>
                </c:pt>
                <c:pt idx="6428">
                  <c:v>5.453394909090882</c:v>
                </c:pt>
                <c:pt idx="6429">
                  <c:v>5.453394909090882</c:v>
                </c:pt>
                <c:pt idx="6430">
                  <c:v>5.453394909090882</c:v>
                </c:pt>
                <c:pt idx="6431">
                  <c:v>5.453394909090882</c:v>
                </c:pt>
                <c:pt idx="6432">
                  <c:v>5.453394909090882</c:v>
                </c:pt>
                <c:pt idx="6433">
                  <c:v>5.453394909090882</c:v>
                </c:pt>
                <c:pt idx="6434">
                  <c:v>5.453394909090882</c:v>
                </c:pt>
                <c:pt idx="6435">
                  <c:v>5.453394909090882</c:v>
                </c:pt>
                <c:pt idx="6436">
                  <c:v>5.453394909090882</c:v>
                </c:pt>
                <c:pt idx="6437">
                  <c:v>5.453394909090882</c:v>
                </c:pt>
                <c:pt idx="6438">
                  <c:v>5.453394909090882</c:v>
                </c:pt>
                <c:pt idx="6439">
                  <c:v>5.453394909090882</c:v>
                </c:pt>
                <c:pt idx="6440">
                  <c:v>5.453394909090882</c:v>
                </c:pt>
                <c:pt idx="6441">
                  <c:v>5.453394909090882</c:v>
                </c:pt>
                <c:pt idx="6442">
                  <c:v>5.453394909090882</c:v>
                </c:pt>
                <c:pt idx="6443">
                  <c:v>5.453394909090882</c:v>
                </c:pt>
                <c:pt idx="6444">
                  <c:v>5.453394909090882</c:v>
                </c:pt>
                <c:pt idx="6445">
                  <c:v>5.453394909090882</c:v>
                </c:pt>
                <c:pt idx="6446">
                  <c:v>5.453394909090882</c:v>
                </c:pt>
                <c:pt idx="6447">
                  <c:v>5.453394909090882</c:v>
                </c:pt>
                <c:pt idx="6448">
                  <c:v>5.453394909090882</c:v>
                </c:pt>
                <c:pt idx="6449">
                  <c:v>5.453394909090882</c:v>
                </c:pt>
                <c:pt idx="6450">
                  <c:v>5.453394909090882</c:v>
                </c:pt>
                <c:pt idx="6451">
                  <c:v>5.453394909090882</c:v>
                </c:pt>
                <c:pt idx="6452">
                  <c:v>5.453394909090882</c:v>
                </c:pt>
                <c:pt idx="6453">
                  <c:v>5.453394909090882</c:v>
                </c:pt>
                <c:pt idx="6454">
                  <c:v>5.453394909090882</c:v>
                </c:pt>
                <c:pt idx="6455">
                  <c:v>5.453394909090882</c:v>
                </c:pt>
                <c:pt idx="6456">
                  <c:v>5.453394909090882</c:v>
                </c:pt>
                <c:pt idx="6457">
                  <c:v>5.453394909090882</c:v>
                </c:pt>
                <c:pt idx="6458">
                  <c:v>5.453394909090882</c:v>
                </c:pt>
                <c:pt idx="6459">
                  <c:v>5.453394909090882</c:v>
                </c:pt>
                <c:pt idx="6460">
                  <c:v>5.453394909090882</c:v>
                </c:pt>
                <c:pt idx="6461">
                  <c:v>5.453394909090882</c:v>
                </c:pt>
                <c:pt idx="6462">
                  <c:v>5.453394909090882</c:v>
                </c:pt>
                <c:pt idx="6463">
                  <c:v>5.453394909090882</c:v>
                </c:pt>
                <c:pt idx="6464">
                  <c:v>5.453394909090882</c:v>
                </c:pt>
                <c:pt idx="6465">
                  <c:v>5.453394909090882</c:v>
                </c:pt>
                <c:pt idx="6466">
                  <c:v>5.453394909090882</c:v>
                </c:pt>
                <c:pt idx="6467">
                  <c:v>5.453394909090882</c:v>
                </c:pt>
                <c:pt idx="6468">
                  <c:v>5.453394909090882</c:v>
                </c:pt>
                <c:pt idx="6469">
                  <c:v>5.453394909090882</c:v>
                </c:pt>
                <c:pt idx="6470">
                  <c:v>5.453394909090882</c:v>
                </c:pt>
                <c:pt idx="6471">
                  <c:v>5.453394909090882</c:v>
                </c:pt>
                <c:pt idx="6472">
                  <c:v>5.453394909090882</c:v>
                </c:pt>
                <c:pt idx="6473">
                  <c:v>5.453394909090882</c:v>
                </c:pt>
                <c:pt idx="6474">
                  <c:v>5.453394909090882</c:v>
                </c:pt>
                <c:pt idx="6475">
                  <c:v>5.453394909090882</c:v>
                </c:pt>
                <c:pt idx="6476">
                  <c:v>5.453394909090882</c:v>
                </c:pt>
                <c:pt idx="6477">
                  <c:v>5.453394909090882</c:v>
                </c:pt>
                <c:pt idx="6478">
                  <c:v>5.453394909090882</c:v>
                </c:pt>
                <c:pt idx="6479">
                  <c:v>5.453394909090882</c:v>
                </c:pt>
                <c:pt idx="6480">
                  <c:v>5.453394909090882</c:v>
                </c:pt>
                <c:pt idx="6481">
                  <c:v>5.453394909090882</c:v>
                </c:pt>
                <c:pt idx="6482">
                  <c:v>5.453394909090882</c:v>
                </c:pt>
                <c:pt idx="6483">
                  <c:v>5.453394909090882</c:v>
                </c:pt>
                <c:pt idx="6484">
                  <c:v>5.453394909090882</c:v>
                </c:pt>
                <c:pt idx="6485">
                  <c:v>5.453394909090882</c:v>
                </c:pt>
                <c:pt idx="6486">
                  <c:v>5.453394909090882</c:v>
                </c:pt>
                <c:pt idx="6487">
                  <c:v>5.453394909090882</c:v>
                </c:pt>
                <c:pt idx="6488">
                  <c:v>5.453394909090882</c:v>
                </c:pt>
                <c:pt idx="6489">
                  <c:v>5.453394909090882</c:v>
                </c:pt>
                <c:pt idx="6490">
                  <c:v>5.453394909090882</c:v>
                </c:pt>
                <c:pt idx="6491">
                  <c:v>5.453394909090882</c:v>
                </c:pt>
                <c:pt idx="6492">
                  <c:v>5.453394909090882</c:v>
                </c:pt>
                <c:pt idx="6493">
                  <c:v>5.453394909090882</c:v>
                </c:pt>
                <c:pt idx="6494">
                  <c:v>5.453394909090882</c:v>
                </c:pt>
                <c:pt idx="6495">
                  <c:v>5.453394909090882</c:v>
                </c:pt>
                <c:pt idx="6496">
                  <c:v>5.453394909090882</c:v>
                </c:pt>
                <c:pt idx="6497">
                  <c:v>5.453394909090882</c:v>
                </c:pt>
                <c:pt idx="6498">
                  <c:v>5.453394909090882</c:v>
                </c:pt>
                <c:pt idx="6499">
                  <c:v>5.453394909090882</c:v>
                </c:pt>
                <c:pt idx="6500">
                  <c:v>5.453394909090882</c:v>
                </c:pt>
                <c:pt idx="6501">
                  <c:v>5.453394909090882</c:v>
                </c:pt>
                <c:pt idx="6502">
                  <c:v>5.453394909090882</c:v>
                </c:pt>
                <c:pt idx="6503">
                  <c:v>5.453394909090882</c:v>
                </c:pt>
                <c:pt idx="6504">
                  <c:v>5.453394909090882</c:v>
                </c:pt>
                <c:pt idx="6505">
                  <c:v>5.453394909090882</c:v>
                </c:pt>
                <c:pt idx="6506">
                  <c:v>5.453394909090882</c:v>
                </c:pt>
                <c:pt idx="6507">
                  <c:v>5.453394909090882</c:v>
                </c:pt>
                <c:pt idx="6508">
                  <c:v>5.453394909090882</c:v>
                </c:pt>
                <c:pt idx="6509">
                  <c:v>5.453394909090882</c:v>
                </c:pt>
                <c:pt idx="6510">
                  <c:v>5.453394909090882</c:v>
                </c:pt>
                <c:pt idx="6511">
                  <c:v>5.453394909090882</c:v>
                </c:pt>
                <c:pt idx="6512">
                  <c:v>5.453394909090882</c:v>
                </c:pt>
                <c:pt idx="6513">
                  <c:v>5.453394909090882</c:v>
                </c:pt>
                <c:pt idx="6514">
                  <c:v>5.453394909090882</c:v>
                </c:pt>
                <c:pt idx="6515">
                  <c:v>5.453394909090882</c:v>
                </c:pt>
                <c:pt idx="6516">
                  <c:v>5.453394909090882</c:v>
                </c:pt>
                <c:pt idx="6517">
                  <c:v>5.453394909090882</c:v>
                </c:pt>
                <c:pt idx="6518">
                  <c:v>5.453394909090882</c:v>
                </c:pt>
                <c:pt idx="6519">
                  <c:v>5.453394909090882</c:v>
                </c:pt>
                <c:pt idx="6520">
                  <c:v>5.453394909090882</c:v>
                </c:pt>
                <c:pt idx="6521">
                  <c:v>5.453394909090882</c:v>
                </c:pt>
                <c:pt idx="6522">
                  <c:v>5.453394909090882</c:v>
                </c:pt>
                <c:pt idx="6523">
                  <c:v>5.453394909090882</c:v>
                </c:pt>
                <c:pt idx="6524">
                  <c:v>5.453394909090882</c:v>
                </c:pt>
                <c:pt idx="6525">
                  <c:v>5.453394909090882</c:v>
                </c:pt>
                <c:pt idx="6526">
                  <c:v>5.453394909090882</c:v>
                </c:pt>
                <c:pt idx="6527">
                  <c:v>5.453394909090882</c:v>
                </c:pt>
                <c:pt idx="6528">
                  <c:v>5.453394909090882</c:v>
                </c:pt>
                <c:pt idx="6529">
                  <c:v>5.453394909090882</c:v>
                </c:pt>
                <c:pt idx="6530">
                  <c:v>5.453394909090882</c:v>
                </c:pt>
                <c:pt idx="6531">
                  <c:v>5.453394909090882</c:v>
                </c:pt>
                <c:pt idx="6532">
                  <c:v>5.453394909090882</c:v>
                </c:pt>
                <c:pt idx="6533">
                  <c:v>5.453394909090882</c:v>
                </c:pt>
                <c:pt idx="6534">
                  <c:v>5.453394909090882</c:v>
                </c:pt>
                <c:pt idx="6535">
                  <c:v>5.453394909090882</c:v>
                </c:pt>
                <c:pt idx="6536">
                  <c:v>5.453394909090882</c:v>
                </c:pt>
                <c:pt idx="6537">
                  <c:v>5.453394909090882</c:v>
                </c:pt>
                <c:pt idx="6538">
                  <c:v>5.453394909090882</c:v>
                </c:pt>
                <c:pt idx="6539">
                  <c:v>5.453394909090882</c:v>
                </c:pt>
                <c:pt idx="6540">
                  <c:v>5.453394909090882</c:v>
                </c:pt>
                <c:pt idx="6541">
                  <c:v>5.453394909090882</c:v>
                </c:pt>
                <c:pt idx="6542">
                  <c:v>5.453394909090882</c:v>
                </c:pt>
                <c:pt idx="6543">
                  <c:v>5.453394909090882</c:v>
                </c:pt>
                <c:pt idx="6544">
                  <c:v>5.453394909090882</c:v>
                </c:pt>
                <c:pt idx="6545">
                  <c:v>5.453394909090882</c:v>
                </c:pt>
                <c:pt idx="6546">
                  <c:v>5.453394909090882</c:v>
                </c:pt>
                <c:pt idx="6547">
                  <c:v>5.453394909090882</c:v>
                </c:pt>
                <c:pt idx="6548">
                  <c:v>5.453394909090882</c:v>
                </c:pt>
                <c:pt idx="6549">
                  <c:v>5.453394909090882</c:v>
                </c:pt>
                <c:pt idx="6550">
                  <c:v>5.453394909090882</c:v>
                </c:pt>
                <c:pt idx="6551">
                  <c:v>5.453394909090882</c:v>
                </c:pt>
                <c:pt idx="6552">
                  <c:v>5.453394909090882</c:v>
                </c:pt>
                <c:pt idx="6553">
                  <c:v>5.453394909090882</c:v>
                </c:pt>
                <c:pt idx="6554">
                  <c:v>5.453394909090882</c:v>
                </c:pt>
                <c:pt idx="6555">
                  <c:v>5.453394909090882</c:v>
                </c:pt>
                <c:pt idx="6556">
                  <c:v>5.453394909090882</c:v>
                </c:pt>
                <c:pt idx="6557">
                  <c:v>5.453394909090882</c:v>
                </c:pt>
                <c:pt idx="6558">
                  <c:v>5.453394909090882</c:v>
                </c:pt>
                <c:pt idx="6559">
                  <c:v>5.453394909090882</c:v>
                </c:pt>
                <c:pt idx="6560">
                  <c:v>5.453394909090882</c:v>
                </c:pt>
                <c:pt idx="6561">
                  <c:v>5.453394909090882</c:v>
                </c:pt>
                <c:pt idx="6562">
                  <c:v>5.453394909090882</c:v>
                </c:pt>
                <c:pt idx="6563">
                  <c:v>5.453394909090882</c:v>
                </c:pt>
                <c:pt idx="6564">
                  <c:v>5.453394909090882</c:v>
                </c:pt>
                <c:pt idx="6565">
                  <c:v>5.453394909090882</c:v>
                </c:pt>
                <c:pt idx="6566">
                  <c:v>5.453394909090882</c:v>
                </c:pt>
                <c:pt idx="6567">
                  <c:v>5.453394909090882</c:v>
                </c:pt>
                <c:pt idx="6568">
                  <c:v>5.453394909090882</c:v>
                </c:pt>
                <c:pt idx="6569">
                  <c:v>5.453394909090882</c:v>
                </c:pt>
                <c:pt idx="6570">
                  <c:v>5.453394909090882</c:v>
                </c:pt>
                <c:pt idx="6571">
                  <c:v>5.453394909090882</c:v>
                </c:pt>
                <c:pt idx="6572">
                  <c:v>5.453394909090882</c:v>
                </c:pt>
                <c:pt idx="6573">
                  <c:v>5.453394909090882</c:v>
                </c:pt>
                <c:pt idx="6574">
                  <c:v>5.453394909090882</c:v>
                </c:pt>
                <c:pt idx="6575">
                  <c:v>5.453394909090882</c:v>
                </c:pt>
                <c:pt idx="6576">
                  <c:v>5.453394909090882</c:v>
                </c:pt>
                <c:pt idx="6577">
                  <c:v>5.453394909090882</c:v>
                </c:pt>
                <c:pt idx="6578">
                  <c:v>5.453394909090882</c:v>
                </c:pt>
                <c:pt idx="6579">
                  <c:v>5.453394909090882</c:v>
                </c:pt>
                <c:pt idx="6580">
                  <c:v>5.453394909090882</c:v>
                </c:pt>
                <c:pt idx="6581">
                  <c:v>5.453394909090882</c:v>
                </c:pt>
                <c:pt idx="6582">
                  <c:v>5.453394909090882</c:v>
                </c:pt>
                <c:pt idx="6583">
                  <c:v>5.453394909090882</c:v>
                </c:pt>
                <c:pt idx="6584">
                  <c:v>5.453394909090882</c:v>
                </c:pt>
                <c:pt idx="6585">
                  <c:v>5.453394909090882</c:v>
                </c:pt>
                <c:pt idx="6586">
                  <c:v>5.453394909090882</c:v>
                </c:pt>
                <c:pt idx="6587">
                  <c:v>5.453394909090882</c:v>
                </c:pt>
                <c:pt idx="6588">
                  <c:v>5.453394909090882</c:v>
                </c:pt>
                <c:pt idx="6589">
                  <c:v>5.453394909090882</c:v>
                </c:pt>
                <c:pt idx="6590">
                  <c:v>5.453394909090882</c:v>
                </c:pt>
                <c:pt idx="6591">
                  <c:v>5.453394909090882</c:v>
                </c:pt>
                <c:pt idx="6592">
                  <c:v>5.453394909090882</c:v>
                </c:pt>
                <c:pt idx="6593">
                  <c:v>5.453394909090882</c:v>
                </c:pt>
                <c:pt idx="6594">
                  <c:v>5.453394909090882</c:v>
                </c:pt>
                <c:pt idx="6595">
                  <c:v>5.453394909090882</c:v>
                </c:pt>
                <c:pt idx="6596">
                  <c:v>5.453394909090882</c:v>
                </c:pt>
                <c:pt idx="6597">
                  <c:v>5.453394909090882</c:v>
                </c:pt>
                <c:pt idx="6598">
                  <c:v>5.453394909090882</c:v>
                </c:pt>
                <c:pt idx="6599">
                  <c:v>5.453394909090882</c:v>
                </c:pt>
                <c:pt idx="6600">
                  <c:v>5.453394909090882</c:v>
                </c:pt>
                <c:pt idx="6601">
                  <c:v>5.453394909090882</c:v>
                </c:pt>
                <c:pt idx="6602">
                  <c:v>5.453394909090882</c:v>
                </c:pt>
                <c:pt idx="6603">
                  <c:v>5.453394909090882</c:v>
                </c:pt>
                <c:pt idx="6604">
                  <c:v>5.453394909090882</c:v>
                </c:pt>
                <c:pt idx="6605">
                  <c:v>5.453394909090882</c:v>
                </c:pt>
                <c:pt idx="6606">
                  <c:v>5.453394909090882</c:v>
                </c:pt>
                <c:pt idx="6607">
                  <c:v>5.453394909090882</c:v>
                </c:pt>
                <c:pt idx="6608">
                  <c:v>5.453394909090882</c:v>
                </c:pt>
                <c:pt idx="6609">
                  <c:v>5.453394909090882</c:v>
                </c:pt>
                <c:pt idx="6610">
                  <c:v>5.453394909090882</c:v>
                </c:pt>
                <c:pt idx="6611">
                  <c:v>5.453394909090882</c:v>
                </c:pt>
                <c:pt idx="6612">
                  <c:v>5.453394909090882</c:v>
                </c:pt>
                <c:pt idx="6613">
                  <c:v>5.453394909090882</c:v>
                </c:pt>
                <c:pt idx="6614">
                  <c:v>5.453394909090882</c:v>
                </c:pt>
                <c:pt idx="6615">
                  <c:v>5.453394909090882</c:v>
                </c:pt>
                <c:pt idx="6616">
                  <c:v>5.453394909090882</c:v>
                </c:pt>
                <c:pt idx="6617">
                  <c:v>5.453394909090882</c:v>
                </c:pt>
                <c:pt idx="6618">
                  <c:v>5.453394909090882</c:v>
                </c:pt>
                <c:pt idx="6619">
                  <c:v>5.453394909090882</c:v>
                </c:pt>
                <c:pt idx="6620">
                  <c:v>5.453394909090882</c:v>
                </c:pt>
                <c:pt idx="6621">
                  <c:v>5.453394909090882</c:v>
                </c:pt>
                <c:pt idx="6622">
                  <c:v>5.453394909090882</c:v>
                </c:pt>
                <c:pt idx="6623">
                  <c:v>5.453394909090882</c:v>
                </c:pt>
                <c:pt idx="6624">
                  <c:v>5.453394909090882</c:v>
                </c:pt>
                <c:pt idx="6625">
                  <c:v>5.453394909090882</c:v>
                </c:pt>
                <c:pt idx="6626">
                  <c:v>5.453394909090882</c:v>
                </c:pt>
                <c:pt idx="6627">
                  <c:v>5.453394909090882</c:v>
                </c:pt>
                <c:pt idx="6628">
                  <c:v>5.453394909090882</c:v>
                </c:pt>
                <c:pt idx="6629">
                  <c:v>5.453394909090882</c:v>
                </c:pt>
                <c:pt idx="6630">
                  <c:v>5.453394909090882</c:v>
                </c:pt>
                <c:pt idx="6631">
                  <c:v>5.453394909090882</c:v>
                </c:pt>
                <c:pt idx="6632">
                  <c:v>5.453394909090882</c:v>
                </c:pt>
                <c:pt idx="6633">
                  <c:v>5.453394909090882</c:v>
                </c:pt>
                <c:pt idx="6634">
                  <c:v>5.453394909090882</c:v>
                </c:pt>
                <c:pt idx="6635">
                  <c:v>5.453394909090882</c:v>
                </c:pt>
                <c:pt idx="6636">
                  <c:v>5.453394909090882</c:v>
                </c:pt>
                <c:pt idx="6637">
                  <c:v>5.453394909090882</c:v>
                </c:pt>
                <c:pt idx="6638">
                  <c:v>5.453394909090882</c:v>
                </c:pt>
                <c:pt idx="6639">
                  <c:v>5.453394909090882</c:v>
                </c:pt>
                <c:pt idx="6640">
                  <c:v>5.453394909090882</c:v>
                </c:pt>
                <c:pt idx="6641">
                  <c:v>5.453394909090882</c:v>
                </c:pt>
                <c:pt idx="6642">
                  <c:v>5.453394909090882</c:v>
                </c:pt>
                <c:pt idx="6643">
                  <c:v>5.453394909090882</c:v>
                </c:pt>
                <c:pt idx="6644">
                  <c:v>5.453394909090882</c:v>
                </c:pt>
                <c:pt idx="6645">
                  <c:v>5.453394909090882</c:v>
                </c:pt>
                <c:pt idx="6646">
                  <c:v>5.453394909090882</c:v>
                </c:pt>
                <c:pt idx="6647">
                  <c:v>5.453394909090882</c:v>
                </c:pt>
                <c:pt idx="6648">
                  <c:v>5.453394909090882</c:v>
                </c:pt>
                <c:pt idx="6649">
                  <c:v>5.453394909090882</c:v>
                </c:pt>
                <c:pt idx="6650">
                  <c:v>5.453394909090882</c:v>
                </c:pt>
                <c:pt idx="6651">
                  <c:v>5.453394909090882</c:v>
                </c:pt>
                <c:pt idx="6652">
                  <c:v>5.453394909090882</c:v>
                </c:pt>
                <c:pt idx="6653">
                  <c:v>5.453394909090882</c:v>
                </c:pt>
                <c:pt idx="6654">
                  <c:v>5.453394909090882</c:v>
                </c:pt>
                <c:pt idx="6655">
                  <c:v>5.453394909090882</c:v>
                </c:pt>
                <c:pt idx="6656">
                  <c:v>5.453394909090882</c:v>
                </c:pt>
                <c:pt idx="6657">
                  <c:v>5.453394909090882</c:v>
                </c:pt>
                <c:pt idx="6658">
                  <c:v>5.453394909090882</c:v>
                </c:pt>
                <c:pt idx="6659">
                  <c:v>5.453394909090882</c:v>
                </c:pt>
                <c:pt idx="6660">
                  <c:v>5.453394909090882</c:v>
                </c:pt>
                <c:pt idx="6661">
                  <c:v>5.453394909090882</c:v>
                </c:pt>
                <c:pt idx="6662">
                  <c:v>5.453394909090882</c:v>
                </c:pt>
                <c:pt idx="6663">
                  <c:v>5.453394909090882</c:v>
                </c:pt>
                <c:pt idx="6664">
                  <c:v>5.453394909090882</c:v>
                </c:pt>
                <c:pt idx="6665">
                  <c:v>5.453394909090882</c:v>
                </c:pt>
                <c:pt idx="6666">
                  <c:v>5.453394909090882</c:v>
                </c:pt>
                <c:pt idx="6667">
                  <c:v>5.453394909090882</c:v>
                </c:pt>
                <c:pt idx="6668">
                  <c:v>5.453394909090882</c:v>
                </c:pt>
                <c:pt idx="6669">
                  <c:v>5.453394909090882</c:v>
                </c:pt>
                <c:pt idx="6670">
                  <c:v>5.453394909090882</c:v>
                </c:pt>
                <c:pt idx="6671">
                  <c:v>5.453394909090882</c:v>
                </c:pt>
                <c:pt idx="6672">
                  <c:v>5.453394909090882</c:v>
                </c:pt>
                <c:pt idx="6673">
                  <c:v>5.453394909090882</c:v>
                </c:pt>
                <c:pt idx="6674">
                  <c:v>5.453394909090882</c:v>
                </c:pt>
                <c:pt idx="6675">
                  <c:v>5.453394909090882</c:v>
                </c:pt>
                <c:pt idx="6676">
                  <c:v>5.453394909090882</c:v>
                </c:pt>
                <c:pt idx="6677">
                  <c:v>5.453394909090882</c:v>
                </c:pt>
                <c:pt idx="6678">
                  <c:v>5.453394909090882</c:v>
                </c:pt>
                <c:pt idx="6679">
                  <c:v>5.453394909090882</c:v>
                </c:pt>
                <c:pt idx="6680">
                  <c:v>5.453394909090882</c:v>
                </c:pt>
                <c:pt idx="6681">
                  <c:v>5.453394909090882</c:v>
                </c:pt>
                <c:pt idx="6682">
                  <c:v>5.453394909090882</c:v>
                </c:pt>
                <c:pt idx="6683">
                  <c:v>5.453394909090882</c:v>
                </c:pt>
                <c:pt idx="6684">
                  <c:v>5.453394909090882</c:v>
                </c:pt>
                <c:pt idx="6685">
                  <c:v>5.453394909090882</c:v>
                </c:pt>
                <c:pt idx="6686">
                  <c:v>5.453394909090882</c:v>
                </c:pt>
                <c:pt idx="6687">
                  <c:v>5.453394909090882</c:v>
                </c:pt>
                <c:pt idx="6688">
                  <c:v>5.453394909090882</c:v>
                </c:pt>
                <c:pt idx="6689">
                  <c:v>5.453394909090882</c:v>
                </c:pt>
                <c:pt idx="6690">
                  <c:v>5.453394909090882</c:v>
                </c:pt>
                <c:pt idx="6691">
                  <c:v>5.453394909090882</c:v>
                </c:pt>
                <c:pt idx="6692">
                  <c:v>5.453394909090882</c:v>
                </c:pt>
                <c:pt idx="6693">
                  <c:v>5.453394909090882</c:v>
                </c:pt>
                <c:pt idx="6694">
                  <c:v>5.453394909090882</c:v>
                </c:pt>
                <c:pt idx="6695">
                  <c:v>5.453394909090882</c:v>
                </c:pt>
                <c:pt idx="6696">
                  <c:v>5.453394909090882</c:v>
                </c:pt>
                <c:pt idx="6697">
                  <c:v>5.453394909090882</c:v>
                </c:pt>
                <c:pt idx="6698">
                  <c:v>5.453394909090882</c:v>
                </c:pt>
                <c:pt idx="6699">
                  <c:v>5.453394909090882</c:v>
                </c:pt>
                <c:pt idx="6700">
                  <c:v>5.453394909090882</c:v>
                </c:pt>
                <c:pt idx="6701">
                  <c:v>5.453394909090882</c:v>
                </c:pt>
                <c:pt idx="6702">
                  <c:v>5.453394909090882</c:v>
                </c:pt>
                <c:pt idx="6703">
                  <c:v>5.453394909090882</c:v>
                </c:pt>
                <c:pt idx="6704">
                  <c:v>5.453394909090882</c:v>
                </c:pt>
                <c:pt idx="6705">
                  <c:v>5.453394909090882</c:v>
                </c:pt>
                <c:pt idx="6706">
                  <c:v>5.453394909090882</c:v>
                </c:pt>
                <c:pt idx="6707">
                  <c:v>5.453394909090882</c:v>
                </c:pt>
                <c:pt idx="6708">
                  <c:v>5.453394909090882</c:v>
                </c:pt>
                <c:pt idx="6709">
                  <c:v>5.453394909090882</c:v>
                </c:pt>
                <c:pt idx="6710">
                  <c:v>5.453394909090882</c:v>
                </c:pt>
                <c:pt idx="6711">
                  <c:v>5.453394909090882</c:v>
                </c:pt>
                <c:pt idx="6712">
                  <c:v>5.453394909090882</c:v>
                </c:pt>
                <c:pt idx="6713">
                  <c:v>5.453394909090882</c:v>
                </c:pt>
                <c:pt idx="6714">
                  <c:v>5.453394909090882</c:v>
                </c:pt>
                <c:pt idx="6715">
                  <c:v>5.453394909090882</c:v>
                </c:pt>
                <c:pt idx="6716">
                  <c:v>5.453394909090882</c:v>
                </c:pt>
                <c:pt idx="6717">
                  <c:v>5.453394909090882</c:v>
                </c:pt>
                <c:pt idx="6718">
                  <c:v>5.453394909090882</c:v>
                </c:pt>
                <c:pt idx="6719">
                  <c:v>5.453394909090882</c:v>
                </c:pt>
                <c:pt idx="6720">
                  <c:v>5.453394909090882</c:v>
                </c:pt>
                <c:pt idx="6721">
                  <c:v>5.453394909090882</c:v>
                </c:pt>
                <c:pt idx="6722">
                  <c:v>5.453394909090882</c:v>
                </c:pt>
                <c:pt idx="6723">
                  <c:v>5.453394909090882</c:v>
                </c:pt>
                <c:pt idx="6724">
                  <c:v>5.453394909090882</c:v>
                </c:pt>
                <c:pt idx="6725">
                  <c:v>5.453394909090882</c:v>
                </c:pt>
                <c:pt idx="6726">
                  <c:v>5.453394909090882</c:v>
                </c:pt>
                <c:pt idx="6727">
                  <c:v>5.453394909090882</c:v>
                </c:pt>
                <c:pt idx="6728">
                  <c:v>5.453394909090882</c:v>
                </c:pt>
                <c:pt idx="6729">
                  <c:v>5.453394909090882</c:v>
                </c:pt>
                <c:pt idx="6730">
                  <c:v>5.453394909090882</c:v>
                </c:pt>
                <c:pt idx="6731">
                  <c:v>5.453394909090882</c:v>
                </c:pt>
                <c:pt idx="6732">
                  <c:v>5.453394909090882</c:v>
                </c:pt>
                <c:pt idx="6733">
                  <c:v>5.453394909090882</c:v>
                </c:pt>
                <c:pt idx="6734">
                  <c:v>5.453394909090882</c:v>
                </c:pt>
                <c:pt idx="6735">
                  <c:v>5.453394909090882</c:v>
                </c:pt>
                <c:pt idx="6736">
                  <c:v>5.453394909090882</c:v>
                </c:pt>
                <c:pt idx="6737">
                  <c:v>5.453394909090882</c:v>
                </c:pt>
                <c:pt idx="6738">
                  <c:v>5.453394909090882</c:v>
                </c:pt>
                <c:pt idx="6739">
                  <c:v>5.453394909090882</c:v>
                </c:pt>
                <c:pt idx="6740">
                  <c:v>5.453394909090882</c:v>
                </c:pt>
                <c:pt idx="6741">
                  <c:v>5.453394909090882</c:v>
                </c:pt>
                <c:pt idx="6742">
                  <c:v>5.453394909090882</c:v>
                </c:pt>
                <c:pt idx="6743">
                  <c:v>5.453394909090882</c:v>
                </c:pt>
                <c:pt idx="6744">
                  <c:v>5.453394909090882</c:v>
                </c:pt>
                <c:pt idx="6745">
                  <c:v>5.453394909090882</c:v>
                </c:pt>
                <c:pt idx="6746">
                  <c:v>5.453394909090882</c:v>
                </c:pt>
                <c:pt idx="6747">
                  <c:v>5.453394909090882</c:v>
                </c:pt>
                <c:pt idx="6748">
                  <c:v>5.453394909090882</c:v>
                </c:pt>
                <c:pt idx="6749">
                  <c:v>5.453394909090882</c:v>
                </c:pt>
                <c:pt idx="6750">
                  <c:v>5.453394909090882</c:v>
                </c:pt>
                <c:pt idx="6751">
                  <c:v>5.453394909090882</c:v>
                </c:pt>
                <c:pt idx="6752">
                  <c:v>5.453394909090882</c:v>
                </c:pt>
                <c:pt idx="6753">
                  <c:v>5.453394909090882</c:v>
                </c:pt>
                <c:pt idx="6754">
                  <c:v>5.453394909090882</c:v>
                </c:pt>
                <c:pt idx="6755">
                  <c:v>5.453394909090882</c:v>
                </c:pt>
                <c:pt idx="6756">
                  <c:v>5.453394909090882</c:v>
                </c:pt>
                <c:pt idx="6757">
                  <c:v>5.453394909090882</c:v>
                </c:pt>
                <c:pt idx="6758">
                  <c:v>5.453394909090882</c:v>
                </c:pt>
                <c:pt idx="6759">
                  <c:v>5.453394909090882</c:v>
                </c:pt>
                <c:pt idx="6760">
                  <c:v>5.453394909090882</c:v>
                </c:pt>
                <c:pt idx="6761">
                  <c:v>5.453394909090882</c:v>
                </c:pt>
                <c:pt idx="6762">
                  <c:v>5.453394909090882</c:v>
                </c:pt>
                <c:pt idx="6763">
                  <c:v>5.453394909090882</c:v>
                </c:pt>
                <c:pt idx="6764">
                  <c:v>5.453394909090882</c:v>
                </c:pt>
                <c:pt idx="6765">
                  <c:v>5.453394909090882</c:v>
                </c:pt>
                <c:pt idx="6766">
                  <c:v>5.453394909090882</c:v>
                </c:pt>
                <c:pt idx="6767">
                  <c:v>5.453394909090882</c:v>
                </c:pt>
                <c:pt idx="6768">
                  <c:v>5.453394909090882</c:v>
                </c:pt>
                <c:pt idx="6769">
                  <c:v>5.453394909090882</c:v>
                </c:pt>
                <c:pt idx="6770">
                  <c:v>5.453394909090882</c:v>
                </c:pt>
                <c:pt idx="6771">
                  <c:v>5.453394909090882</c:v>
                </c:pt>
                <c:pt idx="6772">
                  <c:v>5.453394909090882</c:v>
                </c:pt>
                <c:pt idx="6773">
                  <c:v>5.453394909090882</c:v>
                </c:pt>
                <c:pt idx="6774">
                  <c:v>5.453394909090882</c:v>
                </c:pt>
                <c:pt idx="6775">
                  <c:v>5.453394909090882</c:v>
                </c:pt>
                <c:pt idx="6776">
                  <c:v>5.453394909090882</c:v>
                </c:pt>
                <c:pt idx="6777">
                  <c:v>5.453394909090882</c:v>
                </c:pt>
                <c:pt idx="6778">
                  <c:v>5.453394909090882</c:v>
                </c:pt>
                <c:pt idx="6779">
                  <c:v>5.453394909090882</c:v>
                </c:pt>
                <c:pt idx="6780">
                  <c:v>5.453394909090882</c:v>
                </c:pt>
                <c:pt idx="6781">
                  <c:v>5.453394909090882</c:v>
                </c:pt>
                <c:pt idx="6782">
                  <c:v>5.453394909090882</c:v>
                </c:pt>
                <c:pt idx="6783">
                  <c:v>5.453394909090882</c:v>
                </c:pt>
                <c:pt idx="6784">
                  <c:v>5.453394909090882</c:v>
                </c:pt>
                <c:pt idx="6785">
                  <c:v>5.453394909090882</c:v>
                </c:pt>
                <c:pt idx="6786">
                  <c:v>5.453394909090882</c:v>
                </c:pt>
                <c:pt idx="6787">
                  <c:v>5.453394909090882</c:v>
                </c:pt>
                <c:pt idx="6788">
                  <c:v>5.453394909090882</c:v>
                </c:pt>
                <c:pt idx="6789">
                  <c:v>5.453394909090882</c:v>
                </c:pt>
                <c:pt idx="6790">
                  <c:v>5.453394909090882</c:v>
                </c:pt>
                <c:pt idx="6791">
                  <c:v>5.453394909090882</c:v>
                </c:pt>
                <c:pt idx="6792">
                  <c:v>5.453394909090882</c:v>
                </c:pt>
                <c:pt idx="6793">
                  <c:v>5.453394909090882</c:v>
                </c:pt>
                <c:pt idx="6794">
                  <c:v>5.453394909090882</c:v>
                </c:pt>
                <c:pt idx="6795">
                  <c:v>5.453394909090882</c:v>
                </c:pt>
                <c:pt idx="6796">
                  <c:v>5.453394909090882</c:v>
                </c:pt>
                <c:pt idx="6797">
                  <c:v>5.453394909090882</c:v>
                </c:pt>
                <c:pt idx="6798">
                  <c:v>5.453394909090882</c:v>
                </c:pt>
                <c:pt idx="6799">
                  <c:v>5.453394909090882</c:v>
                </c:pt>
                <c:pt idx="6800">
                  <c:v>5.453394909090882</c:v>
                </c:pt>
                <c:pt idx="6801">
                  <c:v>5.453394909090882</c:v>
                </c:pt>
                <c:pt idx="6802">
                  <c:v>5.453394909090882</c:v>
                </c:pt>
                <c:pt idx="6803">
                  <c:v>5.453394909090882</c:v>
                </c:pt>
                <c:pt idx="6804">
                  <c:v>5.453394909090882</c:v>
                </c:pt>
                <c:pt idx="6805">
                  <c:v>5.453394909090882</c:v>
                </c:pt>
                <c:pt idx="6806">
                  <c:v>5.453394909090882</c:v>
                </c:pt>
                <c:pt idx="6807">
                  <c:v>5.453394909090882</c:v>
                </c:pt>
                <c:pt idx="6808">
                  <c:v>5.453394909090882</c:v>
                </c:pt>
                <c:pt idx="6809">
                  <c:v>5.453394909090882</c:v>
                </c:pt>
                <c:pt idx="6810">
                  <c:v>5.453394909090882</c:v>
                </c:pt>
                <c:pt idx="6811">
                  <c:v>5.453394909090882</c:v>
                </c:pt>
                <c:pt idx="6812">
                  <c:v>5.453394909090882</c:v>
                </c:pt>
                <c:pt idx="6813">
                  <c:v>5.453394909090882</c:v>
                </c:pt>
                <c:pt idx="6814">
                  <c:v>5.453394909090882</c:v>
                </c:pt>
                <c:pt idx="6815">
                  <c:v>5.453394909090882</c:v>
                </c:pt>
                <c:pt idx="6816">
                  <c:v>5.453394909090882</c:v>
                </c:pt>
                <c:pt idx="6817">
                  <c:v>5.453394909090882</c:v>
                </c:pt>
                <c:pt idx="6818">
                  <c:v>5.453394909090882</c:v>
                </c:pt>
                <c:pt idx="6819">
                  <c:v>5.453394909090882</c:v>
                </c:pt>
                <c:pt idx="6820">
                  <c:v>5.453394909090882</c:v>
                </c:pt>
                <c:pt idx="6821">
                  <c:v>5.453394909090882</c:v>
                </c:pt>
                <c:pt idx="6822">
                  <c:v>5.453394909090882</c:v>
                </c:pt>
                <c:pt idx="6823">
                  <c:v>5.453394909090882</c:v>
                </c:pt>
                <c:pt idx="6824">
                  <c:v>5.453394909090882</c:v>
                </c:pt>
                <c:pt idx="6825">
                  <c:v>5.453394909090882</c:v>
                </c:pt>
                <c:pt idx="6826">
                  <c:v>5.453394909090882</c:v>
                </c:pt>
                <c:pt idx="6827">
                  <c:v>5.453394909090882</c:v>
                </c:pt>
                <c:pt idx="6828">
                  <c:v>5.453394909090882</c:v>
                </c:pt>
                <c:pt idx="6829">
                  <c:v>5.453394909090882</c:v>
                </c:pt>
                <c:pt idx="6830">
                  <c:v>5.453394909090882</c:v>
                </c:pt>
                <c:pt idx="6831">
                  <c:v>5.453394909090882</c:v>
                </c:pt>
                <c:pt idx="6832">
                  <c:v>5.453394909090882</c:v>
                </c:pt>
                <c:pt idx="6833">
                  <c:v>5.453394909090882</c:v>
                </c:pt>
                <c:pt idx="6834">
                  <c:v>5.453394909090882</c:v>
                </c:pt>
                <c:pt idx="6835">
                  <c:v>5.453394909090882</c:v>
                </c:pt>
                <c:pt idx="6836">
                  <c:v>5.453394909090882</c:v>
                </c:pt>
                <c:pt idx="6837">
                  <c:v>5.453394909090882</c:v>
                </c:pt>
                <c:pt idx="6838">
                  <c:v>5.453394909090882</c:v>
                </c:pt>
                <c:pt idx="6839">
                  <c:v>5.453394909090882</c:v>
                </c:pt>
                <c:pt idx="6840">
                  <c:v>5.453394909090882</c:v>
                </c:pt>
                <c:pt idx="6841">
                  <c:v>5.453394909090882</c:v>
                </c:pt>
                <c:pt idx="6842">
                  <c:v>5.453394909090882</c:v>
                </c:pt>
                <c:pt idx="6843">
                  <c:v>5.453394909090882</c:v>
                </c:pt>
                <c:pt idx="6844">
                  <c:v>5.453394909090882</c:v>
                </c:pt>
                <c:pt idx="6845">
                  <c:v>5.453394909090882</c:v>
                </c:pt>
                <c:pt idx="6846">
                  <c:v>5.453394909090882</c:v>
                </c:pt>
                <c:pt idx="6847">
                  <c:v>5.453394909090882</c:v>
                </c:pt>
                <c:pt idx="6848">
                  <c:v>5.453394909090882</c:v>
                </c:pt>
                <c:pt idx="6849">
                  <c:v>5.453394909090882</c:v>
                </c:pt>
                <c:pt idx="6850">
                  <c:v>5.453394909090882</c:v>
                </c:pt>
                <c:pt idx="6851">
                  <c:v>5.453394909090882</c:v>
                </c:pt>
                <c:pt idx="6852">
                  <c:v>5.453394909090882</c:v>
                </c:pt>
                <c:pt idx="6853">
                  <c:v>5.453394909090882</c:v>
                </c:pt>
                <c:pt idx="6854">
                  <c:v>5.453394909090882</c:v>
                </c:pt>
                <c:pt idx="6855">
                  <c:v>5.453394909090882</c:v>
                </c:pt>
                <c:pt idx="6856">
                  <c:v>5.453394909090882</c:v>
                </c:pt>
                <c:pt idx="6857">
                  <c:v>5.453394909090882</c:v>
                </c:pt>
                <c:pt idx="6858">
                  <c:v>5.453394909090882</c:v>
                </c:pt>
                <c:pt idx="6859">
                  <c:v>5.453394909090882</c:v>
                </c:pt>
                <c:pt idx="6860">
                  <c:v>5.453394909090882</c:v>
                </c:pt>
                <c:pt idx="6861">
                  <c:v>5.453394909090882</c:v>
                </c:pt>
                <c:pt idx="6862">
                  <c:v>5.453394909090882</c:v>
                </c:pt>
                <c:pt idx="6863">
                  <c:v>5.453394909090882</c:v>
                </c:pt>
                <c:pt idx="6864">
                  <c:v>5.453394909090882</c:v>
                </c:pt>
                <c:pt idx="6865">
                  <c:v>5.453394909090882</c:v>
                </c:pt>
                <c:pt idx="6866">
                  <c:v>5.453394909090882</c:v>
                </c:pt>
                <c:pt idx="6867">
                  <c:v>5.453394909090882</c:v>
                </c:pt>
                <c:pt idx="6868">
                  <c:v>5.453394909090882</c:v>
                </c:pt>
                <c:pt idx="6869">
                  <c:v>5.453394909090882</c:v>
                </c:pt>
                <c:pt idx="6870">
                  <c:v>5.453394909090882</c:v>
                </c:pt>
                <c:pt idx="6871">
                  <c:v>5.453394909090882</c:v>
                </c:pt>
                <c:pt idx="6872">
                  <c:v>5.453394909090882</c:v>
                </c:pt>
                <c:pt idx="6873">
                  <c:v>5.453394909090882</c:v>
                </c:pt>
                <c:pt idx="6874">
                  <c:v>5.453394909090882</c:v>
                </c:pt>
              </c:numCache>
            </c:numRef>
          </c:val>
          <c:smooth val="0"/>
          <c:extLst>
            <c:ext xmlns:c16="http://schemas.microsoft.com/office/drawing/2014/chart" uri="{C3380CC4-5D6E-409C-BE32-E72D297353CC}">
              <c16:uniqueId val="{00000001-99A0-4BED-864F-F8FD5D341625}"/>
            </c:ext>
          </c:extLst>
        </c:ser>
        <c:dLbls>
          <c:showLegendKey val="0"/>
          <c:showVal val="0"/>
          <c:showCatName val="0"/>
          <c:showSerName val="0"/>
          <c:showPercent val="0"/>
          <c:showBubbleSize val="0"/>
        </c:dLbls>
        <c:smooth val="0"/>
        <c:axId val="708388416"/>
        <c:axId val="708381344"/>
      </c:lineChart>
      <c:dateAx>
        <c:axId val="708388416"/>
        <c:scaling>
          <c:orientation val="minMax"/>
          <c:min val="35704"/>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08381344"/>
        <c:crosses val="autoZero"/>
        <c:auto val="1"/>
        <c:lblOffset val="100"/>
        <c:baseTimeUnit val="days"/>
      </c:dateAx>
      <c:valAx>
        <c:axId val="70838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0" i="0" baseline="0" dirty="0">
                    <a:effectLst/>
                  </a:rPr>
                  <a:t>Yield Spread %</a:t>
                </a:r>
                <a:endParaRPr lang="en-US" sz="10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pl-PL"/>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08388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55475339256595E-2"/>
          <c:y val="0.11694035879177209"/>
          <c:w val="0.91430909246819903"/>
          <c:h val="0.69946152579139875"/>
        </c:manualLayout>
      </c:layout>
      <c:barChart>
        <c:barDir val="col"/>
        <c:grouping val="clustered"/>
        <c:varyColors val="0"/>
        <c:ser>
          <c:idx val="0"/>
          <c:order val="0"/>
          <c:tx>
            <c:strRef>
              <c:f>Sheet1!$B$1</c:f>
              <c:strCache>
                <c:ptCount val="1"/>
                <c:pt idx="0">
                  <c:v>Volume</c:v>
                </c:pt>
              </c:strCache>
            </c:strRef>
          </c:tx>
          <c:spPr>
            <a:solidFill>
              <a:schemeClr val="accent1"/>
            </a:solidFill>
            <a:ln>
              <a:noFill/>
            </a:ln>
            <a:effectLst/>
          </c:spPr>
          <c:invertIfNegative val="0"/>
          <c:cat>
            <c:strRef>
              <c:f>Sheet1!$A$2:$A$9</c:f>
              <c:strCache>
                <c:ptCount val="8"/>
                <c:pt idx="0">
                  <c:v>2017</c:v>
                </c:pt>
                <c:pt idx="1">
                  <c:v>2018</c:v>
                </c:pt>
                <c:pt idx="2">
                  <c:v>2019</c:v>
                </c:pt>
                <c:pt idx="3">
                  <c:v>2020</c:v>
                </c:pt>
                <c:pt idx="4">
                  <c:v>2021</c:v>
                </c:pt>
                <c:pt idx="5">
                  <c:v>2022</c:v>
                </c:pt>
                <c:pt idx="6">
                  <c:v>2023</c:v>
                </c:pt>
                <c:pt idx="7">
                  <c:v>Q1'2024</c:v>
                </c:pt>
              </c:strCache>
            </c:strRef>
          </c:cat>
          <c:val>
            <c:numRef>
              <c:f>Sheet1!$B$2:$B$9</c:f>
              <c:numCache>
                <c:formatCode>"$"#,##0_);[Red]\("$"#,##0\)</c:formatCode>
                <c:ptCount val="8"/>
                <c:pt idx="0">
                  <c:v>260000000000</c:v>
                </c:pt>
                <c:pt idx="1">
                  <c:v>150000000000</c:v>
                </c:pt>
                <c:pt idx="2">
                  <c:v>270000000000</c:v>
                </c:pt>
                <c:pt idx="3">
                  <c:v>450000000000</c:v>
                </c:pt>
                <c:pt idx="4">
                  <c:v>460000000000</c:v>
                </c:pt>
                <c:pt idx="5">
                  <c:v>105000000000</c:v>
                </c:pt>
                <c:pt idx="6">
                  <c:v>175000000000</c:v>
                </c:pt>
                <c:pt idx="7">
                  <c:v>86600000000</c:v>
                </c:pt>
              </c:numCache>
            </c:numRef>
          </c:val>
          <c:extLst>
            <c:ext xmlns:c16="http://schemas.microsoft.com/office/drawing/2014/chart" uri="{C3380CC4-5D6E-409C-BE32-E72D297353CC}">
              <c16:uniqueId val="{00000000-4789-404E-BE65-F2B389957D56}"/>
            </c:ext>
          </c:extLst>
        </c:ser>
        <c:dLbls>
          <c:showLegendKey val="0"/>
          <c:showVal val="0"/>
          <c:showCatName val="0"/>
          <c:showSerName val="0"/>
          <c:showPercent val="0"/>
          <c:showBubbleSize val="0"/>
        </c:dLbls>
        <c:gapWidth val="219"/>
        <c:overlap val="-27"/>
        <c:axId val="573865344"/>
        <c:axId val="88584303"/>
      </c:barChart>
      <c:catAx>
        <c:axId val="57386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88584303"/>
        <c:crosses val="autoZero"/>
        <c:auto val="1"/>
        <c:lblAlgn val="ctr"/>
        <c:lblOffset val="100"/>
        <c:noMultiLvlLbl val="0"/>
      </c:catAx>
      <c:valAx>
        <c:axId val="88584303"/>
        <c:scaling>
          <c:orientation val="minMax"/>
          <c:max val="500000000000"/>
        </c:scaling>
        <c:delete val="0"/>
        <c:axPos val="l"/>
        <c:numFmt formatCode="&quot;$&quot;0,,,&quot;B&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573865344"/>
        <c:crosses val="autoZero"/>
        <c:crossBetween val="between"/>
      </c:valAx>
      <c:spPr>
        <a:noFill/>
        <a:ln>
          <a:noFill/>
        </a:ln>
        <a:effectLst>
          <a:softEdge rad="12700"/>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Sheet1!$D$3</c:f>
              <c:strCache>
                <c:ptCount val="1"/>
                <c:pt idx="0">
                  <c:v>High-Yield Bond Market Default Rate</c:v>
                </c:pt>
              </c:strCache>
            </c:strRef>
          </c:tx>
          <c:spPr>
            <a:ln w="28575" cap="rnd">
              <a:solidFill>
                <a:srgbClr val="002060"/>
              </a:solidFill>
              <a:round/>
            </a:ln>
            <a:effectLst/>
          </c:spPr>
          <c:marker>
            <c:symbol val="diamond"/>
            <c:size val="7"/>
            <c:spPr>
              <a:solidFill>
                <a:srgbClr val="002060"/>
              </a:solidFill>
              <a:ln w="9525">
                <a:solidFill>
                  <a:srgbClr val="002060"/>
                </a:solidFill>
              </a:ln>
              <a:effectLst/>
            </c:spPr>
          </c:marker>
          <c:cat>
            <c:numRef>
              <c:f>Sheet1!$C$4:$C$55</c:f>
              <c:numCache>
                <c:formatCode>yy</c:formatCode>
                <c:ptCount val="52"/>
                <c:pt idx="0">
                  <c:v>26664</c:v>
                </c:pt>
                <c:pt idx="1">
                  <c:v>27029</c:v>
                </c:pt>
                <c:pt idx="2">
                  <c:v>27394</c:v>
                </c:pt>
                <c:pt idx="3">
                  <c:v>27759</c:v>
                </c:pt>
                <c:pt idx="4">
                  <c:v>28124</c:v>
                </c:pt>
                <c:pt idx="5">
                  <c:v>28489</c:v>
                </c:pt>
                <c:pt idx="6">
                  <c:v>28854</c:v>
                </c:pt>
                <c:pt idx="7">
                  <c:v>29219</c:v>
                </c:pt>
                <c:pt idx="8">
                  <c:v>29584</c:v>
                </c:pt>
                <c:pt idx="9">
                  <c:v>29949</c:v>
                </c:pt>
                <c:pt idx="10">
                  <c:v>30314</c:v>
                </c:pt>
                <c:pt idx="11">
                  <c:v>30679</c:v>
                </c:pt>
                <c:pt idx="12">
                  <c:v>31044</c:v>
                </c:pt>
                <c:pt idx="13">
                  <c:v>31409</c:v>
                </c:pt>
                <c:pt idx="14">
                  <c:v>31774</c:v>
                </c:pt>
                <c:pt idx="15">
                  <c:v>32139</c:v>
                </c:pt>
                <c:pt idx="16">
                  <c:v>32504</c:v>
                </c:pt>
                <c:pt idx="17">
                  <c:v>32869</c:v>
                </c:pt>
                <c:pt idx="18">
                  <c:v>33234</c:v>
                </c:pt>
                <c:pt idx="19">
                  <c:v>33599</c:v>
                </c:pt>
                <c:pt idx="20">
                  <c:v>33964</c:v>
                </c:pt>
                <c:pt idx="21">
                  <c:v>34329</c:v>
                </c:pt>
                <c:pt idx="22">
                  <c:v>34694</c:v>
                </c:pt>
                <c:pt idx="23">
                  <c:v>35059</c:v>
                </c:pt>
                <c:pt idx="24">
                  <c:v>35424</c:v>
                </c:pt>
                <c:pt idx="25">
                  <c:v>35789</c:v>
                </c:pt>
                <c:pt idx="26">
                  <c:v>36154</c:v>
                </c:pt>
                <c:pt idx="27">
                  <c:v>36519</c:v>
                </c:pt>
                <c:pt idx="28">
                  <c:v>36884</c:v>
                </c:pt>
                <c:pt idx="29">
                  <c:v>37249</c:v>
                </c:pt>
                <c:pt idx="30">
                  <c:v>37614</c:v>
                </c:pt>
                <c:pt idx="31">
                  <c:v>37979</c:v>
                </c:pt>
                <c:pt idx="32">
                  <c:v>38344</c:v>
                </c:pt>
                <c:pt idx="33">
                  <c:v>38709</c:v>
                </c:pt>
                <c:pt idx="34">
                  <c:v>39074</c:v>
                </c:pt>
                <c:pt idx="35">
                  <c:v>39439</c:v>
                </c:pt>
                <c:pt idx="36">
                  <c:v>39804</c:v>
                </c:pt>
                <c:pt idx="37">
                  <c:v>40169</c:v>
                </c:pt>
                <c:pt idx="38">
                  <c:v>40534</c:v>
                </c:pt>
                <c:pt idx="39">
                  <c:v>40899</c:v>
                </c:pt>
                <c:pt idx="40">
                  <c:v>41264</c:v>
                </c:pt>
                <c:pt idx="41">
                  <c:v>41629</c:v>
                </c:pt>
                <c:pt idx="42">
                  <c:v>41994</c:v>
                </c:pt>
                <c:pt idx="43">
                  <c:v>42359</c:v>
                </c:pt>
                <c:pt idx="44">
                  <c:v>42724</c:v>
                </c:pt>
                <c:pt idx="45">
                  <c:v>43089</c:v>
                </c:pt>
                <c:pt idx="46">
                  <c:v>43454</c:v>
                </c:pt>
                <c:pt idx="47">
                  <c:v>43819</c:v>
                </c:pt>
                <c:pt idx="48">
                  <c:v>44184</c:v>
                </c:pt>
                <c:pt idx="49">
                  <c:v>44549</c:v>
                </c:pt>
                <c:pt idx="50">
                  <c:v>44914</c:v>
                </c:pt>
                <c:pt idx="51">
                  <c:v>45279</c:v>
                </c:pt>
              </c:numCache>
            </c:numRef>
          </c:cat>
          <c:val>
            <c:numRef>
              <c:f>Sheet1!$D$4:$D$55</c:f>
              <c:numCache>
                <c:formatCode>0.00%</c:formatCode>
                <c:ptCount val="52"/>
                <c:pt idx="0">
                  <c:v>2.7859999999999999E-2</c:v>
                </c:pt>
                <c:pt idx="1">
                  <c:v>6.2599999999999999E-3</c:v>
                </c:pt>
                <c:pt idx="2">
                  <c:v>1.129E-2</c:v>
                </c:pt>
                <c:pt idx="3">
                  <c:v>2.7310000000000001E-2</c:v>
                </c:pt>
                <c:pt idx="4">
                  <c:v>3.8800000000000002E-3</c:v>
                </c:pt>
                <c:pt idx="5">
                  <c:v>4.6710000000000002E-2</c:v>
                </c:pt>
                <c:pt idx="6">
                  <c:v>1.3299999999999999E-2</c:v>
                </c:pt>
                <c:pt idx="7">
                  <c:v>1.9300000000000001E-3</c:v>
                </c:pt>
                <c:pt idx="8">
                  <c:v>1.4999999999999999E-2</c:v>
                </c:pt>
                <c:pt idx="9">
                  <c:v>1.58E-3</c:v>
                </c:pt>
                <c:pt idx="10">
                  <c:v>3.1859999999999999E-2</c:v>
                </c:pt>
                <c:pt idx="11">
                  <c:v>1.095E-2</c:v>
                </c:pt>
                <c:pt idx="12">
                  <c:v>8.3999999999999995E-3</c:v>
                </c:pt>
                <c:pt idx="13">
                  <c:v>1.7080000000000001E-2</c:v>
                </c:pt>
                <c:pt idx="14">
                  <c:v>3.4970000000000001E-2</c:v>
                </c:pt>
                <c:pt idx="15">
                  <c:v>5.7779999999999998E-2</c:v>
                </c:pt>
                <c:pt idx="16">
                  <c:v>2.6620000000000001E-2</c:v>
                </c:pt>
                <c:pt idx="17">
                  <c:v>4.2849999999999999E-2</c:v>
                </c:pt>
                <c:pt idx="18">
                  <c:v>0.1014</c:v>
                </c:pt>
                <c:pt idx="19">
                  <c:v>0.10273</c:v>
                </c:pt>
                <c:pt idx="20">
                  <c:v>3.4020000000000002E-2</c:v>
                </c:pt>
                <c:pt idx="21">
                  <c:v>1.1050000000000001E-2</c:v>
                </c:pt>
                <c:pt idx="22">
                  <c:v>1.4540000000000001E-2</c:v>
                </c:pt>
                <c:pt idx="23">
                  <c:v>1.8960000000000001E-2</c:v>
                </c:pt>
                <c:pt idx="24">
                  <c:v>1.231E-2</c:v>
                </c:pt>
                <c:pt idx="25">
                  <c:v>1.252E-2</c:v>
                </c:pt>
                <c:pt idx="26">
                  <c:v>1.6029999999999999E-2</c:v>
                </c:pt>
                <c:pt idx="27">
                  <c:v>4.147E-2</c:v>
                </c:pt>
                <c:pt idx="28">
                  <c:v>5.0729999999999997E-2</c:v>
                </c:pt>
                <c:pt idx="29">
                  <c:v>9.801E-2</c:v>
                </c:pt>
                <c:pt idx="30">
                  <c:v>0.12795000000000001</c:v>
                </c:pt>
                <c:pt idx="31">
                  <c:v>4.6609999999999999E-2</c:v>
                </c:pt>
                <c:pt idx="32">
                  <c:v>1.2489999999999999E-2</c:v>
                </c:pt>
                <c:pt idx="33">
                  <c:v>3.3750000000000002E-2</c:v>
                </c:pt>
                <c:pt idx="34">
                  <c:v>7.6099999999999996E-3</c:v>
                </c:pt>
                <c:pt idx="35">
                  <c:v>5.0899999999999999E-3</c:v>
                </c:pt>
                <c:pt idx="36">
                  <c:v>4.6530000000000002E-2</c:v>
                </c:pt>
                <c:pt idx="37">
                  <c:v>0.10743999999999999</c:v>
                </c:pt>
                <c:pt idx="38">
                  <c:v>1.1299999999999999E-2</c:v>
                </c:pt>
                <c:pt idx="39">
                  <c:v>1.3259999999999999E-2</c:v>
                </c:pt>
                <c:pt idx="40">
                  <c:v>1.6209999999999999E-2</c:v>
                </c:pt>
                <c:pt idx="41">
                  <c:v>1.044E-2</c:v>
                </c:pt>
                <c:pt idx="42">
                  <c:v>2.1100000000000001E-2</c:v>
                </c:pt>
                <c:pt idx="43">
                  <c:v>2.827E-2</c:v>
                </c:pt>
                <c:pt idx="44">
                  <c:v>4.1099999999999998E-2</c:v>
                </c:pt>
                <c:pt idx="45">
                  <c:v>1.806E-2</c:v>
                </c:pt>
                <c:pt idx="46">
                  <c:v>1.7420000000000001E-2</c:v>
                </c:pt>
                <c:pt idx="47">
                  <c:v>3.8929999999999999E-2</c:v>
                </c:pt>
                <c:pt idx="48">
                  <c:v>6.0999999999999999E-2</c:v>
                </c:pt>
                <c:pt idx="49">
                  <c:v>5.0000000000000001E-3</c:v>
                </c:pt>
                <c:pt idx="50">
                  <c:v>1.4999999999999999E-2</c:v>
                </c:pt>
              </c:numCache>
            </c:numRef>
          </c:val>
          <c:smooth val="0"/>
          <c:extLst>
            <c:ext xmlns:c16="http://schemas.microsoft.com/office/drawing/2014/chart" uri="{C3380CC4-5D6E-409C-BE32-E72D297353CC}">
              <c16:uniqueId val="{00000000-63E2-7D4D-AE66-329F06799792}"/>
            </c:ext>
          </c:extLst>
        </c:ser>
        <c:dLbls>
          <c:showLegendKey val="0"/>
          <c:showVal val="0"/>
          <c:showCatName val="0"/>
          <c:showSerName val="0"/>
          <c:showPercent val="0"/>
          <c:showBubbleSize val="0"/>
        </c:dLbls>
        <c:marker val="1"/>
        <c:smooth val="0"/>
        <c:axId val="90315696"/>
        <c:axId val="437762496"/>
      </c:lineChart>
      <c:dateAx>
        <c:axId val="90315696"/>
        <c:scaling>
          <c:orientation val="minMax"/>
        </c:scaling>
        <c:delete val="0"/>
        <c:axPos val="b"/>
        <c:numFmt formatCode="yy" sourceLinked="0"/>
        <c:majorTickMark val="out"/>
        <c:minorTickMark val="out"/>
        <c:tickLblPos val="nextTo"/>
        <c:spPr>
          <a:noFill/>
          <a:ln w="9525" cap="flat" cmpd="sng" algn="ctr">
            <a:solidFill>
              <a:schemeClr val="tx1"/>
            </a:solidFill>
            <a:round/>
            <a:headEnd type="none"/>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pl-PL"/>
          </a:p>
        </c:txPr>
        <c:crossAx val="437762496"/>
        <c:crosses val="autoZero"/>
        <c:auto val="1"/>
        <c:lblOffset val="100"/>
        <c:baseTimeUnit val="years"/>
        <c:majorUnit val="2"/>
        <c:majorTimeUnit val="years"/>
      </c:dateAx>
      <c:valAx>
        <c:axId val="437762496"/>
        <c:scaling>
          <c:orientation val="minMax"/>
        </c:scaling>
        <c:delete val="0"/>
        <c:axPos val="l"/>
        <c:majorGridlines>
          <c:spPr>
            <a:ln w="9525" cap="flat" cmpd="sng" algn="ctr">
              <a:solidFill>
                <a:schemeClr val="tx1"/>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ln>
                  <a:noFill/>
                </a:ln>
                <a:solidFill>
                  <a:schemeClr val="tx1"/>
                </a:solidFill>
                <a:latin typeface="+mn-lt"/>
                <a:ea typeface="+mn-ea"/>
                <a:cs typeface="+mn-cs"/>
              </a:defRPr>
            </a:pPr>
            <a:endParaRPr lang="pl-PL"/>
          </a:p>
        </c:txPr>
        <c:crossAx val="903156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Sheet1!$D$3</c:f>
              <c:strCache>
                <c:ptCount val="1"/>
                <c:pt idx="0">
                  <c:v>High-Yield Bond Market Default Rate</c:v>
                </c:pt>
              </c:strCache>
            </c:strRef>
          </c:tx>
          <c:spPr>
            <a:ln w="28575" cap="rnd">
              <a:solidFill>
                <a:srgbClr val="002060"/>
              </a:solidFill>
              <a:round/>
            </a:ln>
            <a:effectLst/>
          </c:spPr>
          <c:marker>
            <c:symbol val="diamond"/>
            <c:size val="7"/>
            <c:spPr>
              <a:solidFill>
                <a:srgbClr val="002060"/>
              </a:solidFill>
              <a:ln w="9525">
                <a:solidFill>
                  <a:srgbClr val="002060"/>
                </a:solidFill>
              </a:ln>
              <a:effectLst/>
            </c:spPr>
          </c:marker>
          <c:cat>
            <c:numRef>
              <c:f>Sheet1!$C$4:$C$55</c:f>
              <c:numCache>
                <c:formatCode>yy</c:formatCode>
                <c:ptCount val="52"/>
                <c:pt idx="0">
                  <c:v>26664</c:v>
                </c:pt>
                <c:pt idx="1">
                  <c:v>27029</c:v>
                </c:pt>
                <c:pt idx="2">
                  <c:v>27394</c:v>
                </c:pt>
                <c:pt idx="3">
                  <c:v>27759</c:v>
                </c:pt>
                <c:pt idx="4">
                  <c:v>28124</c:v>
                </c:pt>
                <c:pt idx="5">
                  <c:v>28489</c:v>
                </c:pt>
                <c:pt idx="6">
                  <c:v>28854</c:v>
                </c:pt>
                <c:pt idx="7">
                  <c:v>29219</c:v>
                </c:pt>
                <c:pt idx="8">
                  <c:v>29584</c:v>
                </c:pt>
                <c:pt idx="9">
                  <c:v>29949</c:v>
                </c:pt>
                <c:pt idx="10">
                  <c:v>30314</c:v>
                </c:pt>
                <c:pt idx="11">
                  <c:v>30679</c:v>
                </c:pt>
                <c:pt idx="12">
                  <c:v>31044</c:v>
                </c:pt>
                <c:pt idx="13">
                  <c:v>31409</c:v>
                </c:pt>
                <c:pt idx="14">
                  <c:v>31774</c:v>
                </c:pt>
                <c:pt idx="15">
                  <c:v>32139</c:v>
                </c:pt>
                <c:pt idx="16">
                  <c:v>32504</c:v>
                </c:pt>
                <c:pt idx="17">
                  <c:v>32869</c:v>
                </c:pt>
                <c:pt idx="18">
                  <c:v>33234</c:v>
                </c:pt>
                <c:pt idx="19">
                  <c:v>33599</c:v>
                </c:pt>
                <c:pt idx="20">
                  <c:v>33964</c:v>
                </c:pt>
                <c:pt idx="21">
                  <c:v>34329</c:v>
                </c:pt>
                <c:pt idx="22">
                  <c:v>34694</c:v>
                </c:pt>
                <c:pt idx="23">
                  <c:v>35059</c:v>
                </c:pt>
                <c:pt idx="24">
                  <c:v>35424</c:v>
                </c:pt>
                <c:pt idx="25">
                  <c:v>35789</c:v>
                </c:pt>
                <c:pt idx="26">
                  <c:v>36154</c:v>
                </c:pt>
                <c:pt idx="27">
                  <c:v>36519</c:v>
                </c:pt>
                <c:pt idx="28">
                  <c:v>36884</c:v>
                </c:pt>
                <c:pt idx="29">
                  <c:v>37249</c:v>
                </c:pt>
                <c:pt idx="30">
                  <c:v>37614</c:v>
                </c:pt>
                <c:pt idx="31">
                  <c:v>37979</c:v>
                </c:pt>
                <c:pt idx="32">
                  <c:v>38344</c:v>
                </c:pt>
                <c:pt idx="33">
                  <c:v>38709</c:v>
                </c:pt>
                <c:pt idx="34">
                  <c:v>39074</c:v>
                </c:pt>
                <c:pt idx="35">
                  <c:v>39439</c:v>
                </c:pt>
                <c:pt idx="36">
                  <c:v>39804</c:v>
                </c:pt>
                <c:pt idx="37">
                  <c:v>40169</c:v>
                </c:pt>
                <c:pt idx="38">
                  <c:v>40534</c:v>
                </c:pt>
                <c:pt idx="39">
                  <c:v>40899</c:v>
                </c:pt>
                <c:pt idx="40">
                  <c:v>41264</c:v>
                </c:pt>
                <c:pt idx="41">
                  <c:v>41629</c:v>
                </c:pt>
                <c:pt idx="42">
                  <c:v>41994</c:v>
                </c:pt>
                <c:pt idx="43">
                  <c:v>42359</c:v>
                </c:pt>
                <c:pt idx="44">
                  <c:v>42724</c:v>
                </c:pt>
                <c:pt idx="45">
                  <c:v>43089</c:v>
                </c:pt>
                <c:pt idx="46">
                  <c:v>43454</c:v>
                </c:pt>
                <c:pt idx="47">
                  <c:v>43819</c:v>
                </c:pt>
                <c:pt idx="48">
                  <c:v>44184</c:v>
                </c:pt>
                <c:pt idx="49">
                  <c:v>44549</c:v>
                </c:pt>
                <c:pt idx="50">
                  <c:v>44914</c:v>
                </c:pt>
                <c:pt idx="51">
                  <c:v>45279</c:v>
                </c:pt>
              </c:numCache>
            </c:numRef>
          </c:cat>
          <c:val>
            <c:numRef>
              <c:f>Sheet1!$D$4:$D$55</c:f>
              <c:numCache>
                <c:formatCode>0.00%</c:formatCode>
                <c:ptCount val="52"/>
                <c:pt idx="0">
                  <c:v>2.7859999999999999E-2</c:v>
                </c:pt>
                <c:pt idx="1">
                  <c:v>6.2599999999999999E-3</c:v>
                </c:pt>
                <c:pt idx="2">
                  <c:v>1.129E-2</c:v>
                </c:pt>
                <c:pt idx="3">
                  <c:v>2.7310000000000001E-2</c:v>
                </c:pt>
                <c:pt idx="4">
                  <c:v>3.8800000000000002E-3</c:v>
                </c:pt>
                <c:pt idx="5">
                  <c:v>4.6710000000000002E-2</c:v>
                </c:pt>
                <c:pt idx="6">
                  <c:v>1.3299999999999999E-2</c:v>
                </c:pt>
                <c:pt idx="7">
                  <c:v>1.9300000000000001E-3</c:v>
                </c:pt>
                <c:pt idx="8">
                  <c:v>1.4999999999999999E-2</c:v>
                </c:pt>
                <c:pt idx="9">
                  <c:v>1.58E-3</c:v>
                </c:pt>
                <c:pt idx="10">
                  <c:v>3.1859999999999999E-2</c:v>
                </c:pt>
                <c:pt idx="11">
                  <c:v>1.095E-2</c:v>
                </c:pt>
                <c:pt idx="12">
                  <c:v>8.3999999999999995E-3</c:v>
                </c:pt>
                <c:pt idx="13">
                  <c:v>1.7080000000000001E-2</c:v>
                </c:pt>
                <c:pt idx="14">
                  <c:v>3.4970000000000001E-2</c:v>
                </c:pt>
                <c:pt idx="15">
                  <c:v>5.7779999999999998E-2</c:v>
                </c:pt>
                <c:pt idx="16">
                  <c:v>2.6620000000000001E-2</c:v>
                </c:pt>
                <c:pt idx="17">
                  <c:v>4.2849999999999999E-2</c:v>
                </c:pt>
                <c:pt idx="18">
                  <c:v>0.1014</c:v>
                </c:pt>
                <c:pt idx="19">
                  <c:v>0.10273</c:v>
                </c:pt>
                <c:pt idx="20">
                  <c:v>3.4020000000000002E-2</c:v>
                </c:pt>
                <c:pt idx="21">
                  <c:v>1.1050000000000001E-2</c:v>
                </c:pt>
                <c:pt idx="22">
                  <c:v>1.4540000000000001E-2</c:v>
                </c:pt>
                <c:pt idx="23">
                  <c:v>1.8960000000000001E-2</c:v>
                </c:pt>
                <c:pt idx="24">
                  <c:v>1.231E-2</c:v>
                </c:pt>
                <c:pt idx="25">
                  <c:v>1.252E-2</c:v>
                </c:pt>
                <c:pt idx="26">
                  <c:v>1.6029999999999999E-2</c:v>
                </c:pt>
                <c:pt idx="27">
                  <c:v>4.147E-2</c:v>
                </c:pt>
                <c:pt idx="28">
                  <c:v>5.0729999999999997E-2</c:v>
                </c:pt>
                <c:pt idx="29">
                  <c:v>9.801E-2</c:v>
                </c:pt>
                <c:pt idx="30">
                  <c:v>0.12795000000000001</c:v>
                </c:pt>
                <c:pt idx="31">
                  <c:v>4.6609999999999999E-2</c:v>
                </c:pt>
                <c:pt idx="32">
                  <c:v>1.2489999999999999E-2</c:v>
                </c:pt>
                <c:pt idx="33">
                  <c:v>3.3750000000000002E-2</c:v>
                </c:pt>
                <c:pt idx="34">
                  <c:v>7.6099999999999996E-3</c:v>
                </c:pt>
                <c:pt idx="35">
                  <c:v>5.0899999999999999E-3</c:v>
                </c:pt>
                <c:pt idx="36">
                  <c:v>4.6530000000000002E-2</c:v>
                </c:pt>
                <c:pt idx="37">
                  <c:v>0.10743999999999999</c:v>
                </c:pt>
                <c:pt idx="38">
                  <c:v>1.1299999999999999E-2</c:v>
                </c:pt>
                <c:pt idx="39">
                  <c:v>1.3259999999999999E-2</c:v>
                </c:pt>
                <c:pt idx="40">
                  <c:v>1.6209999999999999E-2</c:v>
                </c:pt>
                <c:pt idx="41">
                  <c:v>1.044E-2</c:v>
                </c:pt>
                <c:pt idx="42">
                  <c:v>2.1100000000000001E-2</c:v>
                </c:pt>
                <c:pt idx="43">
                  <c:v>2.827E-2</c:v>
                </c:pt>
                <c:pt idx="44">
                  <c:v>4.1099999999999998E-2</c:v>
                </c:pt>
                <c:pt idx="45">
                  <c:v>1.806E-2</c:v>
                </c:pt>
                <c:pt idx="46">
                  <c:v>1.7420000000000001E-2</c:v>
                </c:pt>
                <c:pt idx="47">
                  <c:v>3.8929999999999999E-2</c:v>
                </c:pt>
                <c:pt idx="48">
                  <c:v>6.0999999999999999E-2</c:v>
                </c:pt>
                <c:pt idx="49">
                  <c:v>5.0000000000000001E-3</c:v>
                </c:pt>
                <c:pt idx="50">
                  <c:v>1.4999999999999999E-2</c:v>
                </c:pt>
              </c:numCache>
            </c:numRef>
          </c:val>
          <c:smooth val="0"/>
          <c:extLst>
            <c:ext xmlns:c16="http://schemas.microsoft.com/office/drawing/2014/chart" uri="{C3380CC4-5D6E-409C-BE32-E72D297353CC}">
              <c16:uniqueId val="{00000000-63E2-7D4D-AE66-329F06799792}"/>
            </c:ext>
          </c:extLst>
        </c:ser>
        <c:dLbls>
          <c:showLegendKey val="0"/>
          <c:showVal val="0"/>
          <c:showCatName val="0"/>
          <c:showSerName val="0"/>
          <c:showPercent val="0"/>
          <c:showBubbleSize val="0"/>
        </c:dLbls>
        <c:marker val="1"/>
        <c:smooth val="0"/>
        <c:axId val="90315696"/>
        <c:axId val="437762496"/>
      </c:lineChart>
      <c:dateAx>
        <c:axId val="90315696"/>
        <c:scaling>
          <c:orientation val="minMax"/>
        </c:scaling>
        <c:delete val="0"/>
        <c:axPos val="b"/>
        <c:numFmt formatCode="yy" sourceLinked="0"/>
        <c:majorTickMark val="out"/>
        <c:minorTickMark val="out"/>
        <c:tickLblPos val="nextTo"/>
        <c:spPr>
          <a:noFill/>
          <a:ln w="9525" cap="flat" cmpd="sng" algn="ctr">
            <a:solidFill>
              <a:schemeClr val="tx1"/>
            </a:solidFill>
            <a:round/>
            <a:headEnd type="none"/>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pl-PL"/>
          </a:p>
        </c:txPr>
        <c:crossAx val="437762496"/>
        <c:crosses val="autoZero"/>
        <c:auto val="1"/>
        <c:lblOffset val="100"/>
        <c:baseTimeUnit val="years"/>
        <c:majorUnit val="2"/>
        <c:majorTimeUnit val="years"/>
      </c:dateAx>
      <c:valAx>
        <c:axId val="437762496"/>
        <c:scaling>
          <c:orientation val="minMax"/>
        </c:scaling>
        <c:delete val="0"/>
        <c:axPos val="l"/>
        <c:majorGridlines>
          <c:spPr>
            <a:ln w="9525" cap="flat" cmpd="sng" algn="ctr">
              <a:solidFill>
                <a:schemeClr val="tx1"/>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ln>
                  <a:noFill/>
                </a:ln>
                <a:solidFill>
                  <a:schemeClr val="tx1"/>
                </a:solidFill>
                <a:latin typeface="+mn-lt"/>
                <a:ea typeface="+mn-ea"/>
                <a:cs typeface="+mn-cs"/>
              </a:defRPr>
            </a:pPr>
            <a:endParaRPr lang="pl-PL"/>
          </a:p>
        </c:txPr>
        <c:crossAx val="903156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3648049320067E-2"/>
          <c:y val="8.5294137400217088E-2"/>
          <c:w val="0.90719015066525477"/>
          <c:h val="0.75252263837949018"/>
        </c:manualLayout>
      </c:layout>
      <c:lineChart>
        <c:grouping val="standard"/>
        <c:varyColors val="0"/>
        <c:ser>
          <c:idx val="3"/>
          <c:order val="1"/>
          <c:tx>
            <c:strRef>
              <c:f>'E:\Dropbox (Personal)\Zoombie_AltmanDaiWang\[Zombies_Tables_20220915.xlsx]Fig1-All'!$E$3</c:f>
              <c:strCache>
                <c:ptCount val="1"/>
                <c:pt idx="0">
                  <c:v>EBITDA/INT&amp;Z-Score</c:v>
                </c:pt>
              </c:strCache>
            </c:strRef>
          </c:tx>
          <c:spPr>
            <a:ln w="28575" cap="rnd">
              <a:solidFill>
                <a:schemeClr val="accent2"/>
              </a:solidFill>
              <a:round/>
            </a:ln>
            <a:effectLst/>
          </c:spPr>
          <c:marker>
            <c:symbol val="none"/>
          </c:marker>
          <c:cat>
            <c:numRef>
              <c:f>'[1]Fig1-All'!$A$4:$A$35</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'[1]Fig1-All'!$E$4:$E$35</c:f>
              <c:numCache>
                <c:formatCode>General</c:formatCode>
                <c:ptCount val="32"/>
                <c:pt idx="0">
                  <c:v>1.4239099999999999E-2</c:v>
                </c:pt>
                <c:pt idx="1">
                  <c:v>1.5183500000000001E-2</c:v>
                </c:pt>
                <c:pt idx="2">
                  <c:v>1.63728E-2</c:v>
                </c:pt>
                <c:pt idx="3">
                  <c:v>2.1286200000000002E-2</c:v>
                </c:pt>
                <c:pt idx="4">
                  <c:v>1.7991E-2</c:v>
                </c:pt>
                <c:pt idx="5">
                  <c:v>1.0231199999999999E-2</c:v>
                </c:pt>
                <c:pt idx="6">
                  <c:v>1.2679299999999999E-2</c:v>
                </c:pt>
                <c:pt idx="7">
                  <c:v>1.7486399999999999E-2</c:v>
                </c:pt>
                <c:pt idx="8">
                  <c:v>3.2535599999999998E-2</c:v>
                </c:pt>
                <c:pt idx="9">
                  <c:v>3.8722800000000002E-2</c:v>
                </c:pt>
                <c:pt idx="10">
                  <c:v>5.40268E-2</c:v>
                </c:pt>
                <c:pt idx="11">
                  <c:v>5.9842399999999997E-2</c:v>
                </c:pt>
                <c:pt idx="12">
                  <c:v>6.6662399999999997E-2</c:v>
                </c:pt>
                <c:pt idx="13">
                  <c:v>6.8384299999999995E-2</c:v>
                </c:pt>
                <c:pt idx="14">
                  <c:v>5.9947E-2</c:v>
                </c:pt>
                <c:pt idx="15">
                  <c:v>5.3134899999999999E-2</c:v>
                </c:pt>
                <c:pt idx="16">
                  <c:v>4.2533000000000001E-2</c:v>
                </c:pt>
                <c:pt idx="17">
                  <c:v>3.43766E-2</c:v>
                </c:pt>
                <c:pt idx="18">
                  <c:v>4.3381400000000001E-2</c:v>
                </c:pt>
                <c:pt idx="19">
                  <c:v>5.3917399999999997E-2</c:v>
                </c:pt>
                <c:pt idx="20">
                  <c:v>5.2174699999999997E-2</c:v>
                </c:pt>
                <c:pt idx="21">
                  <c:v>4.8393199999999997E-2</c:v>
                </c:pt>
                <c:pt idx="22">
                  <c:v>4.7366900000000003E-2</c:v>
                </c:pt>
                <c:pt idx="23">
                  <c:v>5.4398599999999998E-2</c:v>
                </c:pt>
                <c:pt idx="24">
                  <c:v>6.3160400000000005E-2</c:v>
                </c:pt>
                <c:pt idx="25">
                  <c:v>6.6476800000000003E-2</c:v>
                </c:pt>
                <c:pt idx="26">
                  <c:v>6.8273700000000007E-2</c:v>
                </c:pt>
                <c:pt idx="27">
                  <c:v>7.0554500000000006E-2</c:v>
                </c:pt>
                <c:pt idx="28">
                  <c:v>6.8388199999999996E-2</c:v>
                </c:pt>
                <c:pt idx="29">
                  <c:v>6.9720599999999994E-2</c:v>
                </c:pt>
                <c:pt idx="30">
                  <c:v>7.2009600000000007E-2</c:v>
                </c:pt>
                <c:pt idx="31">
                  <c:v>6.1710899999999999E-2</c:v>
                </c:pt>
              </c:numCache>
            </c:numRef>
          </c:val>
          <c:smooth val="0"/>
          <c:extLst>
            <c:ext xmlns:c16="http://schemas.microsoft.com/office/drawing/2014/chart" uri="{C3380CC4-5D6E-409C-BE32-E72D297353CC}">
              <c16:uniqueId val="{00000000-C231-49FC-81DC-5DC17CABB5AC}"/>
            </c:ext>
          </c:extLst>
        </c:ser>
        <c:dLbls>
          <c:showLegendKey val="0"/>
          <c:showVal val="0"/>
          <c:showCatName val="0"/>
          <c:showSerName val="0"/>
          <c:showPercent val="0"/>
          <c:showBubbleSize val="0"/>
        </c:dLbls>
        <c:marker val="1"/>
        <c:smooth val="0"/>
        <c:axId val="293258416"/>
        <c:axId val="293259248"/>
      </c:lineChart>
      <c:lineChart>
        <c:grouping val="standard"/>
        <c:varyColors val="0"/>
        <c:ser>
          <c:idx val="0"/>
          <c:order val="0"/>
          <c:tx>
            <c:strRef>
              <c:f>'E:\Dropbox (Personal)\Zoombie_AltmanDaiWang\[Zombies_Tables_20220915.xlsx]Fig1-All'!$B$3</c:f>
              <c:strCache>
                <c:ptCount val="1"/>
                <c:pt idx="0">
                  <c:v>EBITDA/Interest</c:v>
                </c:pt>
              </c:strCache>
            </c:strRef>
          </c:tx>
          <c:spPr>
            <a:ln w="28575" cap="rnd">
              <a:solidFill>
                <a:schemeClr val="accent1"/>
              </a:solidFill>
              <a:prstDash val="solid"/>
              <a:round/>
            </a:ln>
            <a:effectLst/>
          </c:spPr>
          <c:marker>
            <c:symbol val="none"/>
          </c:marker>
          <c:cat>
            <c:numRef>
              <c:f>'[1]Fig1-All'!$A$4:$A$35</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'[1]Fig1-All'!$B$4:$B$35</c:f>
              <c:numCache>
                <c:formatCode>General</c:formatCode>
                <c:ptCount val="32"/>
                <c:pt idx="0">
                  <c:v>6.5834199999999996E-2</c:v>
                </c:pt>
                <c:pt idx="1">
                  <c:v>7.2321800000000006E-2</c:v>
                </c:pt>
                <c:pt idx="2">
                  <c:v>8.3721500000000004E-2</c:v>
                </c:pt>
                <c:pt idx="3">
                  <c:v>0.1014124</c:v>
                </c:pt>
                <c:pt idx="4">
                  <c:v>0.1108575</c:v>
                </c:pt>
                <c:pt idx="5">
                  <c:v>9.3086199999999994E-2</c:v>
                </c:pt>
                <c:pt idx="6">
                  <c:v>8.8493500000000003E-2</c:v>
                </c:pt>
                <c:pt idx="7">
                  <c:v>9.3109600000000001E-2</c:v>
                </c:pt>
                <c:pt idx="8">
                  <c:v>0.1284342</c:v>
                </c:pt>
                <c:pt idx="9">
                  <c:v>0.15177170000000001</c:v>
                </c:pt>
                <c:pt idx="10">
                  <c:v>0.17603849999999999</c:v>
                </c:pt>
                <c:pt idx="11">
                  <c:v>0.19998340000000001</c:v>
                </c:pt>
                <c:pt idx="12">
                  <c:v>0.21350559999999999</c:v>
                </c:pt>
                <c:pt idx="13">
                  <c:v>0.20569899999999999</c:v>
                </c:pt>
                <c:pt idx="14">
                  <c:v>0.18109220000000001</c:v>
                </c:pt>
                <c:pt idx="15">
                  <c:v>0.16930990000000001</c:v>
                </c:pt>
                <c:pt idx="16">
                  <c:v>0.15058289999999999</c:v>
                </c:pt>
                <c:pt idx="17">
                  <c:v>0.1423112</c:v>
                </c:pt>
                <c:pt idx="18">
                  <c:v>0.1633715</c:v>
                </c:pt>
                <c:pt idx="19">
                  <c:v>0.17656279999999999</c:v>
                </c:pt>
                <c:pt idx="20">
                  <c:v>0.17405229999999999</c:v>
                </c:pt>
                <c:pt idx="21">
                  <c:v>0.1597886</c:v>
                </c:pt>
                <c:pt idx="22">
                  <c:v>0.15339320000000001</c:v>
                </c:pt>
                <c:pt idx="23">
                  <c:v>0.1654322</c:v>
                </c:pt>
                <c:pt idx="24">
                  <c:v>0.18033360000000001</c:v>
                </c:pt>
                <c:pt idx="25">
                  <c:v>0.18808230000000001</c:v>
                </c:pt>
                <c:pt idx="26">
                  <c:v>0.18989739999999999</c:v>
                </c:pt>
                <c:pt idx="27">
                  <c:v>0.19421469999999999</c:v>
                </c:pt>
                <c:pt idx="28">
                  <c:v>0.191523</c:v>
                </c:pt>
                <c:pt idx="29">
                  <c:v>0.19229979999999999</c:v>
                </c:pt>
                <c:pt idx="30">
                  <c:v>0.2053265</c:v>
                </c:pt>
                <c:pt idx="31">
                  <c:v>0.20206180000000001</c:v>
                </c:pt>
              </c:numCache>
            </c:numRef>
          </c:val>
          <c:smooth val="0"/>
          <c:extLst>
            <c:ext xmlns:c16="http://schemas.microsoft.com/office/drawing/2014/chart" uri="{C3380CC4-5D6E-409C-BE32-E72D297353CC}">
              <c16:uniqueId val="{00000001-C231-49FC-81DC-5DC17CABB5AC}"/>
            </c:ext>
          </c:extLst>
        </c:ser>
        <c:dLbls>
          <c:showLegendKey val="0"/>
          <c:showVal val="0"/>
          <c:showCatName val="0"/>
          <c:showSerName val="0"/>
          <c:showPercent val="0"/>
          <c:showBubbleSize val="0"/>
        </c:dLbls>
        <c:marker val="1"/>
        <c:smooth val="0"/>
        <c:axId val="56769808"/>
        <c:axId val="293253840"/>
      </c:lineChart>
      <c:catAx>
        <c:axId val="29325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93259248"/>
        <c:crosses val="autoZero"/>
        <c:auto val="1"/>
        <c:lblAlgn val="ctr"/>
        <c:lblOffset val="100"/>
        <c:noMultiLvlLbl val="0"/>
      </c:catAx>
      <c:valAx>
        <c:axId val="293259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93258416"/>
        <c:crosses val="autoZero"/>
        <c:crossBetween val="between"/>
      </c:valAx>
      <c:valAx>
        <c:axId val="293253840"/>
        <c:scaling>
          <c:orientation val="minMax"/>
        </c:scaling>
        <c:delete val="1"/>
        <c:axPos val="r"/>
        <c:numFmt formatCode="General" sourceLinked="1"/>
        <c:majorTickMark val="out"/>
        <c:minorTickMark val="none"/>
        <c:tickLblPos val="nextTo"/>
        <c:crossAx val="56769808"/>
        <c:crosses val="max"/>
        <c:crossBetween val="between"/>
      </c:valAx>
      <c:catAx>
        <c:axId val="56769808"/>
        <c:scaling>
          <c:orientation val="minMax"/>
        </c:scaling>
        <c:delete val="1"/>
        <c:axPos val="b"/>
        <c:numFmt formatCode="General" sourceLinked="1"/>
        <c:majorTickMark val="out"/>
        <c:minorTickMark val="none"/>
        <c:tickLblPos val="nextTo"/>
        <c:crossAx val="293253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solidFill>
        <a:schemeClr val="bg1">
          <a:lumMod val="85000"/>
        </a:schemeClr>
      </a:solid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(Billions)</c:v>
                </c:pt>
              </c:strCache>
            </c:strRef>
          </c:tx>
          <c:spPr>
            <a:solidFill>
              <a:srgbClr val="000090"/>
            </a:solidFill>
            <a:ln>
              <a:noFill/>
            </a:ln>
          </c:spPr>
          <c:invertIfNegative val="0"/>
          <c:dPt>
            <c:idx val="41"/>
            <c:invertIfNegative val="0"/>
            <c:bubble3D val="0"/>
            <c:spPr>
              <a:solidFill>
                <a:srgbClr val="000090"/>
              </a:solidFill>
              <a:ln>
                <a:solidFill>
                  <a:srgbClr val="000090"/>
                </a:solidFill>
              </a:ln>
            </c:spPr>
            <c:extLst>
              <c:ext xmlns:c16="http://schemas.microsoft.com/office/drawing/2014/chart" uri="{C3380CC4-5D6E-409C-BE32-E72D297353CC}">
                <c16:uniqueId val="{00000001-0A60-4485-A86D-5D73933A8581}"/>
              </c:ext>
            </c:extLst>
          </c:dPt>
          <c:dPt>
            <c:idx val="42"/>
            <c:invertIfNegative val="0"/>
            <c:bubble3D val="0"/>
            <c:spPr>
              <a:solidFill>
                <a:srgbClr val="000090"/>
              </a:solidFill>
              <a:ln>
                <a:solidFill>
                  <a:srgbClr val="3333CC"/>
                </a:solidFill>
              </a:ln>
            </c:spPr>
            <c:extLst>
              <c:ext xmlns:c16="http://schemas.microsoft.com/office/drawing/2014/chart" uri="{C3380CC4-5D6E-409C-BE32-E72D297353CC}">
                <c16:uniqueId val="{00000003-0A60-4485-A86D-5D73933A8581}"/>
              </c:ext>
            </c:extLst>
          </c:dPt>
          <c:dPt>
            <c:idx val="44"/>
            <c:invertIfNegative val="0"/>
            <c:bubble3D val="0"/>
            <c:spPr>
              <a:solidFill>
                <a:srgbClr val="4472C4"/>
              </a:solidFill>
              <a:ln>
                <a:noFill/>
              </a:ln>
            </c:spPr>
            <c:extLst>
              <c:ext xmlns:c16="http://schemas.microsoft.com/office/drawing/2014/chart" uri="{C3380CC4-5D6E-409C-BE32-E72D297353CC}">
                <c16:uniqueId val="{00000004-43B1-438E-89CF-E60F4D3FE74A}"/>
              </c:ext>
            </c:extLst>
          </c:dPt>
          <c:dLbls>
            <c:dLbl>
              <c:idx val="4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1-438E-89CF-E60F4D3FE74A}"/>
                </c:ext>
              </c:extLst>
            </c:dLbl>
            <c:spPr>
              <a:noFill/>
              <a:ln>
                <a:noFill/>
              </a:ln>
              <a:effectLst/>
            </c:spPr>
            <c:txPr>
              <a:bodyPr wrap="square" lIns="38100" tIns="19050" rIns="38100" bIns="19050" anchor="ctr">
                <a:spAutoFit/>
              </a:bodyPr>
              <a:lstStyle/>
              <a:p>
                <a:pPr>
                  <a:defRPr sz="800"/>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Sheet1!$A$2:$A$46</c:f>
              <c:strCache>
                <c:ptCount val="4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strCache>
            </c:strRef>
          </c:cat>
          <c:val>
            <c:numRef>
              <c:f>Sheet1!$B$2:$B$46</c:f>
              <c:numCache>
                <c:formatCode>_("$"* #,##0_);_("$"* \(#,##0\);_("$"* "-"??_);_(@_)</c:formatCode>
                <c:ptCount val="45"/>
                <c:pt idx="0">
                  <c:v>8.9454999999999991</c:v>
                </c:pt>
                <c:pt idx="1">
                  <c:v>10.355499999999999</c:v>
                </c:pt>
                <c:pt idx="2">
                  <c:v>14.9345</c:v>
                </c:pt>
                <c:pt idx="3">
                  <c:v>17.1145</c:v>
                </c:pt>
                <c:pt idx="4">
                  <c:v>18.108499999999999</c:v>
                </c:pt>
                <c:pt idx="5">
                  <c:v>27.492000000000001</c:v>
                </c:pt>
                <c:pt idx="6">
                  <c:v>40.938499999999998</c:v>
                </c:pt>
                <c:pt idx="7">
                  <c:v>58.087499999999999</c:v>
                </c:pt>
                <c:pt idx="8">
                  <c:v>90.242999999999995</c:v>
                </c:pt>
                <c:pt idx="9">
                  <c:v>129.55699999999999</c:v>
                </c:pt>
                <c:pt idx="10">
                  <c:v>148.18700000000001</c:v>
                </c:pt>
                <c:pt idx="11">
                  <c:v>189.25800000000001</c:v>
                </c:pt>
                <c:pt idx="12">
                  <c:v>181</c:v>
                </c:pt>
                <c:pt idx="13">
                  <c:v>183.6</c:v>
                </c:pt>
                <c:pt idx="14">
                  <c:v>163</c:v>
                </c:pt>
                <c:pt idx="15">
                  <c:v>206.90700000000001</c:v>
                </c:pt>
                <c:pt idx="16">
                  <c:v>235</c:v>
                </c:pt>
                <c:pt idx="17">
                  <c:v>240</c:v>
                </c:pt>
                <c:pt idx="18">
                  <c:v>271</c:v>
                </c:pt>
                <c:pt idx="19">
                  <c:v>335.4</c:v>
                </c:pt>
                <c:pt idx="20">
                  <c:v>465.5</c:v>
                </c:pt>
                <c:pt idx="21">
                  <c:v>567.4</c:v>
                </c:pt>
                <c:pt idx="22">
                  <c:v>597.20000000000005</c:v>
                </c:pt>
                <c:pt idx="23">
                  <c:v>649</c:v>
                </c:pt>
                <c:pt idx="24">
                  <c:v>757</c:v>
                </c:pt>
                <c:pt idx="25">
                  <c:v>825</c:v>
                </c:pt>
                <c:pt idx="26">
                  <c:v>933.1</c:v>
                </c:pt>
                <c:pt idx="27">
                  <c:v>1073</c:v>
                </c:pt>
                <c:pt idx="28">
                  <c:v>993.6</c:v>
                </c:pt>
                <c:pt idx="29">
                  <c:v>1075.4000000000001</c:v>
                </c:pt>
                <c:pt idx="30">
                  <c:v>1091</c:v>
                </c:pt>
                <c:pt idx="31">
                  <c:v>1152.95</c:v>
                </c:pt>
                <c:pt idx="32">
                  <c:v>1221.8</c:v>
                </c:pt>
                <c:pt idx="33">
                  <c:v>1354.6487097461916</c:v>
                </c:pt>
                <c:pt idx="34">
                  <c:v>1212.3617287382101</c:v>
                </c:pt>
                <c:pt idx="35">
                  <c:v>1392.21225706721</c:v>
                </c:pt>
                <c:pt idx="36">
                  <c:v>1496.81352918721</c:v>
                </c:pt>
                <c:pt idx="37">
                  <c:v>1595.84</c:v>
                </c:pt>
                <c:pt idx="38">
                  <c:v>1656.1755878937395</c:v>
                </c:pt>
                <c:pt idx="39">
                  <c:v>1622.36</c:v>
                </c:pt>
                <c:pt idx="40">
                  <c:v>1664.1663603944801</c:v>
                </c:pt>
                <c:pt idx="41">
                  <c:v>1652.0171284073001</c:v>
                </c:pt>
                <c:pt idx="42">
                  <c:v>1760</c:v>
                </c:pt>
                <c:pt idx="43">
                  <c:v>1850</c:v>
                </c:pt>
                <c:pt idx="44">
                  <c:v>1800</c:v>
                </c:pt>
              </c:numCache>
            </c:numRef>
          </c:val>
          <c:extLst>
            <c:ext xmlns:c16="http://schemas.microsoft.com/office/drawing/2014/chart" uri="{C3380CC4-5D6E-409C-BE32-E72D297353CC}">
              <c16:uniqueId val="{00000005-0A60-4485-A86D-5D73933A8581}"/>
            </c:ext>
          </c:extLst>
        </c:ser>
        <c:dLbls>
          <c:showLegendKey val="0"/>
          <c:showVal val="0"/>
          <c:showCatName val="0"/>
          <c:showSerName val="0"/>
          <c:showPercent val="0"/>
          <c:showBubbleSize val="0"/>
        </c:dLbls>
        <c:gapWidth val="150"/>
        <c:axId val="152651264"/>
        <c:axId val="151807680"/>
      </c:barChart>
      <c:catAx>
        <c:axId val="152651264"/>
        <c:scaling>
          <c:orientation val="minMax"/>
        </c:scaling>
        <c:delete val="0"/>
        <c:axPos val="b"/>
        <c:numFmt formatCode="General" sourceLinked="0"/>
        <c:majorTickMark val="out"/>
        <c:minorTickMark val="none"/>
        <c:tickLblPos val="nextTo"/>
        <c:txPr>
          <a:bodyPr/>
          <a:lstStyle/>
          <a:p>
            <a:pPr>
              <a:defRPr sz="800" b="1"/>
            </a:pPr>
            <a:endParaRPr lang="pl-PL"/>
          </a:p>
        </c:txPr>
        <c:crossAx val="151807680"/>
        <c:crosses val="autoZero"/>
        <c:auto val="1"/>
        <c:lblAlgn val="ctr"/>
        <c:lblOffset val="100"/>
        <c:tickLblSkip val="1"/>
        <c:tickMarkSkip val="1"/>
        <c:noMultiLvlLbl val="0"/>
      </c:catAx>
      <c:valAx>
        <c:axId val="151807680"/>
        <c:scaling>
          <c:orientation val="minMax"/>
        </c:scaling>
        <c:delete val="0"/>
        <c:axPos val="l"/>
        <c:majorGridlines/>
        <c:title>
          <c:tx>
            <c:rich>
              <a:bodyPr rot="-5400000" vert="horz"/>
              <a:lstStyle/>
              <a:p>
                <a:pPr>
                  <a:defRPr sz="1200"/>
                </a:pPr>
                <a:r>
                  <a:rPr lang="en-US" sz="1200" dirty="0"/>
                  <a:t>$</a:t>
                </a:r>
                <a:r>
                  <a:rPr lang="en-US" sz="1200" baseline="0" dirty="0"/>
                  <a:t> (Billions)</a:t>
                </a:r>
                <a:endParaRPr lang="en-US" sz="1200" dirty="0"/>
              </a:p>
            </c:rich>
          </c:tx>
          <c:overlay val="0"/>
        </c:title>
        <c:numFmt formatCode="_(&quot;$&quot;* #,##0_);_(&quot;$&quot;* \(#,##0\);_(&quot;$&quot;* &quot;-&quot;??_);_(@_)" sourceLinked="1"/>
        <c:majorTickMark val="out"/>
        <c:minorTickMark val="none"/>
        <c:tickLblPos val="nextTo"/>
        <c:txPr>
          <a:bodyPr/>
          <a:lstStyle/>
          <a:p>
            <a:pPr>
              <a:defRPr sz="800" b="1"/>
            </a:pPr>
            <a:endParaRPr lang="pl-PL"/>
          </a:p>
        </c:txPr>
        <c:crossAx val="152651264"/>
        <c:crosses val="autoZero"/>
        <c:crossBetween val="between"/>
      </c:valAx>
      <c:spPr>
        <a:solidFill>
          <a:schemeClr val="bg1">
            <a:lumMod val="85000"/>
          </a:schemeClr>
        </a:solidFill>
        <a:ln>
          <a:solidFill>
            <a:schemeClr val="bg2"/>
          </a:solidFill>
        </a:ln>
      </c:spPr>
    </c:plotArea>
    <c:plotVisOnly val="1"/>
    <c:dispBlanksAs val="gap"/>
    <c:showDLblsOverMax val="0"/>
  </c:chart>
  <c:spPr>
    <a:ln>
      <a:noFill/>
    </a:ln>
  </c:spPr>
  <c:txPr>
    <a:bodyPr/>
    <a:lstStyle/>
    <a:p>
      <a:pPr>
        <a:defRPr sz="1800"/>
      </a:pPr>
      <a:endParaRPr lang="pl-P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0.9583</cdr:x>
      <cdr:y>0.71842</cdr:y>
    </cdr:from>
    <cdr:to>
      <cdr:x>0.97473</cdr:x>
      <cdr:y>0.81868</cdr:y>
    </cdr:to>
    <cdr:cxnSp macro="">
      <cdr:nvCxnSpPr>
        <cdr:cNvPr id="3" name="Straight Connector 2">
          <a:extLst xmlns:a="http://schemas.openxmlformats.org/drawingml/2006/main">
            <a:ext uri="{FF2B5EF4-FFF2-40B4-BE49-F238E27FC236}">
              <a16:creationId xmlns:a16="http://schemas.microsoft.com/office/drawing/2014/main" id="{284EDF34-3531-4433-7DB6-8E9F98E45841}"/>
            </a:ext>
          </a:extLst>
        </cdr:cNvPr>
        <cdr:cNvCxnSpPr/>
      </cdr:nvCxnSpPr>
      <cdr:spPr>
        <a:xfrm xmlns:a="http://schemas.openxmlformats.org/drawingml/2006/main" flipV="1">
          <a:off x="7928993" y="2761828"/>
          <a:ext cx="135977" cy="385409"/>
        </a:xfrm>
        <a:prstGeom xmlns:a="http://schemas.openxmlformats.org/drawingml/2006/main" prst="line">
          <a:avLst/>
        </a:prstGeom>
        <a:ln xmlns:a="http://schemas.openxmlformats.org/drawingml/2006/main" w="25400">
          <a:solidFill>
            <a:srgbClr val="00206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0.9583</cdr:x>
      <cdr:y>0.71842</cdr:y>
    </cdr:from>
    <cdr:to>
      <cdr:x>0.97473</cdr:x>
      <cdr:y>0.81868</cdr:y>
    </cdr:to>
    <cdr:cxnSp macro="">
      <cdr:nvCxnSpPr>
        <cdr:cNvPr id="3" name="Straight Connector 2">
          <a:extLst xmlns:a="http://schemas.openxmlformats.org/drawingml/2006/main">
            <a:ext uri="{FF2B5EF4-FFF2-40B4-BE49-F238E27FC236}">
              <a16:creationId xmlns:a16="http://schemas.microsoft.com/office/drawing/2014/main" id="{284EDF34-3531-4433-7DB6-8E9F98E45841}"/>
            </a:ext>
          </a:extLst>
        </cdr:cNvPr>
        <cdr:cNvCxnSpPr/>
      </cdr:nvCxnSpPr>
      <cdr:spPr>
        <a:xfrm xmlns:a="http://schemas.openxmlformats.org/drawingml/2006/main" flipV="1">
          <a:off x="7928993" y="2761828"/>
          <a:ext cx="135977" cy="385409"/>
        </a:xfrm>
        <a:prstGeom xmlns:a="http://schemas.openxmlformats.org/drawingml/2006/main" prst="line">
          <a:avLst/>
        </a:prstGeom>
        <a:ln xmlns:a="http://schemas.openxmlformats.org/drawingml/2006/main" w="25400">
          <a:solidFill>
            <a:srgbClr val="00206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0.97361</cdr:x>
      <cdr:y>0.58632</cdr:y>
    </cdr:from>
    <cdr:to>
      <cdr:x>0.98282</cdr:x>
      <cdr:y>0.71842</cdr:y>
    </cdr:to>
    <cdr:cxnSp macro="">
      <cdr:nvCxnSpPr>
        <cdr:cNvPr id="2" name="Straight Connector 1">
          <a:extLst xmlns:a="http://schemas.openxmlformats.org/drawingml/2006/main">
            <a:ext uri="{FF2B5EF4-FFF2-40B4-BE49-F238E27FC236}">
              <a16:creationId xmlns:a16="http://schemas.microsoft.com/office/drawing/2014/main" id="{5C13FA92-054A-FBCC-C389-A9F89D19C2A6}"/>
            </a:ext>
          </a:extLst>
        </cdr:cNvPr>
        <cdr:cNvCxnSpPr/>
      </cdr:nvCxnSpPr>
      <cdr:spPr>
        <a:xfrm xmlns:a="http://schemas.openxmlformats.org/drawingml/2006/main" flipV="1">
          <a:off x="8055724" y="2253997"/>
          <a:ext cx="76144" cy="507831"/>
        </a:xfrm>
        <a:prstGeom xmlns:a="http://schemas.openxmlformats.org/drawingml/2006/main" prst="line">
          <a:avLst/>
        </a:prstGeom>
        <a:ln xmlns:a="http://schemas.openxmlformats.org/drawingml/2006/main" w="2540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3027137"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935" tIns="46467" rIns="92935" bIns="46467" numCol="1" anchor="t" anchorCtr="0" compatLnSpc="1">
            <a:prstTxWarp prst="textNoShape">
              <a:avLst/>
            </a:prstTxWarp>
          </a:bodyPr>
          <a:lstStyle>
            <a:lvl1pPr defTabSz="928065">
              <a:defRPr sz="1200">
                <a:latin typeface="Times New Roman" pitchFamily="18" charset="0"/>
              </a:defRPr>
            </a:lvl1pPr>
          </a:lstStyle>
          <a:p>
            <a:pPr>
              <a:defRPr/>
            </a:pPr>
            <a:endParaRPr lang="en-US" dirty="0"/>
          </a:p>
        </p:txBody>
      </p:sp>
      <p:sp>
        <p:nvSpPr>
          <p:cNvPr id="16387" name="Rectangle 3"/>
          <p:cNvSpPr>
            <a:spLocks noGrp="1" noChangeArrowheads="1"/>
          </p:cNvSpPr>
          <p:nvPr>
            <p:ph type="dt" sz="quarter" idx="1"/>
          </p:nvPr>
        </p:nvSpPr>
        <p:spPr bwMode="auto">
          <a:xfrm>
            <a:off x="3957865" y="1"/>
            <a:ext cx="3027136"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935" tIns="46467" rIns="92935" bIns="46467" numCol="1" anchor="t" anchorCtr="0" compatLnSpc="1">
            <a:prstTxWarp prst="textNoShape">
              <a:avLst/>
            </a:prstTxWarp>
          </a:bodyPr>
          <a:lstStyle>
            <a:lvl1pPr algn="r" defTabSz="928065">
              <a:defRPr sz="1200">
                <a:latin typeface="Times New Roman" pitchFamily="18" charset="0"/>
              </a:defRPr>
            </a:lvl1pPr>
          </a:lstStyle>
          <a:p>
            <a:pPr>
              <a:defRPr/>
            </a:pPr>
            <a:fld id="{69EC03FC-8732-43FA-B238-5A5081DBC472}" type="datetime8">
              <a:rPr lang="en-US" smtClean="0"/>
              <a:t>6/17/2024 10:09 AM</a:t>
            </a:fld>
            <a:endParaRPr lang="en-US" dirty="0"/>
          </a:p>
        </p:txBody>
      </p:sp>
      <p:sp>
        <p:nvSpPr>
          <p:cNvPr id="16388" name="Rectangle 4"/>
          <p:cNvSpPr>
            <a:spLocks noGrp="1" noChangeArrowheads="1"/>
          </p:cNvSpPr>
          <p:nvPr>
            <p:ph type="ftr" sz="quarter" idx="2"/>
          </p:nvPr>
        </p:nvSpPr>
        <p:spPr bwMode="auto">
          <a:xfrm>
            <a:off x="1" y="8818594"/>
            <a:ext cx="3027137" cy="465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935" tIns="46467" rIns="92935" bIns="46467" numCol="1" anchor="b" anchorCtr="0" compatLnSpc="1">
            <a:prstTxWarp prst="textNoShape">
              <a:avLst/>
            </a:prstTxWarp>
          </a:bodyPr>
          <a:lstStyle>
            <a:lvl1pPr defTabSz="928065">
              <a:defRPr sz="1200">
                <a:latin typeface="Times New Roman" pitchFamily="18" charset="0"/>
              </a:defRPr>
            </a:lvl1pPr>
          </a:lstStyle>
          <a:p>
            <a:pPr>
              <a:defRPr/>
            </a:pPr>
            <a:endParaRPr lang="en-US" dirty="0"/>
          </a:p>
        </p:txBody>
      </p:sp>
      <p:sp>
        <p:nvSpPr>
          <p:cNvPr id="16389" name="Rectangle 5"/>
          <p:cNvSpPr>
            <a:spLocks noGrp="1" noChangeArrowheads="1"/>
          </p:cNvSpPr>
          <p:nvPr>
            <p:ph type="sldNum" sz="quarter" idx="3"/>
          </p:nvPr>
        </p:nvSpPr>
        <p:spPr bwMode="auto">
          <a:xfrm>
            <a:off x="3957865" y="8818594"/>
            <a:ext cx="3027136" cy="465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935" tIns="46467" rIns="92935" bIns="46467" numCol="1" anchor="b" anchorCtr="0" compatLnSpc="1">
            <a:prstTxWarp prst="textNoShape">
              <a:avLst/>
            </a:prstTxWarp>
          </a:bodyPr>
          <a:lstStyle>
            <a:lvl1pPr algn="r" defTabSz="928065">
              <a:defRPr sz="1200">
                <a:latin typeface="Times New Roman" pitchFamily="18" charset="0"/>
              </a:defRPr>
            </a:lvl1pPr>
          </a:lstStyle>
          <a:p>
            <a:pPr>
              <a:defRPr/>
            </a:pPr>
            <a:fld id="{6DFED398-359D-419C-915D-EAA137322ADD}" type="slidenum">
              <a:rPr lang="en-US"/>
              <a:pPr>
                <a:defRPr/>
              </a:pPr>
              <a:t>‹#›</a:t>
            </a:fld>
            <a:endParaRPr lang="en-US" dirty="0"/>
          </a:p>
        </p:txBody>
      </p:sp>
    </p:spTree>
    <p:extLst>
      <p:ext uri="{BB962C8B-B14F-4D97-AF65-F5344CB8AC3E}">
        <p14:creationId xmlns:p14="http://schemas.microsoft.com/office/powerpoint/2010/main" val="38918518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1" y="1"/>
            <a:ext cx="3027137"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63" tIns="46030" rIns="92063" bIns="46030" numCol="1" anchor="t" anchorCtr="0" compatLnSpc="1">
            <a:prstTxWarp prst="textNoShape">
              <a:avLst/>
            </a:prstTxWarp>
          </a:bodyPr>
          <a:lstStyle>
            <a:lvl1pPr defTabSz="920433">
              <a:defRPr sz="1200">
                <a:latin typeface="Times New Roman" pitchFamily="18" charset="0"/>
              </a:defRPr>
            </a:lvl1pPr>
          </a:lstStyle>
          <a:p>
            <a:pPr>
              <a:defRPr/>
            </a:pPr>
            <a:endParaRPr lang="en-US" dirty="0"/>
          </a:p>
        </p:txBody>
      </p:sp>
      <p:sp>
        <p:nvSpPr>
          <p:cNvPr id="62467" name="Rectangle 3"/>
          <p:cNvSpPr>
            <a:spLocks noGrp="1" noChangeArrowheads="1"/>
          </p:cNvSpPr>
          <p:nvPr>
            <p:ph type="dt" idx="1"/>
          </p:nvPr>
        </p:nvSpPr>
        <p:spPr bwMode="auto">
          <a:xfrm>
            <a:off x="3956348" y="1"/>
            <a:ext cx="3027137"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63" tIns="46030" rIns="92063" bIns="46030" numCol="1" anchor="t" anchorCtr="0" compatLnSpc="1">
            <a:prstTxWarp prst="textNoShape">
              <a:avLst/>
            </a:prstTxWarp>
          </a:bodyPr>
          <a:lstStyle>
            <a:lvl1pPr algn="r" defTabSz="920433">
              <a:defRPr sz="1200">
                <a:latin typeface="Times New Roman" pitchFamily="18" charset="0"/>
              </a:defRPr>
            </a:lvl1pPr>
          </a:lstStyle>
          <a:p>
            <a:pPr>
              <a:defRPr/>
            </a:pPr>
            <a:fld id="{3B7D720D-E787-4F09-9D5E-7D3B422AF8D0}" type="datetime8">
              <a:rPr lang="en-US" smtClean="0"/>
              <a:t>6/17/2024 10:09 AM</a:t>
            </a:fld>
            <a:endParaRPr lang="en-US" dirty="0"/>
          </a:p>
        </p:txBody>
      </p:sp>
      <p:sp>
        <p:nvSpPr>
          <p:cNvPr id="3174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2469" name="Rectangle 5"/>
          <p:cNvSpPr>
            <a:spLocks noGrp="1" noChangeArrowheads="1"/>
          </p:cNvSpPr>
          <p:nvPr>
            <p:ph type="body" sz="quarter" idx="3"/>
          </p:nvPr>
        </p:nvSpPr>
        <p:spPr bwMode="auto">
          <a:xfrm>
            <a:off x="698804" y="4410066"/>
            <a:ext cx="5587394" cy="4178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63" tIns="46030" rIns="92063" bIns="460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1" y="8817060"/>
            <a:ext cx="3027137"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63" tIns="46030" rIns="92063" bIns="46030" numCol="1" anchor="b" anchorCtr="0" compatLnSpc="1">
            <a:prstTxWarp prst="textNoShape">
              <a:avLst/>
            </a:prstTxWarp>
          </a:bodyPr>
          <a:lstStyle>
            <a:lvl1pPr defTabSz="920433">
              <a:defRPr sz="1200">
                <a:latin typeface="Times New Roman" pitchFamily="18" charset="0"/>
              </a:defRPr>
            </a:lvl1pPr>
          </a:lstStyle>
          <a:p>
            <a:pPr>
              <a:defRPr/>
            </a:pPr>
            <a:endParaRPr lang="en-US" dirty="0"/>
          </a:p>
        </p:txBody>
      </p:sp>
      <p:sp>
        <p:nvSpPr>
          <p:cNvPr id="62471" name="Rectangle 7"/>
          <p:cNvSpPr>
            <a:spLocks noGrp="1" noChangeArrowheads="1"/>
          </p:cNvSpPr>
          <p:nvPr>
            <p:ph type="sldNum" sz="quarter" idx="5"/>
          </p:nvPr>
        </p:nvSpPr>
        <p:spPr bwMode="auto">
          <a:xfrm>
            <a:off x="3956348" y="8817060"/>
            <a:ext cx="3027137" cy="465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63" tIns="46030" rIns="92063" bIns="46030" numCol="1" anchor="b" anchorCtr="0" compatLnSpc="1">
            <a:prstTxWarp prst="textNoShape">
              <a:avLst/>
            </a:prstTxWarp>
          </a:bodyPr>
          <a:lstStyle>
            <a:lvl1pPr algn="r" defTabSz="920433">
              <a:defRPr sz="1200">
                <a:latin typeface="Times New Roman" pitchFamily="18" charset="0"/>
              </a:defRPr>
            </a:lvl1pPr>
          </a:lstStyle>
          <a:p>
            <a:pPr>
              <a:defRPr/>
            </a:pPr>
            <a:fld id="{E07101EE-AA2F-4112-832E-C96A9A26B0F4}" type="slidenum">
              <a:rPr lang="en-US"/>
              <a:pPr>
                <a:defRPr/>
              </a:pPr>
              <a:t>‹#›</a:t>
            </a:fld>
            <a:endParaRPr lang="en-US" dirty="0"/>
          </a:p>
        </p:txBody>
      </p:sp>
    </p:spTree>
    <p:extLst>
      <p:ext uri="{BB962C8B-B14F-4D97-AF65-F5344CB8AC3E}">
        <p14:creationId xmlns:p14="http://schemas.microsoft.com/office/powerpoint/2010/main" val="27498911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screenshots</a:t>
            </a:r>
          </a:p>
        </p:txBody>
      </p:sp>
      <p:sp>
        <p:nvSpPr>
          <p:cNvPr id="4" name="Date Placeholder 3"/>
          <p:cNvSpPr>
            <a:spLocks noGrp="1"/>
          </p:cNvSpPr>
          <p:nvPr>
            <p:ph type="dt" idx="1"/>
          </p:nvPr>
        </p:nvSpPr>
        <p:spPr/>
        <p:txBody>
          <a:bodyPr/>
          <a:lstStyle/>
          <a:p>
            <a:pPr>
              <a:defRPr/>
            </a:pPr>
            <a:fld id="{4D8E93DE-581B-4E97-9EAF-DB3054EEB435}" type="datetime8">
              <a:rPr lang="en-US" smtClean="0"/>
              <a:t>6/17/2024 10:09 AM</a:t>
            </a:fld>
            <a:endParaRPr lang="en-US" dirty="0"/>
          </a:p>
        </p:txBody>
      </p:sp>
      <p:sp>
        <p:nvSpPr>
          <p:cNvPr id="5" name="Slide Number Placeholder 4"/>
          <p:cNvSpPr>
            <a:spLocks noGrp="1"/>
          </p:cNvSpPr>
          <p:nvPr>
            <p:ph type="sldNum" sz="quarter" idx="5"/>
          </p:nvPr>
        </p:nvSpPr>
        <p:spPr/>
        <p:txBody>
          <a:bodyPr/>
          <a:lstStyle/>
          <a:p>
            <a:pPr>
              <a:defRPr/>
            </a:pPr>
            <a:fld id="{E07101EE-AA2F-4112-832E-C96A9A26B0F4}" type="slidenum">
              <a:rPr lang="en-US" smtClean="0"/>
              <a:pPr>
                <a:defRPr/>
              </a:pPr>
              <a:t>1</a:t>
            </a:fld>
            <a:endParaRPr lang="en-US" dirty="0"/>
          </a:p>
        </p:txBody>
      </p:sp>
    </p:spTree>
    <p:extLst>
      <p:ext uri="{BB962C8B-B14F-4D97-AF65-F5344CB8AC3E}">
        <p14:creationId xmlns:p14="http://schemas.microsoft.com/office/powerpoint/2010/main" val="110120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Altman to send an up to 2019 chart.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6" name="Google Shape;376;p13:notes"/>
          <p:cNvSpPr txBox="1"/>
          <p:nvPr/>
        </p:nvSpPr>
        <p:spPr>
          <a:xfrm>
            <a:off x="4007894" y="8893003"/>
            <a:ext cx="3067548" cy="468474"/>
          </a:xfrm>
          <a:prstGeom prst="rect">
            <a:avLst/>
          </a:prstGeom>
          <a:noFill/>
          <a:ln>
            <a:noFill/>
          </a:ln>
        </p:spPr>
        <p:txBody>
          <a:bodyPr spcFirstLastPara="1" wrap="square" lIns="93900" tIns="46950" rIns="93900" bIns="469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40</a:t>
            </a:fld>
            <a:endParaRPr sz="1200">
              <a:solidFill>
                <a:srgbClr val="000000"/>
              </a:solidFill>
              <a:latin typeface="Calibri"/>
              <a:ea typeface="Calibri"/>
              <a:cs typeface="Calibri"/>
              <a:sym typeface="Calibri"/>
            </a:endParaRPr>
          </a:p>
        </p:txBody>
      </p:sp>
      <p:sp>
        <p:nvSpPr>
          <p:cNvPr id="377" name="Google Shape;377;p13:notes"/>
          <p:cNvSpPr>
            <a:spLocks noGrp="1" noRot="1" noChangeAspect="1"/>
          </p:cNvSpPr>
          <p:nvPr>
            <p:ph type="sldImg" idx="2"/>
          </p:nvPr>
        </p:nvSpPr>
        <p:spPr>
          <a:xfrm>
            <a:off x="1198563" y="701675"/>
            <a:ext cx="4681537"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13:notes"/>
          <p:cNvSpPr txBox="1">
            <a:spLocks noGrp="1"/>
          </p:cNvSpPr>
          <p:nvPr>
            <p:ph type="body" idx="1"/>
          </p:nvPr>
        </p:nvSpPr>
        <p:spPr>
          <a:xfrm>
            <a:off x="708524" y="4448101"/>
            <a:ext cx="5660028" cy="4213064"/>
          </a:xfrm>
          <a:prstGeom prst="rect">
            <a:avLst/>
          </a:prstGeom>
          <a:noFill/>
          <a:ln>
            <a:noFill/>
          </a:ln>
        </p:spPr>
        <p:txBody>
          <a:bodyPr spcFirstLastPara="1" wrap="square" lIns="93900" tIns="46950" rIns="93900" bIns="469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https://www.iif.com/Key-Topics/Debt/Monitors</a:t>
            </a:r>
          </a:p>
        </p:txBody>
      </p:sp>
      <p:sp>
        <p:nvSpPr>
          <p:cNvPr id="4" name="Slide Number Placeholder 3"/>
          <p:cNvSpPr>
            <a:spLocks noGrp="1"/>
          </p:cNvSpPr>
          <p:nvPr>
            <p:ph type="sldNum" sz="quarter" idx="5"/>
          </p:nvPr>
        </p:nvSpPr>
        <p:spPr/>
        <p:txBody>
          <a:bodyPr/>
          <a:lstStyle/>
          <a:p>
            <a:pPr>
              <a:defRPr/>
            </a:pPr>
            <a:fld id="{9688518F-DB02-4689-924A-AF43499BDE0F}"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78674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88518F-DB02-4689-924A-AF43499BDE0F}"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84148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B7D720D-E787-4F09-9D5E-7D3B422AF8D0}" type="datetime8">
              <a:rPr lang="en-US" smtClean="0"/>
              <a:t>6/17/2024 10:09 AM</a:t>
            </a:fld>
            <a:endParaRPr lang="en-US" dirty="0"/>
          </a:p>
        </p:txBody>
      </p:sp>
      <p:sp>
        <p:nvSpPr>
          <p:cNvPr id="5" name="Slide Number Placeholder 4"/>
          <p:cNvSpPr>
            <a:spLocks noGrp="1"/>
          </p:cNvSpPr>
          <p:nvPr>
            <p:ph type="sldNum" sz="quarter" idx="5"/>
          </p:nvPr>
        </p:nvSpPr>
        <p:spPr/>
        <p:txBody>
          <a:bodyPr/>
          <a:lstStyle/>
          <a:p>
            <a:pPr>
              <a:defRPr/>
            </a:pPr>
            <a:fld id="{E07101EE-AA2F-4112-832E-C96A9A26B0F4}" type="slidenum">
              <a:rPr lang="en-US" smtClean="0"/>
              <a:pPr>
                <a:defRPr/>
              </a:pPr>
              <a:t>9</a:t>
            </a:fld>
            <a:endParaRPr lang="en-US" dirty="0"/>
          </a:p>
        </p:txBody>
      </p:sp>
    </p:spTree>
    <p:extLst>
      <p:ext uri="{BB962C8B-B14F-4D97-AF65-F5344CB8AC3E}">
        <p14:creationId xmlns:p14="http://schemas.microsoft.com/office/powerpoint/2010/main" val="241348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69988" y="679450"/>
            <a:ext cx="4672012" cy="3505200"/>
          </a:xfrm>
          <a:ln/>
        </p:spPr>
      </p:sp>
      <p:sp>
        <p:nvSpPr>
          <p:cNvPr id="24578" name="Rectangle 3"/>
          <p:cNvSpPr>
            <a:spLocks noGrp="1" noChangeArrowheads="1"/>
          </p:cNvSpPr>
          <p:nvPr>
            <p:ph type="body" idx="1"/>
          </p:nvPr>
        </p:nvSpPr>
        <p:spPr>
          <a:xfrm>
            <a:off x="904001" y="4419600"/>
            <a:ext cx="5202411" cy="4203701"/>
          </a:xfrm>
          <a:noFill/>
          <a:ln/>
        </p:spPr>
        <p:txBody>
          <a:bodyPr/>
          <a:lstStyle/>
          <a:p>
            <a:r>
              <a:rPr lang="en-US" dirty="0">
                <a:latin typeface="Arial" pitchFamily="34" charset="0"/>
              </a:rPr>
              <a:t>2022 default rate – 1.5%</a:t>
            </a:r>
          </a:p>
          <a:p>
            <a:r>
              <a:rPr lang="en-US" dirty="0">
                <a:latin typeface="Arial" pitchFamily="34" charset="0"/>
              </a:rPr>
              <a:t>2023 default rate – 3.3%</a:t>
            </a:r>
          </a:p>
          <a:p>
            <a:r>
              <a:rPr lang="en-US" dirty="0">
                <a:latin typeface="Arial" pitchFamily="34" charset="0"/>
              </a:rPr>
              <a:t>2024 default rate – 6.6%</a:t>
            </a:r>
          </a:p>
        </p:txBody>
      </p:sp>
    </p:spTree>
    <p:extLst>
      <p:ext uri="{BB962C8B-B14F-4D97-AF65-F5344CB8AC3E}">
        <p14:creationId xmlns:p14="http://schemas.microsoft.com/office/powerpoint/2010/main" val="150687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69988" y="679450"/>
            <a:ext cx="4672012" cy="3505200"/>
          </a:xfrm>
          <a:ln/>
        </p:spPr>
      </p:sp>
      <p:sp>
        <p:nvSpPr>
          <p:cNvPr id="24578" name="Rectangle 3"/>
          <p:cNvSpPr>
            <a:spLocks noGrp="1" noChangeArrowheads="1"/>
          </p:cNvSpPr>
          <p:nvPr>
            <p:ph type="body" idx="1"/>
          </p:nvPr>
        </p:nvSpPr>
        <p:spPr>
          <a:xfrm>
            <a:off x="904001" y="4419600"/>
            <a:ext cx="5202411" cy="4203701"/>
          </a:xfrm>
          <a:noFill/>
          <a:ln/>
        </p:spPr>
        <p:txBody>
          <a:bodyPr/>
          <a:lstStyle/>
          <a:p>
            <a:r>
              <a:rPr lang="en-US" dirty="0">
                <a:latin typeface="Arial" pitchFamily="34" charset="0"/>
              </a:rPr>
              <a:t>2022 default rate – 1.5%</a:t>
            </a:r>
          </a:p>
          <a:p>
            <a:r>
              <a:rPr lang="en-US" dirty="0">
                <a:latin typeface="Arial" pitchFamily="34" charset="0"/>
              </a:rPr>
              <a:t>2023 default rate – 3.3%</a:t>
            </a:r>
          </a:p>
          <a:p>
            <a:r>
              <a:rPr lang="en-US" dirty="0">
                <a:latin typeface="Arial" pitchFamily="34" charset="0"/>
              </a:rPr>
              <a:t>2024 default rate – 6.6%</a:t>
            </a:r>
          </a:p>
        </p:txBody>
      </p:sp>
    </p:spTree>
    <p:extLst>
      <p:ext uri="{BB962C8B-B14F-4D97-AF65-F5344CB8AC3E}">
        <p14:creationId xmlns:p14="http://schemas.microsoft.com/office/powerpoint/2010/main" val="174884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Yield on CCC bonds: https://ycharts.com/indicators/us_high_yield_ccc_effective_yield#:~:text=Basic%20Info,long%20term%20average%20of%2014.18%25.</a:t>
            </a:r>
          </a:p>
          <a:p>
            <a:endParaRPr lang="en-US" dirty="0"/>
          </a:p>
        </p:txBody>
      </p:sp>
      <p:sp>
        <p:nvSpPr>
          <p:cNvPr id="4" name="Date Placeholder 3"/>
          <p:cNvSpPr>
            <a:spLocks noGrp="1"/>
          </p:cNvSpPr>
          <p:nvPr>
            <p:ph type="dt" idx="1"/>
          </p:nvPr>
        </p:nvSpPr>
        <p:spPr/>
        <p:txBody>
          <a:bodyPr/>
          <a:lstStyle/>
          <a:p>
            <a:pPr>
              <a:defRPr/>
            </a:pPr>
            <a:fld id="{3B7D720D-E787-4F09-9D5E-7D3B422AF8D0}" type="datetime8">
              <a:rPr lang="en-US" smtClean="0"/>
              <a:t>6/17/2024 10:09 AM</a:t>
            </a:fld>
            <a:endParaRPr lang="en-US" dirty="0"/>
          </a:p>
        </p:txBody>
      </p:sp>
      <p:sp>
        <p:nvSpPr>
          <p:cNvPr id="5" name="Slide Number Placeholder 4"/>
          <p:cNvSpPr>
            <a:spLocks noGrp="1"/>
          </p:cNvSpPr>
          <p:nvPr>
            <p:ph type="sldNum" sz="quarter" idx="5"/>
          </p:nvPr>
        </p:nvSpPr>
        <p:spPr/>
        <p:txBody>
          <a:bodyPr/>
          <a:lstStyle/>
          <a:p>
            <a:pPr>
              <a:defRPr/>
            </a:pPr>
            <a:fld id="{E07101EE-AA2F-4112-832E-C96A9A26B0F4}" type="slidenum">
              <a:rPr lang="en-US" smtClean="0"/>
              <a:pPr>
                <a:defRPr/>
              </a:pPr>
              <a:t>25</a:t>
            </a:fld>
            <a:endParaRPr lang="en-US" dirty="0"/>
          </a:p>
        </p:txBody>
      </p:sp>
    </p:spTree>
    <p:extLst>
      <p:ext uri="{BB962C8B-B14F-4D97-AF65-F5344CB8AC3E}">
        <p14:creationId xmlns:p14="http://schemas.microsoft.com/office/powerpoint/2010/main" val="53329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screenshots</a:t>
            </a:r>
          </a:p>
        </p:txBody>
      </p:sp>
      <p:sp>
        <p:nvSpPr>
          <p:cNvPr id="4" name="Date Placeholder 3"/>
          <p:cNvSpPr>
            <a:spLocks noGrp="1"/>
          </p:cNvSpPr>
          <p:nvPr>
            <p:ph type="dt" idx="1"/>
          </p:nvPr>
        </p:nvSpPr>
        <p:spPr/>
        <p:txBody>
          <a:bodyPr/>
          <a:lstStyle/>
          <a:p>
            <a:pPr>
              <a:defRPr/>
            </a:pPr>
            <a:fld id="{7A930C6E-8971-44CD-907E-C378B7371A4B}" type="datetime8">
              <a:rPr lang="en-US" smtClean="0"/>
              <a:t>6/17/2024 10:09 AM</a:t>
            </a:fld>
            <a:endParaRPr lang="en-US" dirty="0"/>
          </a:p>
        </p:txBody>
      </p:sp>
    </p:spTree>
    <p:extLst>
      <p:ext uri="{BB962C8B-B14F-4D97-AF65-F5344CB8AC3E}">
        <p14:creationId xmlns:p14="http://schemas.microsoft.com/office/powerpoint/2010/main" val="110120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ext Box 15"/>
          <p:cNvSpPr txBox="1">
            <a:spLocks noChangeAspect="1" noChangeArrowheads="1"/>
          </p:cNvSpPr>
          <p:nvPr userDrawn="1"/>
        </p:nvSpPr>
        <p:spPr bwMode="auto">
          <a:xfrm>
            <a:off x="444500" y="3635597"/>
            <a:ext cx="4960481" cy="1338837"/>
          </a:xfrm>
          <a:prstGeom prst="rect">
            <a:avLst/>
          </a:prstGeom>
          <a:noFill/>
          <a:ln w="6350">
            <a:noFill/>
            <a:miter lim="800000"/>
            <a:headEnd/>
            <a:tailEnd/>
          </a:ln>
          <a:effectLst/>
        </p:spPr>
        <p:txBody>
          <a:bodyPr/>
          <a:lstStyle>
            <a:lvl1pPr defTabSz="966788" eaLnBrk="0" hangingPunct="0">
              <a:defRPr sz="1000">
                <a:solidFill>
                  <a:schemeClr val="tx1"/>
                </a:solidFill>
                <a:latin typeface="Arial" charset="0"/>
              </a:defRPr>
            </a:lvl1pPr>
            <a:lvl2pPr marL="742950" indent="-285750" defTabSz="966788" eaLnBrk="0" hangingPunct="0">
              <a:defRPr sz="1000">
                <a:solidFill>
                  <a:schemeClr val="tx1"/>
                </a:solidFill>
                <a:latin typeface="Arial" charset="0"/>
              </a:defRPr>
            </a:lvl2pPr>
            <a:lvl3pPr marL="1143000" indent="-228600" defTabSz="966788" eaLnBrk="0" hangingPunct="0">
              <a:defRPr sz="1000">
                <a:solidFill>
                  <a:schemeClr val="tx1"/>
                </a:solidFill>
                <a:latin typeface="Arial" charset="0"/>
              </a:defRPr>
            </a:lvl3pPr>
            <a:lvl4pPr marL="1600200" indent="-228600" defTabSz="966788" eaLnBrk="0" hangingPunct="0">
              <a:defRPr sz="1000">
                <a:solidFill>
                  <a:schemeClr val="tx1"/>
                </a:solidFill>
                <a:latin typeface="Arial" charset="0"/>
              </a:defRPr>
            </a:lvl4pPr>
            <a:lvl5pPr marL="2057400" indent="-228600" defTabSz="966788" eaLnBrk="0" hangingPunct="0">
              <a:defRPr sz="1000">
                <a:solidFill>
                  <a:schemeClr val="tx1"/>
                </a:solidFill>
                <a:latin typeface="Arial" charset="0"/>
              </a:defRPr>
            </a:lvl5pPr>
            <a:lvl6pPr marL="2514600" indent="-228600" defTabSz="966788" eaLnBrk="0" fontAlgn="base" hangingPunct="0">
              <a:spcBef>
                <a:spcPct val="0"/>
              </a:spcBef>
              <a:spcAft>
                <a:spcPct val="0"/>
              </a:spcAft>
              <a:defRPr sz="1000">
                <a:solidFill>
                  <a:schemeClr val="tx1"/>
                </a:solidFill>
                <a:latin typeface="Arial" charset="0"/>
              </a:defRPr>
            </a:lvl6pPr>
            <a:lvl7pPr marL="2971800" indent="-228600" defTabSz="966788" eaLnBrk="0" fontAlgn="base" hangingPunct="0">
              <a:spcBef>
                <a:spcPct val="0"/>
              </a:spcBef>
              <a:spcAft>
                <a:spcPct val="0"/>
              </a:spcAft>
              <a:defRPr sz="1000">
                <a:solidFill>
                  <a:schemeClr val="tx1"/>
                </a:solidFill>
                <a:latin typeface="Arial" charset="0"/>
              </a:defRPr>
            </a:lvl7pPr>
            <a:lvl8pPr marL="3429000" indent="-228600" defTabSz="966788" eaLnBrk="0" fontAlgn="base" hangingPunct="0">
              <a:spcBef>
                <a:spcPct val="0"/>
              </a:spcBef>
              <a:spcAft>
                <a:spcPct val="0"/>
              </a:spcAft>
              <a:defRPr sz="1000">
                <a:solidFill>
                  <a:schemeClr val="tx1"/>
                </a:solidFill>
                <a:latin typeface="Arial" charset="0"/>
              </a:defRPr>
            </a:lvl8pPr>
            <a:lvl9pPr marL="3886200" indent="-228600" defTabSz="966788" eaLnBrk="0" fontAlgn="base" hangingPunct="0">
              <a:spcBef>
                <a:spcPct val="0"/>
              </a:spcBef>
              <a:spcAft>
                <a:spcPct val="0"/>
              </a:spcAft>
              <a:defRPr sz="1000">
                <a:solidFill>
                  <a:schemeClr val="tx1"/>
                </a:solidFill>
                <a:latin typeface="Arial" charset="0"/>
              </a:defRPr>
            </a:lvl9pPr>
          </a:lstStyle>
          <a:p>
            <a:pPr algn="l" eaLnBrk="1" hangingPunct="1">
              <a:spcBef>
                <a:spcPct val="50000"/>
              </a:spcBef>
              <a:defRPr/>
            </a:pPr>
            <a:r>
              <a:rPr lang="en-US" sz="2000" b="1" dirty="0">
                <a:solidFill>
                  <a:srgbClr val="CC9A17"/>
                </a:solidFill>
              </a:rPr>
              <a:t>Edward I. Altman</a:t>
            </a:r>
            <a:endParaRPr lang="en-US" sz="2000" b="0" dirty="0">
              <a:solidFill>
                <a:srgbClr val="07506E"/>
              </a:solidFill>
            </a:endParaRPr>
          </a:p>
          <a:p>
            <a:pPr algn="l" eaLnBrk="1" hangingPunct="1">
              <a:spcBef>
                <a:spcPts val="0"/>
              </a:spcBef>
              <a:defRPr/>
            </a:pPr>
            <a:r>
              <a:rPr lang="en-US" sz="1800" b="0" dirty="0">
                <a:solidFill>
                  <a:srgbClr val="07506E"/>
                </a:solidFill>
              </a:rPr>
              <a:t>Max L. Heine Professor of Finance, Emeritus NYU Stern School of Business</a:t>
            </a:r>
          </a:p>
          <a:p>
            <a:pPr algn="l" eaLnBrk="1" hangingPunct="1">
              <a:spcBef>
                <a:spcPts val="0"/>
              </a:spcBef>
              <a:defRPr/>
            </a:pPr>
            <a:r>
              <a:rPr lang="en-US" sz="1800" b="0" dirty="0">
                <a:solidFill>
                  <a:srgbClr val="07506E"/>
                </a:solidFill>
              </a:rPr>
              <a:t>Director of Credit and Debt Markets Research </a:t>
            </a:r>
          </a:p>
          <a:p>
            <a:pPr algn="l" eaLnBrk="1" hangingPunct="1">
              <a:spcBef>
                <a:spcPts val="0"/>
              </a:spcBef>
              <a:defRPr/>
            </a:pPr>
            <a:r>
              <a:rPr lang="en-US" sz="1800" b="0" dirty="0">
                <a:solidFill>
                  <a:srgbClr val="07506E"/>
                </a:solidFill>
              </a:rPr>
              <a:t>NYU Salomon Center</a:t>
            </a:r>
          </a:p>
        </p:txBody>
      </p:sp>
      <p:sp>
        <p:nvSpPr>
          <p:cNvPr id="13" name="Text Box 16"/>
          <p:cNvSpPr txBox="1">
            <a:spLocks noChangeArrowheads="1"/>
          </p:cNvSpPr>
          <p:nvPr userDrawn="1"/>
        </p:nvSpPr>
        <p:spPr bwMode="auto">
          <a:xfrm>
            <a:off x="444500" y="2480973"/>
            <a:ext cx="8391050" cy="94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86493" tIns="43247" rIns="86493" bIns="43247" anchor="ctr">
            <a:spAutoFit/>
          </a:bodyPr>
          <a:lstStyle>
            <a:lvl1pPr>
              <a:defRPr sz="2400">
                <a:solidFill>
                  <a:schemeClr val="tx1"/>
                </a:solidFill>
                <a:latin typeface="Times New Roman" pitchFamily="18" charset="0"/>
              </a:defRPr>
            </a:lvl1pPr>
            <a:lvl2pPr marL="431800">
              <a:defRPr sz="2400">
                <a:solidFill>
                  <a:schemeClr val="tx1"/>
                </a:solidFill>
                <a:latin typeface="Times New Roman" pitchFamily="18" charset="0"/>
              </a:defRPr>
            </a:lvl2pPr>
            <a:lvl3pPr marL="865188">
              <a:defRPr sz="2400">
                <a:solidFill>
                  <a:schemeClr val="tx1"/>
                </a:solidFill>
                <a:latin typeface="Times New Roman" pitchFamily="18" charset="0"/>
              </a:defRPr>
            </a:lvl3pPr>
            <a:lvl4pPr marL="1296988">
              <a:defRPr sz="2400">
                <a:solidFill>
                  <a:schemeClr val="tx1"/>
                </a:solidFill>
                <a:latin typeface="Times New Roman" pitchFamily="18" charset="0"/>
              </a:defRPr>
            </a:lvl4pPr>
            <a:lvl5pPr marL="1730375">
              <a:defRPr sz="2400">
                <a:solidFill>
                  <a:schemeClr val="tx1"/>
                </a:solidFill>
                <a:latin typeface="Times New Roman" pitchFamily="18" charset="0"/>
              </a:defRPr>
            </a:lvl5pPr>
            <a:lvl6pPr marL="2187575" fontAlgn="base">
              <a:spcBef>
                <a:spcPct val="0"/>
              </a:spcBef>
              <a:spcAft>
                <a:spcPct val="0"/>
              </a:spcAft>
              <a:defRPr sz="2400">
                <a:solidFill>
                  <a:schemeClr val="tx1"/>
                </a:solidFill>
                <a:latin typeface="Times New Roman" pitchFamily="18" charset="0"/>
              </a:defRPr>
            </a:lvl6pPr>
            <a:lvl7pPr marL="2644775" fontAlgn="base">
              <a:spcBef>
                <a:spcPct val="0"/>
              </a:spcBef>
              <a:spcAft>
                <a:spcPct val="0"/>
              </a:spcAft>
              <a:defRPr sz="2400">
                <a:solidFill>
                  <a:schemeClr val="tx1"/>
                </a:solidFill>
                <a:latin typeface="Times New Roman" pitchFamily="18" charset="0"/>
              </a:defRPr>
            </a:lvl7pPr>
            <a:lvl8pPr marL="3101975" fontAlgn="base">
              <a:spcBef>
                <a:spcPct val="0"/>
              </a:spcBef>
              <a:spcAft>
                <a:spcPct val="0"/>
              </a:spcAft>
              <a:defRPr sz="2400">
                <a:solidFill>
                  <a:schemeClr val="tx1"/>
                </a:solidFill>
                <a:latin typeface="Times New Roman" pitchFamily="18" charset="0"/>
              </a:defRPr>
            </a:lvl8pPr>
            <a:lvl9pPr marL="3559175" fontAlgn="base">
              <a:spcBef>
                <a:spcPct val="0"/>
              </a:spcBef>
              <a:spcAft>
                <a:spcPct val="0"/>
              </a:spcAft>
              <a:defRPr sz="2400">
                <a:solidFill>
                  <a:schemeClr val="tx1"/>
                </a:solidFill>
                <a:latin typeface="Times New Roman" pitchFamily="18" charset="0"/>
              </a:defRPr>
            </a:lvl9pPr>
          </a:lstStyle>
          <a:p>
            <a:pPr algn="l">
              <a:defRPr/>
            </a:pPr>
            <a:r>
              <a:rPr lang="en-US" sz="2800" b="1" i="0" kern="1200" dirty="0">
                <a:solidFill>
                  <a:srgbClr val="07506E"/>
                </a:solidFill>
                <a:latin typeface="Arial" charset="0"/>
                <a:ea typeface="+mn-ea"/>
                <a:cs typeface="+mn-cs"/>
              </a:rPr>
              <a:t>COVID-19 and the Credit Cycle:</a:t>
            </a:r>
          </a:p>
          <a:p>
            <a:pPr algn="l">
              <a:defRPr/>
            </a:pPr>
            <a:r>
              <a:rPr lang="en-US" sz="2800" b="1" i="0" kern="1200" dirty="0">
                <a:solidFill>
                  <a:srgbClr val="07506E"/>
                </a:solidFill>
                <a:latin typeface="Arial" charset="0"/>
                <a:ea typeface="+mn-ea"/>
                <a:cs typeface="+mn-cs"/>
              </a:rPr>
              <a:t>2020 &amp; 2021 Revisited and Outlook</a:t>
            </a:r>
          </a:p>
        </p:txBody>
      </p:sp>
    </p:spTree>
    <p:extLst>
      <p:ext uri="{BB962C8B-B14F-4D97-AF65-F5344CB8AC3E}">
        <p14:creationId xmlns:p14="http://schemas.microsoft.com/office/powerpoint/2010/main" val="152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ight Blue Chapter Slide">
    <p:spTree>
      <p:nvGrpSpPr>
        <p:cNvPr id="1" name=""/>
        <p:cNvGrpSpPr/>
        <p:nvPr/>
      </p:nvGrpSpPr>
      <p:grpSpPr>
        <a:xfrm>
          <a:off x="0" y="0"/>
          <a:ext cx="0" cy="0"/>
          <a:chOff x="0" y="0"/>
          <a:chExt cx="0" cy="0"/>
        </a:xfrm>
      </p:grpSpPr>
      <p:sp>
        <p:nvSpPr>
          <p:cNvPr id="4" name="Rectangle 3"/>
          <p:cNvSpPr/>
          <p:nvPr userDrawn="1"/>
        </p:nvSpPr>
        <p:spPr>
          <a:xfrm>
            <a:off x="95651" y="127526"/>
            <a:ext cx="8943398" cy="6595865"/>
          </a:xfrm>
          <a:prstGeom prst="rect">
            <a:avLst/>
          </a:prstGeom>
          <a:solidFill>
            <a:srgbClr val="3095B4"/>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230839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ue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161284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Blue Chapter Slide">
    <p:spTree>
      <p:nvGrpSpPr>
        <p:cNvPr id="1" name=""/>
        <p:cNvGrpSpPr/>
        <p:nvPr/>
      </p:nvGrpSpPr>
      <p:grpSpPr>
        <a:xfrm>
          <a:off x="0" y="0"/>
          <a:ext cx="0" cy="0"/>
          <a:chOff x="0" y="0"/>
          <a:chExt cx="0" cy="0"/>
        </a:xfrm>
      </p:grpSpPr>
      <p:sp>
        <p:nvSpPr>
          <p:cNvPr id="4" name="Rectangle 3"/>
          <p:cNvSpPr/>
          <p:nvPr userDrawn="1"/>
        </p:nvSpPr>
        <p:spPr>
          <a:xfrm>
            <a:off x="95651" y="127526"/>
            <a:ext cx="8943398" cy="6595865"/>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344411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A357"/>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184313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range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E1A357"/>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243391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al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06079"/>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18086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ral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D06079"/>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45294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3AF55"/>
                </a:solidFill>
              </a:defRPr>
            </a:lvl1pPr>
          </a:lstStyle>
          <a:p>
            <a:r>
              <a:rPr lang="en-US" dirty="0"/>
              <a:t>Click to edit Master title style</a:t>
            </a:r>
          </a:p>
        </p:txBody>
      </p:sp>
      <p:sp>
        <p:nvSpPr>
          <p:cNvPr id="6"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5"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316514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73AF55"/>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347583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l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2A9"/>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250125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80621"/>
            <a:ext cx="8229600" cy="2277349"/>
          </a:xfrm>
        </p:spPr>
        <p:txBody>
          <a:bodyPr/>
          <a:lstStyle>
            <a:lvl1pPr marL="0" indent="0">
              <a:defRPr sz="22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663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al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00B2A9"/>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375588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k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55E9B"/>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2153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nk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C55E9B"/>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257622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le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C5FB5"/>
                </a:solidFill>
              </a:defRPr>
            </a:lvl1pPr>
          </a:lstStyle>
          <a:p>
            <a:r>
              <a:rPr lang="en-US" dirty="0"/>
              <a:t>Click to edit Master title style</a:t>
            </a:r>
          </a:p>
        </p:txBody>
      </p:sp>
      <p:sp>
        <p:nvSpPr>
          <p:cNvPr id="5"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
        <p:nvSpPr>
          <p:cNvPr id="6"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Tree>
    <p:extLst>
      <p:ext uri="{BB962C8B-B14F-4D97-AF65-F5344CB8AC3E}">
        <p14:creationId xmlns:p14="http://schemas.microsoft.com/office/powerpoint/2010/main" val="308490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urple Chapter Slide">
    <p:spTree>
      <p:nvGrpSpPr>
        <p:cNvPr id="1" name=""/>
        <p:cNvGrpSpPr/>
        <p:nvPr/>
      </p:nvGrpSpPr>
      <p:grpSpPr>
        <a:xfrm>
          <a:off x="0" y="0"/>
          <a:ext cx="0" cy="0"/>
          <a:chOff x="0" y="0"/>
          <a:chExt cx="0" cy="0"/>
        </a:xfrm>
      </p:grpSpPr>
      <p:sp>
        <p:nvSpPr>
          <p:cNvPr id="6" name="Rectangle 5"/>
          <p:cNvSpPr/>
          <p:nvPr userDrawn="1"/>
        </p:nvSpPr>
        <p:spPr>
          <a:xfrm>
            <a:off x="95651" y="127526"/>
            <a:ext cx="8943398" cy="6595865"/>
          </a:xfrm>
          <a:prstGeom prst="rect">
            <a:avLst/>
          </a:prstGeom>
          <a:solidFill>
            <a:srgbClr val="9C5FB5"/>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4167500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4" name="Rectangle 3"/>
          <p:cNvSpPr/>
          <p:nvPr userDrawn="1"/>
        </p:nvSpPr>
        <p:spPr>
          <a:xfrm>
            <a:off x="200604" y="186017"/>
            <a:ext cx="8748089" cy="6465179"/>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lIns="95089" tIns="47545" rIns="95089" bIns="47545" rtlCol="0" anchor="ctr"/>
          <a:lstStyle/>
          <a:p>
            <a:pPr algn="ctr"/>
            <a:endParaRPr lang="en-US"/>
          </a:p>
        </p:txBody>
      </p:sp>
      <p:sp>
        <p:nvSpPr>
          <p:cNvPr id="7" name="Text Placeholder 15"/>
          <p:cNvSpPr>
            <a:spLocks noGrp="1"/>
          </p:cNvSpPr>
          <p:nvPr>
            <p:ph type="body" sz="quarter" idx="12" hasCustomPrompt="1"/>
          </p:nvPr>
        </p:nvSpPr>
        <p:spPr>
          <a:xfrm>
            <a:off x="889002" y="4421767"/>
            <a:ext cx="7353301" cy="1101178"/>
          </a:xfrm>
          <a:prstGeom prst="rect">
            <a:avLst/>
          </a:prstGeom>
        </p:spPr>
        <p:txBody>
          <a:bodyPr vert="horz" anchor="ctr"/>
          <a:lstStyle>
            <a:lvl1pPr marL="0" indent="0" algn="ctr">
              <a:lnSpc>
                <a:spcPct val="150000"/>
              </a:lnSpc>
              <a:buNone/>
              <a:defRPr sz="1000" baseline="0">
                <a:solidFill>
                  <a:schemeClr val="bg1"/>
                </a:solidFill>
                <a:latin typeface="Gill Sans MT"/>
                <a:cs typeface="Gill Sans MT"/>
              </a:defRPr>
            </a:lvl1pPr>
          </a:lstStyle>
          <a:p>
            <a:pPr lvl="0"/>
            <a:r>
              <a:rPr lang="en-US" dirty="0"/>
              <a:t>NAME, TITLE</a:t>
            </a:r>
            <a:br>
              <a:rPr lang="en-US" dirty="0"/>
            </a:br>
            <a:r>
              <a:rPr lang="en-US" dirty="0"/>
              <a:t>EMAIL </a:t>
            </a:r>
            <a:br>
              <a:rPr lang="en-US" dirty="0"/>
            </a:br>
            <a:r>
              <a:rPr lang="en-US" dirty="0"/>
              <a:t>TWITTER HANDLE</a:t>
            </a:r>
          </a:p>
        </p:txBody>
      </p:sp>
      <p:pic>
        <p:nvPicPr>
          <p:cNvPr id="9" name="Picture 8" descr="DB_WORDMARK_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6307" y="6033296"/>
            <a:ext cx="1346363" cy="263346"/>
          </a:xfrm>
          <a:prstGeom prst="rect">
            <a:avLst/>
          </a:prstGeom>
        </p:spPr>
      </p:pic>
      <p:sp>
        <p:nvSpPr>
          <p:cNvPr id="10" name="Title 1"/>
          <p:cNvSpPr>
            <a:spLocks noGrp="1"/>
          </p:cNvSpPr>
          <p:nvPr>
            <p:ph type="ctrTitle" hasCustomPrompt="1"/>
          </p:nvPr>
        </p:nvSpPr>
        <p:spPr>
          <a:xfrm>
            <a:off x="279400" y="2300258"/>
            <a:ext cx="8585200" cy="2024060"/>
          </a:xfrm>
          <a:prstGeom prst="rect">
            <a:avLst/>
          </a:prstGeom>
        </p:spPr>
        <p:txBody>
          <a:bodyPr anchor="ctr">
            <a:noAutofit/>
          </a:bodyPr>
          <a:lstStyle>
            <a:lvl1pPr algn="ctr">
              <a:defRPr sz="3500">
                <a:solidFill>
                  <a:srgbClr val="FFFFFF"/>
                </a:solidFill>
              </a:defRPr>
            </a:lvl1pPr>
          </a:lstStyle>
          <a:p>
            <a:r>
              <a:rPr lang="en-US" dirty="0"/>
              <a:t>Title Text</a:t>
            </a:r>
          </a:p>
        </p:txBody>
      </p:sp>
    </p:spTree>
    <p:extLst>
      <p:ext uri="{BB962C8B-B14F-4D97-AF65-F5344CB8AC3E}">
        <p14:creationId xmlns:p14="http://schemas.microsoft.com/office/powerpoint/2010/main" val="86931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73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79400" y="2300256"/>
            <a:ext cx="8585200" cy="2184400"/>
          </a:xfrm>
          <a:prstGeom prst="rect">
            <a:avLst/>
          </a:prstGeom>
        </p:spPr>
        <p:txBody>
          <a:bodyPr anchor="ctr">
            <a:noAutofit/>
          </a:bodyPr>
          <a:lstStyle>
            <a:lvl1pPr algn="ctr">
              <a:defRPr sz="3500">
                <a:solidFill>
                  <a:srgbClr val="3095B4"/>
                </a:solidFill>
              </a:defRPr>
            </a:lvl1pPr>
          </a:lstStyle>
          <a:p>
            <a:r>
              <a:rPr lang="en-US" dirty="0"/>
              <a:t>Title Text</a:t>
            </a:r>
          </a:p>
        </p:txBody>
      </p:sp>
    </p:spTree>
    <p:extLst>
      <p:ext uri="{BB962C8B-B14F-4D97-AF65-F5344CB8AC3E}">
        <p14:creationId xmlns:p14="http://schemas.microsoft.com/office/powerpoint/2010/main" val="2020592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lIns="84899" tIns="42449" rIns="84899" bIns="42449"/>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lIns="84899" tIns="42449" rIns="84899" bIns="42449"/>
          <a:lstStyle>
            <a:lvl1pPr>
              <a:defRPr/>
            </a:lvl1pPr>
          </a:lstStyle>
          <a:p>
            <a:pPr>
              <a:defRPr/>
            </a:pPr>
            <a:fld id="{1DAC83CC-C642-4E3D-B298-F8AD33244F39}" type="slidenum">
              <a:rPr lang="en-US"/>
              <a:pPr>
                <a:defRPr/>
              </a:pPr>
              <a:t>‹#›</a:t>
            </a:fld>
            <a:endParaRPr lang="en-US" dirty="0"/>
          </a:p>
        </p:txBody>
      </p:sp>
    </p:spTree>
    <p:extLst>
      <p:ext uri="{BB962C8B-B14F-4D97-AF65-F5344CB8AC3E}">
        <p14:creationId xmlns:p14="http://schemas.microsoft.com/office/powerpoint/2010/main" val="4081052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2ECE-D70F-43C9-8C2A-4645F1187290}"/>
              </a:ext>
            </a:extLst>
          </p:cNvPr>
          <p:cNvSpPr>
            <a:spLocks noGrp="1"/>
          </p:cNvSpPr>
          <p:nvPr>
            <p:ph type="title"/>
          </p:nvPr>
        </p:nvSpPr>
        <p:spPr>
          <a:xfrm>
            <a:off x="686844" y="304800"/>
            <a:ext cx="7772400" cy="685800"/>
          </a:xfrm>
          <a:prstGeom prst="rect">
            <a:avLst/>
          </a:prstGeom>
        </p:spPr>
        <p:txBody>
          <a:bodyPr/>
          <a:lstStyle>
            <a:lvl1pPr>
              <a:defRPr sz="3700"/>
            </a:lvl1pPr>
          </a:lstStyle>
          <a:p>
            <a:r>
              <a:rPr lang="en-US" dirty="0"/>
              <a:t>Click to edit Master title style</a:t>
            </a:r>
          </a:p>
        </p:txBody>
      </p:sp>
      <p:sp>
        <p:nvSpPr>
          <p:cNvPr id="3" name="Content Placeholder 2">
            <a:extLst>
              <a:ext uri="{FF2B5EF4-FFF2-40B4-BE49-F238E27FC236}">
                <a16:creationId xmlns:a16="http://schemas.microsoft.com/office/drawing/2014/main" id="{D4556066-AE5D-457C-9B68-2DDBB55F9A3F}"/>
              </a:ext>
            </a:extLst>
          </p:cNvPr>
          <p:cNvSpPr>
            <a:spLocks noGrp="1"/>
          </p:cNvSpPr>
          <p:nvPr>
            <p:ph idx="1"/>
          </p:nvPr>
        </p:nvSpPr>
        <p:spPr>
          <a:xfrm>
            <a:off x="685800" y="1219200"/>
            <a:ext cx="77724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C06B8-D699-43FF-B0F5-67F3CF6200EF}"/>
              </a:ext>
            </a:extLst>
          </p:cNvPr>
          <p:cNvSpPr>
            <a:spLocks noGrp="1"/>
          </p:cNvSpPr>
          <p:nvPr>
            <p:ph type="dt" sz="half" idx="10"/>
          </p:nvPr>
        </p:nvSpPr>
        <p:spPr>
          <a:xfrm>
            <a:off x="685800" y="6248400"/>
            <a:ext cx="1905000" cy="457200"/>
          </a:xfrm>
          <a:prstGeom prst="rect">
            <a:avLst/>
          </a:prstGeom>
        </p:spPr>
        <p:txBody>
          <a:bodyPr lIns="84899" tIns="42449" rIns="84899" bIns="42449"/>
          <a:lstStyle/>
          <a:p>
            <a:endParaRPr lang="en-US"/>
          </a:p>
        </p:txBody>
      </p:sp>
      <p:sp>
        <p:nvSpPr>
          <p:cNvPr id="5" name="Footer Placeholder 4">
            <a:extLst>
              <a:ext uri="{FF2B5EF4-FFF2-40B4-BE49-F238E27FC236}">
                <a16:creationId xmlns:a16="http://schemas.microsoft.com/office/drawing/2014/main" id="{C1665192-803F-4B12-9D0A-8D1B34EF8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27526-4A0C-452B-8088-0204395EF461}"/>
              </a:ext>
            </a:extLst>
          </p:cNvPr>
          <p:cNvSpPr>
            <a:spLocks noGrp="1"/>
          </p:cNvSpPr>
          <p:nvPr>
            <p:ph type="sldNum" sz="quarter" idx="12"/>
          </p:nvPr>
        </p:nvSpPr>
        <p:spPr>
          <a:xfrm>
            <a:off x="6553200" y="6248400"/>
            <a:ext cx="1905000" cy="457200"/>
          </a:xfrm>
          <a:prstGeom prst="rect">
            <a:avLst/>
          </a:prstGeom>
        </p:spPr>
        <p:txBody>
          <a:bodyPr lIns="84899" tIns="42449" rIns="84899" bIns="42449"/>
          <a:lstStyle/>
          <a:p>
            <a:fld id="{B5359793-2705-4BA2-8FFA-E0A8E3E51D9B}" type="slidenum">
              <a:rPr lang="en-US" smtClean="0"/>
              <a:t>‹#›</a:t>
            </a:fld>
            <a:endParaRPr lang="en-US"/>
          </a:p>
        </p:txBody>
      </p:sp>
    </p:spTree>
    <p:extLst>
      <p:ext uri="{BB962C8B-B14F-4D97-AF65-F5344CB8AC3E}">
        <p14:creationId xmlns:p14="http://schemas.microsoft.com/office/powerpoint/2010/main" val="79684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5169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7330588" y="6584902"/>
            <a:ext cx="769804" cy="128177"/>
          </a:xfrm>
          <a:prstGeom prst="rect">
            <a:avLst/>
          </a:prstGeom>
        </p:spPr>
        <p:txBody>
          <a:bodyPr vert="horz" lIns="0" tIns="0" rIns="0" bIns="0" rtlCol="0" anchor="ctr">
            <a:spAutoFit/>
          </a:bodyPr>
          <a:lstStyle>
            <a:lvl1pPr algn="r">
              <a:defRPr sz="833">
                <a:solidFill>
                  <a:schemeClr val="tx1">
                    <a:lumMod val="50000"/>
                    <a:lumOff val="50000"/>
                  </a:schemeClr>
                </a:solidFill>
              </a:defRPr>
            </a:lvl1pPr>
          </a:lstStyle>
          <a:p>
            <a:fld id="{275ED875-DE2C-46B1-BF1C-D1285FC8867F}" type="slidenum">
              <a:rPr lang="en-US" smtClean="0"/>
              <a:pPr/>
              <a:t>‹#›</a:t>
            </a:fld>
            <a:r>
              <a:rPr lang="en-US" dirty="0"/>
              <a:t> </a:t>
            </a:r>
          </a:p>
        </p:txBody>
      </p:sp>
    </p:spTree>
    <p:extLst>
      <p:ext uri="{BB962C8B-B14F-4D97-AF65-F5344CB8AC3E}">
        <p14:creationId xmlns:p14="http://schemas.microsoft.com/office/powerpoint/2010/main" val="136625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5376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gray">
          <a:xfrm>
            <a:off x="6198433" y="838200"/>
            <a:ext cx="2736017" cy="242887"/>
          </a:xfrm>
          <a:prstGeom prst="rect">
            <a:avLst/>
          </a:prstGeom>
        </p:spPr>
        <p:txBody>
          <a:bodyPr/>
          <a:lstStyle>
            <a:lvl1pPr algn="r">
              <a:buNone/>
              <a:defRPr sz="1400" i="1" baseline="0">
                <a:solidFill>
                  <a:srgbClr val="153761"/>
                </a:solidFill>
                <a:latin typeface="Georgia" pitchFamily="18" charset="0"/>
              </a:defRPr>
            </a:lvl1pPr>
            <a:lvl2pPr algn="r">
              <a:buNone/>
              <a:defRPr i="1">
                <a:solidFill>
                  <a:schemeClr val="accent1"/>
                </a:solidFill>
              </a:defRPr>
            </a:lvl2pPr>
            <a:lvl3pPr algn="r">
              <a:buNone/>
              <a:defRPr i="1">
                <a:solidFill>
                  <a:schemeClr val="accent1"/>
                </a:solidFill>
              </a:defRPr>
            </a:lvl3pPr>
            <a:lvl4pPr algn="r">
              <a:buNone/>
              <a:defRPr i="1">
                <a:solidFill>
                  <a:schemeClr val="accent1"/>
                </a:solidFill>
              </a:defRPr>
            </a:lvl4pPr>
            <a:lvl5pPr algn="r">
              <a:buNone/>
              <a:defRPr i="1">
                <a:solidFill>
                  <a:schemeClr val="accent1"/>
                </a:solidFill>
              </a:defRPr>
            </a:lvl5pPr>
          </a:lstStyle>
          <a:p>
            <a:pPr lvl="0"/>
            <a:r>
              <a:rPr lang="en-US" dirty="0"/>
              <a:t>Type “Continued” here if needed</a:t>
            </a:r>
          </a:p>
        </p:txBody>
      </p:sp>
      <p:sp>
        <p:nvSpPr>
          <p:cNvPr id="8" name="Content Placeholder 7"/>
          <p:cNvSpPr>
            <a:spLocks noGrp="1"/>
          </p:cNvSpPr>
          <p:nvPr>
            <p:ph sz="quarter" idx="11"/>
          </p:nvPr>
        </p:nvSpPr>
        <p:spPr>
          <a:xfrm>
            <a:off x="457200" y="1600200"/>
            <a:ext cx="8214610" cy="335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790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2"/>
        <p:cNvGrpSpPr/>
        <p:nvPr/>
      </p:nvGrpSpPr>
      <p:grpSpPr>
        <a:xfrm>
          <a:off x="0" y="0"/>
          <a:ext cx="0" cy="0"/>
          <a:chOff x="0" y="0"/>
          <a:chExt cx="0" cy="0"/>
        </a:xfrm>
      </p:grpSpPr>
      <p:sp>
        <p:nvSpPr>
          <p:cNvPr id="23" name="Google Shape;23;p49"/>
          <p:cNvSpPr txBox="1">
            <a:spLocks noGrp="1"/>
          </p:cNvSpPr>
          <p:nvPr>
            <p:ph type="title"/>
          </p:nvPr>
        </p:nvSpPr>
        <p:spPr>
          <a:xfrm>
            <a:off x="584200" y="274639"/>
            <a:ext cx="8013700" cy="1143000"/>
          </a:xfrm>
          <a:prstGeom prst="rect">
            <a:avLst/>
          </a:prstGeom>
          <a:noFill/>
          <a:ln>
            <a:noFill/>
          </a:ln>
        </p:spPr>
        <p:txBody>
          <a:bodyPr spcFirstLastPara="1" wrap="square" lIns="95075" tIns="47525" rIns="95075" bIns="47525" anchor="b" anchorCtr="0">
            <a:noAutofit/>
          </a:bodyPr>
          <a:lstStyle>
            <a:lvl1pPr lvl="0" algn="l">
              <a:lnSpc>
                <a:spcPct val="100000"/>
              </a:lnSpc>
              <a:spcBef>
                <a:spcPts val="0"/>
              </a:spcBef>
              <a:spcAft>
                <a:spcPts val="0"/>
              </a:spcAft>
              <a:buClr>
                <a:srgbClr val="3095B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9"/>
          <p:cNvSpPr txBox="1">
            <a:spLocks noGrp="1"/>
          </p:cNvSpPr>
          <p:nvPr>
            <p:ph type="sldNum" idx="12"/>
          </p:nvPr>
        </p:nvSpPr>
        <p:spPr>
          <a:xfrm>
            <a:off x="8556784" y="6333134"/>
            <a:ext cx="548700" cy="52488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US" smtClean="0"/>
              <a:pPr algn="r">
                <a:spcBef>
                  <a:spcPts val="0"/>
                </a:spcBef>
                <a:spcAft>
                  <a:spcPts val="0"/>
                </a:spcAft>
              </a:pPr>
              <a:t>‹#›</a:t>
            </a:fld>
            <a:endParaRPr lang="en-US" dirty="0"/>
          </a:p>
        </p:txBody>
      </p:sp>
    </p:spTree>
    <p:extLst>
      <p:ext uri="{BB962C8B-B14F-4D97-AF65-F5344CB8AC3E}">
        <p14:creationId xmlns:p14="http://schemas.microsoft.com/office/powerpoint/2010/main" val="325547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0CE1-E3FD-1C2E-5698-6315CC987B42}"/>
              </a:ext>
            </a:extLst>
          </p:cNvPr>
          <p:cNvSpPr>
            <a:spLocks noGrp="1"/>
          </p:cNvSpPr>
          <p:nvPr>
            <p:ph type="ctrTitle"/>
          </p:nvPr>
        </p:nvSpPr>
        <p:spPr>
          <a:xfrm>
            <a:off x="1143000" y="2032833"/>
            <a:ext cx="6858000" cy="147713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E982B8-6169-F64E-F7BD-8A9899133700}"/>
              </a:ext>
            </a:extLst>
          </p:cNvPr>
          <p:cNvSpPr>
            <a:spLocks noGrp="1"/>
          </p:cNvSpPr>
          <p:nvPr>
            <p:ph type="subTitle" idx="1"/>
          </p:nvPr>
        </p:nvSpPr>
        <p:spPr>
          <a:xfrm>
            <a:off x="1143000" y="3602038"/>
            <a:ext cx="6858000" cy="36913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5C1530-797E-3180-4CAB-D1A9B9B6417E}"/>
              </a:ext>
            </a:extLst>
          </p:cNvPr>
          <p:cNvSpPr>
            <a:spLocks noGrp="1"/>
          </p:cNvSpPr>
          <p:nvPr>
            <p:ph type="dt" sz="half" idx="10"/>
          </p:nvPr>
        </p:nvSpPr>
        <p:spPr/>
        <p:txBody>
          <a:bodyPr/>
          <a:lstStyle/>
          <a:p>
            <a:fld id="{CE3E9D3B-2430-4456-AC13-3EE403979723}" type="datetime1">
              <a:rPr lang="en-US" smtClean="0"/>
              <a:t>6/17/2024</a:t>
            </a:fld>
            <a:endParaRPr lang="en-US"/>
          </a:p>
        </p:txBody>
      </p:sp>
      <p:sp>
        <p:nvSpPr>
          <p:cNvPr id="5" name="Footer Placeholder 4">
            <a:extLst>
              <a:ext uri="{FF2B5EF4-FFF2-40B4-BE49-F238E27FC236}">
                <a16:creationId xmlns:a16="http://schemas.microsoft.com/office/drawing/2014/main" id="{28F44586-9DF3-CED2-FD02-51D6638F4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B95AF-AB52-6573-E9E3-AA81CA315372}"/>
              </a:ext>
            </a:extLst>
          </p:cNvPr>
          <p:cNvSpPr>
            <a:spLocks noGrp="1"/>
          </p:cNvSpPr>
          <p:nvPr>
            <p:ph type="sldNum" sz="quarter" idx="12"/>
          </p:nvPr>
        </p:nvSpPr>
        <p:spPr/>
        <p:txBody>
          <a:bodyPr/>
          <a:lstStyle/>
          <a:p>
            <a:fld id="{0B495B0E-032C-448B-A29F-CB2DAEBBAD96}" type="slidenum">
              <a:rPr lang="en-US" smtClean="0"/>
              <a:t>‹#›</a:t>
            </a:fld>
            <a:endParaRPr lang="en-US"/>
          </a:p>
        </p:txBody>
      </p:sp>
    </p:spTree>
    <p:extLst>
      <p:ext uri="{BB962C8B-B14F-4D97-AF65-F5344CB8AC3E}">
        <p14:creationId xmlns:p14="http://schemas.microsoft.com/office/powerpoint/2010/main" val="87565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1879601"/>
            <a:ext cx="7772400" cy="1631951"/>
          </a:xfrm>
          <a:prstGeom prst="rect">
            <a:avLst/>
          </a:prstGeom>
        </p:spPr>
        <p:txBody>
          <a:bodyPr anchor="b">
            <a:noAutofit/>
          </a:bodyPr>
          <a:lstStyle>
            <a:lvl1pPr algn="ctr">
              <a:defRPr sz="3500"/>
            </a:lvl1pPr>
          </a:lstStyle>
          <a:p>
            <a:r>
              <a:rPr lang="en-US" dirty="0"/>
              <a:t>Title Text</a:t>
            </a:r>
          </a:p>
        </p:txBody>
      </p:sp>
      <p:sp>
        <p:nvSpPr>
          <p:cNvPr id="15" name="Subtitle 2"/>
          <p:cNvSpPr>
            <a:spLocks noGrp="1"/>
          </p:cNvSpPr>
          <p:nvPr>
            <p:ph type="subTitle" idx="1" hasCustomPrompt="1"/>
          </p:nvPr>
        </p:nvSpPr>
        <p:spPr>
          <a:xfrm>
            <a:off x="673100" y="3568701"/>
            <a:ext cx="7785100" cy="355600"/>
          </a:xfrm>
          <a:prstGeom prst="rect">
            <a:avLst/>
          </a:prstGeom>
        </p:spPr>
        <p:txBody>
          <a:bodyPr/>
          <a:lstStyle>
            <a:lvl1pPr marL="0" indent="0" algn="ctr">
              <a:buNone/>
              <a:defRPr sz="1000">
                <a:solidFill>
                  <a:srgbClr val="3095B4"/>
                </a:solidFill>
                <a:latin typeface="Gill Sans MT"/>
                <a:cs typeface="Gill Sans MT"/>
              </a:defRPr>
            </a:lvl1pPr>
            <a:lvl2pPr marL="475447" indent="0" algn="ctr">
              <a:buNone/>
              <a:defRPr>
                <a:solidFill>
                  <a:schemeClr val="tx1">
                    <a:tint val="75000"/>
                  </a:schemeClr>
                </a:solidFill>
              </a:defRPr>
            </a:lvl2pPr>
            <a:lvl3pPr marL="950894" indent="0" algn="ctr">
              <a:buNone/>
              <a:defRPr>
                <a:solidFill>
                  <a:schemeClr val="tx1">
                    <a:tint val="75000"/>
                  </a:schemeClr>
                </a:solidFill>
              </a:defRPr>
            </a:lvl3pPr>
            <a:lvl4pPr marL="1426341" indent="0" algn="ctr">
              <a:buNone/>
              <a:defRPr>
                <a:solidFill>
                  <a:schemeClr val="tx1">
                    <a:tint val="75000"/>
                  </a:schemeClr>
                </a:solidFill>
              </a:defRPr>
            </a:lvl4pPr>
            <a:lvl5pPr marL="1901788" indent="0" algn="ctr">
              <a:buNone/>
              <a:defRPr>
                <a:solidFill>
                  <a:schemeClr val="tx1">
                    <a:tint val="75000"/>
                  </a:schemeClr>
                </a:solidFill>
              </a:defRPr>
            </a:lvl5pPr>
            <a:lvl6pPr marL="2377235" indent="0" algn="ctr">
              <a:buNone/>
              <a:defRPr>
                <a:solidFill>
                  <a:schemeClr val="tx1">
                    <a:tint val="75000"/>
                  </a:schemeClr>
                </a:solidFill>
              </a:defRPr>
            </a:lvl6pPr>
            <a:lvl7pPr marL="2852682" indent="0" algn="ctr">
              <a:buNone/>
              <a:defRPr>
                <a:solidFill>
                  <a:schemeClr val="tx1">
                    <a:tint val="75000"/>
                  </a:schemeClr>
                </a:solidFill>
              </a:defRPr>
            </a:lvl7pPr>
            <a:lvl8pPr marL="3328129" indent="0" algn="ctr">
              <a:buNone/>
              <a:defRPr>
                <a:solidFill>
                  <a:schemeClr val="tx1">
                    <a:tint val="75000"/>
                  </a:schemeClr>
                </a:solidFill>
              </a:defRPr>
            </a:lvl8pPr>
            <a:lvl9pPr marL="3803576" indent="0" algn="ctr">
              <a:buNone/>
              <a:defRPr>
                <a:solidFill>
                  <a:schemeClr val="tx1">
                    <a:tint val="75000"/>
                  </a:schemeClr>
                </a:solidFill>
              </a:defRPr>
            </a:lvl9pPr>
          </a:lstStyle>
          <a:p>
            <a:r>
              <a:rPr lang="en-US" dirty="0"/>
              <a:t>SUBTITLE TEXT</a:t>
            </a:r>
          </a:p>
        </p:txBody>
      </p:sp>
      <p:sp>
        <p:nvSpPr>
          <p:cNvPr id="20" name="Text Placeholder 18"/>
          <p:cNvSpPr>
            <a:spLocks noGrp="1"/>
          </p:cNvSpPr>
          <p:nvPr>
            <p:ph type="body" sz="quarter" idx="10" hasCustomPrompt="1"/>
          </p:nvPr>
        </p:nvSpPr>
        <p:spPr>
          <a:xfrm>
            <a:off x="685800" y="4229101"/>
            <a:ext cx="7747000" cy="863600"/>
          </a:xfrm>
          <a:prstGeom prst="rect">
            <a:avLst/>
          </a:prstGeom>
        </p:spPr>
        <p:txBody>
          <a:bodyPr anchor="ctr"/>
          <a:lstStyle>
            <a:lvl1pPr algn="ctr">
              <a:defRPr sz="1000" baseline="0">
                <a:solidFill>
                  <a:srgbClr val="005172"/>
                </a:solidFill>
                <a:latin typeface="Gill Sans MT"/>
                <a:cs typeface="Gill Sans MT"/>
              </a:defRPr>
            </a:lvl1pPr>
          </a:lstStyle>
          <a:p>
            <a:pPr lvl="0"/>
            <a:r>
              <a:rPr lang="en-US" dirty="0"/>
              <a:t>NAME, TITLE</a:t>
            </a:r>
            <a:br>
              <a:rPr lang="en-US" dirty="0"/>
            </a:br>
            <a:r>
              <a:rPr lang="en-US" dirty="0"/>
              <a:t>DATE</a:t>
            </a:r>
          </a:p>
        </p:txBody>
      </p:sp>
    </p:spTree>
    <p:extLst>
      <p:ext uri="{BB962C8B-B14F-4D97-AF65-F5344CB8AC3E}">
        <p14:creationId xmlns:p14="http://schemas.microsoft.com/office/powerpoint/2010/main" val="320320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938110" y="6431968"/>
            <a:ext cx="4727602" cy="365125"/>
          </a:xfrm>
          <a:prstGeom prst="rect">
            <a:avLst/>
          </a:prstGeom>
        </p:spPr>
        <p:txBody>
          <a:bodyPr/>
          <a:lstStyle/>
          <a:p>
            <a:endParaRPr lang="en-US" dirty="0"/>
          </a:p>
        </p:txBody>
      </p:sp>
      <p:sp>
        <p:nvSpPr>
          <p:cNvPr id="4" name="Content Placeholder 2"/>
          <p:cNvSpPr>
            <a:spLocks noGrp="1"/>
          </p:cNvSpPr>
          <p:nvPr>
            <p:ph idx="14"/>
          </p:nvPr>
        </p:nvSpPr>
        <p:spPr>
          <a:xfrm>
            <a:off x="584200" y="1574802"/>
            <a:ext cx="7988300" cy="435186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1011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76250" y="1509196"/>
            <a:ext cx="8215686" cy="2338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39" tIns="45622" rIns="91239" bIns="45622" numCol="1" anchor="t" anchorCtr="0" compatLnSpc="1">
            <a:prstTxWarp prst="textNoShape">
              <a:avLst/>
            </a:prstTxWarp>
            <a:spAutoFit/>
          </a:bodyPr>
          <a:lstStyle/>
          <a:p>
            <a:pPr lvl="0"/>
            <a:r>
              <a:rPr lang="en-US" dirty="0"/>
              <a:t>Headings</a:t>
            </a:r>
          </a:p>
          <a:p>
            <a:pPr lvl="1"/>
            <a:r>
              <a:rPr lang="en-US" dirty="0"/>
              <a:t>Main bullets</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0" y="633413"/>
            <a:ext cx="9143999"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39" tIns="45622" rIns="91239" bIns="45622"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50" r:id="rId1"/>
    <p:sldLayoutId id="2147484039" r:id="rId2"/>
    <p:sldLayoutId id="2147484043" r:id="rId3"/>
    <p:sldLayoutId id="2147484044" r:id="rId4"/>
    <p:sldLayoutId id="2147484052" r:id="rId5"/>
    <p:sldLayoutId id="2147484080" r:id="rId6"/>
    <p:sldLayoutId id="2147484081" r:id="rId7"/>
  </p:sldLayoutIdLst>
  <p:hf hdr="0" ftr="0" dt="0"/>
  <p:txStyles>
    <p:titleStyle>
      <a:lvl1pPr algn="ctr" rtl="0" eaLnBrk="0" fontAlgn="base" hangingPunct="0">
        <a:spcBef>
          <a:spcPct val="0"/>
        </a:spcBef>
        <a:spcAft>
          <a:spcPct val="0"/>
        </a:spcAft>
        <a:buClr>
          <a:srgbClr val="00AADD"/>
        </a:buClr>
        <a:defRPr sz="2800" b="1">
          <a:solidFill>
            <a:srgbClr val="000000"/>
          </a:solidFill>
          <a:latin typeface="+mj-lt"/>
          <a:ea typeface="+mj-ea"/>
          <a:cs typeface="+mj-cs"/>
        </a:defRPr>
      </a:lvl1pPr>
      <a:lvl2pPr algn="ctr" rtl="0" eaLnBrk="0" fontAlgn="base" hangingPunct="0">
        <a:spcBef>
          <a:spcPct val="0"/>
        </a:spcBef>
        <a:spcAft>
          <a:spcPct val="0"/>
        </a:spcAft>
        <a:buClr>
          <a:srgbClr val="00AADD"/>
        </a:buClr>
        <a:defRPr sz="2800" b="1">
          <a:solidFill>
            <a:srgbClr val="000000"/>
          </a:solidFill>
          <a:latin typeface="Arial" charset="0"/>
          <a:cs typeface="Arial" charset="0"/>
        </a:defRPr>
      </a:lvl2pPr>
      <a:lvl3pPr algn="ctr" rtl="0" eaLnBrk="0" fontAlgn="base" hangingPunct="0">
        <a:spcBef>
          <a:spcPct val="0"/>
        </a:spcBef>
        <a:spcAft>
          <a:spcPct val="0"/>
        </a:spcAft>
        <a:buClr>
          <a:srgbClr val="00AADD"/>
        </a:buClr>
        <a:defRPr sz="2800" b="1">
          <a:solidFill>
            <a:srgbClr val="000000"/>
          </a:solidFill>
          <a:latin typeface="Arial" charset="0"/>
          <a:cs typeface="Arial" charset="0"/>
        </a:defRPr>
      </a:lvl3pPr>
      <a:lvl4pPr algn="ctr" rtl="0" eaLnBrk="0" fontAlgn="base" hangingPunct="0">
        <a:spcBef>
          <a:spcPct val="0"/>
        </a:spcBef>
        <a:spcAft>
          <a:spcPct val="0"/>
        </a:spcAft>
        <a:buClr>
          <a:srgbClr val="00AADD"/>
        </a:buClr>
        <a:defRPr sz="2800" b="1">
          <a:solidFill>
            <a:srgbClr val="000000"/>
          </a:solidFill>
          <a:latin typeface="Arial" charset="0"/>
          <a:cs typeface="Arial" charset="0"/>
        </a:defRPr>
      </a:lvl4pPr>
      <a:lvl5pPr algn="ctr" rtl="0" eaLnBrk="0" fontAlgn="base" hangingPunct="0">
        <a:spcBef>
          <a:spcPct val="0"/>
        </a:spcBef>
        <a:spcAft>
          <a:spcPct val="0"/>
        </a:spcAft>
        <a:buClr>
          <a:srgbClr val="00AADD"/>
        </a:buClr>
        <a:defRPr sz="2800" b="1">
          <a:solidFill>
            <a:srgbClr val="000000"/>
          </a:solidFill>
          <a:latin typeface="Arial" charset="0"/>
          <a:cs typeface="Arial" charset="0"/>
        </a:defRPr>
      </a:lvl5pPr>
      <a:lvl6pPr marL="457200" algn="ctr" rtl="0" fontAlgn="base">
        <a:spcBef>
          <a:spcPct val="0"/>
        </a:spcBef>
        <a:spcAft>
          <a:spcPct val="0"/>
        </a:spcAft>
        <a:buClr>
          <a:srgbClr val="00AADD"/>
        </a:buClr>
        <a:defRPr sz="2800" b="1">
          <a:solidFill>
            <a:srgbClr val="000000"/>
          </a:solidFill>
          <a:latin typeface="Arial" charset="0"/>
          <a:cs typeface="Arial" charset="0"/>
        </a:defRPr>
      </a:lvl6pPr>
      <a:lvl7pPr marL="914400" algn="ctr" rtl="0" fontAlgn="base">
        <a:spcBef>
          <a:spcPct val="0"/>
        </a:spcBef>
        <a:spcAft>
          <a:spcPct val="0"/>
        </a:spcAft>
        <a:buClr>
          <a:srgbClr val="00AADD"/>
        </a:buClr>
        <a:defRPr sz="2800" b="1">
          <a:solidFill>
            <a:srgbClr val="000000"/>
          </a:solidFill>
          <a:latin typeface="Arial" charset="0"/>
          <a:cs typeface="Arial" charset="0"/>
        </a:defRPr>
      </a:lvl7pPr>
      <a:lvl8pPr marL="1371600" algn="ctr" rtl="0" fontAlgn="base">
        <a:spcBef>
          <a:spcPct val="0"/>
        </a:spcBef>
        <a:spcAft>
          <a:spcPct val="0"/>
        </a:spcAft>
        <a:buClr>
          <a:srgbClr val="00AADD"/>
        </a:buClr>
        <a:defRPr sz="2800" b="1">
          <a:solidFill>
            <a:srgbClr val="000000"/>
          </a:solidFill>
          <a:latin typeface="Arial" charset="0"/>
          <a:cs typeface="Arial" charset="0"/>
        </a:defRPr>
      </a:lvl8pPr>
      <a:lvl9pPr marL="1828800" algn="ctr" rtl="0" fontAlgn="base">
        <a:spcBef>
          <a:spcPct val="0"/>
        </a:spcBef>
        <a:spcAft>
          <a:spcPct val="0"/>
        </a:spcAft>
        <a:buClr>
          <a:srgbClr val="00AADD"/>
        </a:buClr>
        <a:defRPr sz="2800" b="1">
          <a:solidFill>
            <a:srgbClr val="000000"/>
          </a:solidFill>
          <a:latin typeface="Arial" charset="0"/>
          <a:cs typeface="Arial" charset="0"/>
        </a:defRPr>
      </a:lvl9pPr>
    </p:titleStyle>
    <p:bodyStyle>
      <a:lvl1pPr marL="0" indent="0" algn="l" rtl="0" eaLnBrk="0" fontAlgn="base" hangingPunct="0">
        <a:spcBef>
          <a:spcPct val="100000"/>
        </a:spcBef>
        <a:spcAft>
          <a:spcPct val="0"/>
        </a:spcAft>
        <a:buClr>
          <a:srgbClr val="292929"/>
        </a:buClr>
        <a:defRPr sz="2200" b="1">
          <a:solidFill>
            <a:srgbClr val="000000"/>
          </a:solidFill>
          <a:latin typeface="+mn-lt"/>
          <a:ea typeface="+mn-ea"/>
          <a:cs typeface="+mn-cs"/>
        </a:defRPr>
      </a:lvl1pPr>
      <a:lvl2pPr marL="342900" indent="-331788" algn="l" rtl="0" eaLnBrk="0" fontAlgn="base" hangingPunct="0">
        <a:spcBef>
          <a:spcPts val="1800"/>
        </a:spcBef>
        <a:spcAft>
          <a:spcPct val="0"/>
        </a:spcAft>
        <a:buClr>
          <a:srgbClr val="292929"/>
        </a:buClr>
        <a:buFont typeface="Wingdings" pitchFamily="2" charset="2"/>
        <a:buChar char="v"/>
        <a:defRPr sz="2000">
          <a:solidFill>
            <a:srgbClr val="000000"/>
          </a:solidFill>
          <a:latin typeface="+mn-lt"/>
          <a:cs typeface="+mn-cs"/>
        </a:defRPr>
      </a:lvl2pPr>
      <a:lvl3pPr marL="742950" indent="-357188" algn="l" rtl="0" eaLnBrk="0" fontAlgn="base" hangingPunct="0">
        <a:spcBef>
          <a:spcPct val="50000"/>
        </a:spcBef>
        <a:spcAft>
          <a:spcPct val="0"/>
        </a:spcAft>
        <a:buClr>
          <a:srgbClr val="292929"/>
        </a:buClr>
        <a:buChar char="–"/>
        <a:defRPr sz="2000">
          <a:solidFill>
            <a:srgbClr val="000000"/>
          </a:solidFill>
          <a:latin typeface="+mn-lt"/>
          <a:cs typeface="+mn-cs"/>
        </a:defRPr>
      </a:lvl3pPr>
      <a:lvl4pPr marL="1143000" indent="-339725" algn="l" rtl="0" eaLnBrk="0" fontAlgn="base" hangingPunct="0">
        <a:spcBef>
          <a:spcPct val="50000"/>
        </a:spcBef>
        <a:spcAft>
          <a:spcPct val="0"/>
        </a:spcAft>
        <a:buClr>
          <a:srgbClr val="292929"/>
        </a:buClr>
        <a:buChar char="•"/>
        <a:defRPr>
          <a:solidFill>
            <a:srgbClr val="000000"/>
          </a:solidFill>
          <a:latin typeface="+mn-lt"/>
          <a:cs typeface="+mn-cs"/>
        </a:defRPr>
      </a:lvl4pPr>
      <a:lvl5pPr marL="1543050" indent="-336550" algn="l" rtl="0" eaLnBrk="0" fontAlgn="base" hangingPunct="0">
        <a:spcBef>
          <a:spcPct val="50000"/>
        </a:spcBef>
        <a:spcAft>
          <a:spcPct val="0"/>
        </a:spcAft>
        <a:buClr>
          <a:srgbClr val="292929"/>
        </a:buClr>
        <a:buFont typeface="Arial" pitchFamily="34" charset="0"/>
        <a:buChar char="-"/>
        <a:defRPr>
          <a:solidFill>
            <a:srgbClr val="000000"/>
          </a:solidFill>
          <a:latin typeface="+mn-lt"/>
          <a:cs typeface="+mn-cs"/>
        </a:defRPr>
      </a:lvl5pPr>
      <a:lvl6pPr marL="2230438" indent="-336550" algn="l" rtl="0" fontAlgn="base">
        <a:spcBef>
          <a:spcPct val="50000"/>
        </a:spcBef>
        <a:spcAft>
          <a:spcPct val="0"/>
        </a:spcAft>
        <a:buClr>
          <a:srgbClr val="292929"/>
        </a:buClr>
        <a:defRPr>
          <a:solidFill>
            <a:srgbClr val="000000"/>
          </a:solidFill>
          <a:latin typeface="+mn-lt"/>
          <a:cs typeface="+mn-cs"/>
        </a:defRPr>
      </a:lvl6pPr>
      <a:lvl7pPr marL="2687638" indent="-336550" algn="l" rtl="0" fontAlgn="base">
        <a:spcBef>
          <a:spcPct val="50000"/>
        </a:spcBef>
        <a:spcAft>
          <a:spcPct val="0"/>
        </a:spcAft>
        <a:buClr>
          <a:srgbClr val="292929"/>
        </a:buClr>
        <a:defRPr>
          <a:solidFill>
            <a:srgbClr val="000000"/>
          </a:solidFill>
          <a:latin typeface="+mn-lt"/>
          <a:cs typeface="+mn-cs"/>
        </a:defRPr>
      </a:lvl7pPr>
      <a:lvl8pPr marL="3144838" indent="-336550" algn="l" rtl="0" fontAlgn="base">
        <a:spcBef>
          <a:spcPct val="50000"/>
        </a:spcBef>
        <a:spcAft>
          <a:spcPct val="0"/>
        </a:spcAft>
        <a:buClr>
          <a:srgbClr val="292929"/>
        </a:buClr>
        <a:defRPr>
          <a:solidFill>
            <a:srgbClr val="000000"/>
          </a:solidFill>
          <a:latin typeface="+mn-lt"/>
          <a:cs typeface="+mn-cs"/>
        </a:defRPr>
      </a:lvl8pPr>
      <a:lvl9pPr marL="3602038" indent="-336550" algn="l" rtl="0" fontAlgn="base">
        <a:spcBef>
          <a:spcPct val="50000"/>
        </a:spcBef>
        <a:spcAft>
          <a:spcPct val="0"/>
        </a:spcAft>
        <a:buClr>
          <a:srgbClr val="292929"/>
        </a:buClr>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22"/>
          <p:cNvSpPr>
            <a:spLocks noGrp="1"/>
          </p:cNvSpPr>
          <p:nvPr>
            <p:ph type="title"/>
          </p:nvPr>
        </p:nvSpPr>
        <p:spPr>
          <a:xfrm>
            <a:off x="584200" y="274639"/>
            <a:ext cx="8013700" cy="1143000"/>
          </a:xfrm>
          <a:prstGeom prst="rect">
            <a:avLst/>
          </a:prstGeom>
        </p:spPr>
        <p:txBody>
          <a:bodyPr vert="horz" lIns="95089" tIns="47545" rIns="95089" bIns="47545" rtlCol="0" anchor="b">
            <a:noAutofit/>
          </a:bodyPr>
          <a:lstStyle/>
          <a:p>
            <a:r>
              <a:rPr lang="en-US" dirty="0"/>
              <a:t>Click to edit Master title style</a:t>
            </a:r>
          </a:p>
        </p:txBody>
      </p:sp>
      <p:sp>
        <p:nvSpPr>
          <p:cNvPr id="33" name="Text Placeholder 31"/>
          <p:cNvSpPr>
            <a:spLocks noGrp="1"/>
          </p:cNvSpPr>
          <p:nvPr>
            <p:ph type="body" idx="1"/>
          </p:nvPr>
        </p:nvSpPr>
        <p:spPr>
          <a:xfrm>
            <a:off x="584200" y="1574802"/>
            <a:ext cx="8013700" cy="4351865"/>
          </a:xfrm>
          <a:prstGeom prst="rect">
            <a:avLst/>
          </a:prstGeom>
        </p:spPr>
        <p:txBody>
          <a:bodyPr vert="horz" lIns="95089" tIns="47545" rIns="95089" bIns="47545" rtlCol="0">
            <a:noAutofit/>
          </a:body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276328" y="6438636"/>
            <a:ext cx="8582049" cy="0"/>
          </a:xfrm>
          <a:prstGeom prst="line">
            <a:avLst/>
          </a:prstGeom>
          <a:ln w="6350" cmpd="sng">
            <a:solidFill>
              <a:srgbClr val="00517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56444" y="6523654"/>
            <a:ext cx="0" cy="19128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Footer Placeholder 4"/>
          <p:cNvSpPr>
            <a:spLocks noGrp="1"/>
          </p:cNvSpPr>
          <p:nvPr>
            <p:ph type="ftr" sz="quarter" idx="3"/>
          </p:nvPr>
        </p:nvSpPr>
        <p:spPr>
          <a:xfrm>
            <a:off x="3426430" y="6431968"/>
            <a:ext cx="5239282" cy="365125"/>
          </a:xfrm>
          <a:prstGeom prst="rect">
            <a:avLst/>
          </a:prstGeom>
        </p:spPr>
        <p:txBody>
          <a:bodyPr vert="horz" lIns="95089" tIns="47545" rIns="95089" bIns="47545" rtlCol="0" anchor="ctr"/>
          <a:lstStyle>
            <a:lvl1pPr algn="r">
              <a:defRPr sz="700" b="1">
                <a:solidFill>
                  <a:srgbClr val="3095B4"/>
                </a:solidFill>
                <a:latin typeface="Gill Sans MT"/>
                <a:cs typeface="Gill Sans MT"/>
              </a:defRPr>
            </a:lvl1pPr>
          </a:lstStyle>
          <a:p>
            <a:endParaRPr lang="en-US" dirty="0"/>
          </a:p>
        </p:txBody>
      </p:sp>
      <p:sp>
        <p:nvSpPr>
          <p:cNvPr id="19" name="Slide Number Placeholder 5"/>
          <p:cNvSpPr txBox="1">
            <a:spLocks/>
          </p:cNvSpPr>
          <p:nvPr userDrawn="1"/>
        </p:nvSpPr>
        <p:spPr>
          <a:xfrm>
            <a:off x="8626233" y="6431968"/>
            <a:ext cx="342900" cy="365125"/>
          </a:xfrm>
          <a:prstGeom prst="rect">
            <a:avLst/>
          </a:prstGeom>
        </p:spPr>
        <p:txBody>
          <a:bodyPr vert="horz" lIns="95089" tIns="47545" rIns="95089" bIns="4754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0E0194-FA1D-C446-81F7-2E51384049D7}" type="slidenum">
              <a:rPr lang="en-US" sz="600" smtClean="0">
                <a:solidFill>
                  <a:srgbClr val="3095B4"/>
                </a:solidFill>
                <a:latin typeface="Gill Sans MT"/>
                <a:cs typeface="Gill Sans MT"/>
              </a:rPr>
              <a:pPr/>
              <a:t>‹#›</a:t>
            </a:fld>
            <a:endParaRPr lang="en-US" sz="600" dirty="0">
              <a:solidFill>
                <a:srgbClr val="3095B4"/>
              </a:solidFill>
              <a:latin typeface="Gill Sans MT"/>
              <a:cs typeface="Gill Sans MT"/>
            </a:endParaRPr>
          </a:p>
        </p:txBody>
      </p:sp>
    </p:spTree>
    <p:extLst>
      <p:ext uri="{BB962C8B-B14F-4D97-AF65-F5344CB8AC3E}">
        <p14:creationId xmlns:p14="http://schemas.microsoft.com/office/powerpoint/2010/main" val="114550197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9" r:id="rId23"/>
  </p:sldLayoutIdLst>
  <p:hf hdr="0" ftr="0" dt="0"/>
  <p:txStyles>
    <p:titleStyle>
      <a:lvl1pPr marL="0" marR="0" indent="0" algn="l" defTabSz="475447" rtl="0" eaLnBrk="1" fontAlgn="auto" latinLnBrk="0" hangingPunct="1">
        <a:lnSpc>
          <a:spcPct val="100000"/>
        </a:lnSpc>
        <a:spcBef>
          <a:spcPts val="0"/>
        </a:spcBef>
        <a:spcAft>
          <a:spcPts val="0"/>
        </a:spcAft>
        <a:buClrTx/>
        <a:buSzTx/>
        <a:buFontTx/>
        <a:buNone/>
        <a:tabLst/>
        <a:defRPr sz="2900" kern="1200">
          <a:solidFill>
            <a:srgbClr val="3095B4"/>
          </a:solidFill>
          <a:latin typeface="Gill Sans MT"/>
          <a:ea typeface="+mj-ea"/>
          <a:cs typeface="Gill Sans MT"/>
        </a:defRPr>
      </a:lvl1pPr>
    </p:titleStyle>
    <p:bodyStyle>
      <a:lvl1pPr marL="0" indent="0" algn="l" defTabSz="475447" rtl="0" eaLnBrk="1" latinLnBrk="0" hangingPunct="1">
        <a:spcBef>
          <a:spcPct val="20000"/>
        </a:spcBef>
        <a:spcAft>
          <a:spcPts val="624"/>
        </a:spcAft>
        <a:buFont typeface="Arial"/>
        <a:buNone/>
        <a:defRPr sz="1000" kern="1200">
          <a:solidFill>
            <a:schemeClr val="tx1"/>
          </a:solidFill>
          <a:latin typeface="Times New Roman"/>
          <a:ea typeface="+mn-ea"/>
          <a:cs typeface="Times New Roman"/>
        </a:defRPr>
      </a:lvl1pPr>
      <a:lvl2pPr marL="294777" indent="-104598" algn="l" defTabSz="475447" rtl="0" eaLnBrk="1" latinLnBrk="0" hangingPunct="1">
        <a:spcBef>
          <a:spcPct val="20000"/>
        </a:spcBef>
        <a:buFont typeface="Arial"/>
        <a:buChar char="•"/>
        <a:defRPr sz="1000" kern="1200">
          <a:solidFill>
            <a:schemeClr val="tx1"/>
          </a:solidFill>
          <a:latin typeface="Times New Roman"/>
          <a:ea typeface="+mn-ea"/>
          <a:cs typeface="Times New Roman"/>
        </a:defRPr>
      </a:lvl2pPr>
      <a:lvl3pPr marL="427902" indent="-142634" algn="l" defTabSz="475447" rtl="0" eaLnBrk="1" latinLnBrk="0" hangingPunct="1">
        <a:spcBef>
          <a:spcPts val="832"/>
        </a:spcBef>
        <a:buFont typeface="Lucida Grande"/>
        <a:buChar char="—"/>
        <a:defRPr sz="1000" kern="1200">
          <a:solidFill>
            <a:schemeClr val="tx1"/>
          </a:solidFill>
          <a:latin typeface="Times New Roman"/>
          <a:ea typeface="+mn-ea"/>
          <a:cs typeface="Times New Roman"/>
        </a:defRPr>
      </a:lvl3pPr>
      <a:lvl4pPr marL="427902" indent="-142634" algn="l" defTabSz="475447" rtl="0" eaLnBrk="1" latinLnBrk="0" hangingPunct="1">
        <a:spcBef>
          <a:spcPts val="832"/>
        </a:spcBef>
        <a:spcAft>
          <a:spcPts val="0"/>
        </a:spcAft>
        <a:buFont typeface="Arial"/>
        <a:buChar char="–"/>
        <a:defRPr sz="1200" kern="1200">
          <a:solidFill>
            <a:schemeClr val="tx1"/>
          </a:solidFill>
          <a:latin typeface="Times New Roman"/>
          <a:ea typeface="+mn-ea"/>
          <a:cs typeface="Times New Roman"/>
        </a:defRPr>
      </a:lvl4pPr>
      <a:lvl5pPr marL="2139511" indent="-237724" algn="l" defTabSz="475447" rtl="0" eaLnBrk="1" latinLnBrk="0" hangingPunct="1">
        <a:spcBef>
          <a:spcPct val="20000"/>
        </a:spcBef>
        <a:buFont typeface="Arial"/>
        <a:buChar char="»"/>
        <a:defRPr sz="1200" kern="1200">
          <a:solidFill>
            <a:schemeClr val="tx1"/>
          </a:solidFill>
          <a:latin typeface="Times New Roman"/>
          <a:ea typeface="+mn-ea"/>
          <a:cs typeface="Times New Roman"/>
        </a:defRPr>
      </a:lvl5pPr>
      <a:lvl6pPr marL="2614959" indent="-237724" algn="l" defTabSz="475447" rtl="0" eaLnBrk="1" latinLnBrk="0" hangingPunct="1">
        <a:spcBef>
          <a:spcPct val="20000"/>
        </a:spcBef>
        <a:buFont typeface="Arial"/>
        <a:buChar char="•"/>
        <a:defRPr sz="2100" kern="1200">
          <a:solidFill>
            <a:schemeClr val="tx1"/>
          </a:solidFill>
          <a:latin typeface="+mn-lt"/>
          <a:ea typeface="+mn-ea"/>
          <a:cs typeface="+mn-cs"/>
        </a:defRPr>
      </a:lvl6pPr>
      <a:lvl7pPr marL="3090406" indent="-237724" algn="l" defTabSz="475447" rtl="0" eaLnBrk="1" latinLnBrk="0" hangingPunct="1">
        <a:spcBef>
          <a:spcPct val="20000"/>
        </a:spcBef>
        <a:buFont typeface="Arial"/>
        <a:buChar char="•"/>
        <a:defRPr sz="2100" kern="1200">
          <a:solidFill>
            <a:schemeClr val="tx1"/>
          </a:solidFill>
          <a:latin typeface="+mn-lt"/>
          <a:ea typeface="+mn-ea"/>
          <a:cs typeface="+mn-cs"/>
        </a:defRPr>
      </a:lvl7pPr>
      <a:lvl8pPr marL="3565853" indent="-237724" algn="l" defTabSz="475447" rtl="0" eaLnBrk="1" latinLnBrk="0" hangingPunct="1">
        <a:spcBef>
          <a:spcPct val="20000"/>
        </a:spcBef>
        <a:buFont typeface="Arial"/>
        <a:buChar char="•"/>
        <a:defRPr sz="2100" kern="1200">
          <a:solidFill>
            <a:schemeClr val="tx1"/>
          </a:solidFill>
          <a:latin typeface="+mn-lt"/>
          <a:ea typeface="+mn-ea"/>
          <a:cs typeface="+mn-cs"/>
        </a:defRPr>
      </a:lvl8pPr>
      <a:lvl9pPr marL="4041300" indent="-237724" algn="l" defTabSz="475447"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5447" rtl="0" eaLnBrk="1" latinLnBrk="0" hangingPunct="1">
        <a:defRPr sz="1900" kern="1200">
          <a:solidFill>
            <a:schemeClr val="tx1"/>
          </a:solidFill>
          <a:latin typeface="+mn-lt"/>
          <a:ea typeface="+mn-ea"/>
          <a:cs typeface="+mn-cs"/>
        </a:defRPr>
      </a:lvl1pPr>
      <a:lvl2pPr marL="475447" algn="l" defTabSz="475447" rtl="0" eaLnBrk="1" latinLnBrk="0" hangingPunct="1">
        <a:defRPr sz="1900" kern="1200">
          <a:solidFill>
            <a:schemeClr val="tx1"/>
          </a:solidFill>
          <a:latin typeface="+mn-lt"/>
          <a:ea typeface="+mn-ea"/>
          <a:cs typeface="+mn-cs"/>
        </a:defRPr>
      </a:lvl2pPr>
      <a:lvl3pPr marL="950894" algn="l" defTabSz="475447" rtl="0" eaLnBrk="1" latinLnBrk="0" hangingPunct="1">
        <a:defRPr sz="1900" kern="1200">
          <a:solidFill>
            <a:schemeClr val="tx1"/>
          </a:solidFill>
          <a:latin typeface="+mn-lt"/>
          <a:ea typeface="+mn-ea"/>
          <a:cs typeface="+mn-cs"/>
        </a:defRPr>
      </a:lvl3pPr>
      <a:lvl4pPr marL="1426341" algn="l" defTabSz="475447" rtl="0" eaLnBrk="1" latinLnBrk="0" hangingPunct="1">
        <a:defRPr sz="1900" kern="1200">
          <a:solidFill>
            <a:schemeClr val="tx1"/>
          </a:solidFill>
          <a:latin typeface="+mn-lt"/>
          <a:ea typeface="+mn-ea"/>
          <a:cs typeface="+mn-cs"/>
        </a:defRPr>
      </a:lvl4pPr>
      <a:lvl5pPr marL="1901788" algn="l" defTabSz="475447" rtl="0" eaLnBrk="1" latinLnBrk="0" hangingPunct="1">
        <a:defRPr sz="1900" kern="1200">
          <a:solidFill>
            <a:schemeClr val="tx1"/>
          </a:solidFill>
          <a:latin typeface="+mn-lt"/>
          <a:ea typeface="+mn-ea"/>
          <a:cs typeface="+mn-cs"/>
        </a:defRPr>
      </a:lvl5pPr>
      <a:lvl6pPr marL="2377235" algn="l" defTabSz="475447" rtl="0" eaLnBrk="1" latinLnBrk="0" hangingPunct="1">
        <a:defRPr sz="1900" kern="1200">
          <a:solidFill>
            <a:schemeClr val="tx1"/>
          </a:solidFill>
          <a:latin typeface="+mn-lt"/>
          <a:ea typeface="+mn-ea"/>
          <a:cs typeface="+mn-cs"/>
        </a:defRPr>
      </a:lvl6pPr>
      <a:lvl7pPr marL="2852682" algn="l" defTabSz="475447" rtl="0" eaLnBrk="1" latinLnBrk="0" hangingPunct="1">
        <a:defRPr sz="1900" kern="1200">
          <a:solidFill>
            <a:schemeClr val="tx1"/>
          </a:solidFill>
          <a:latin typeface="+mn-lt"/>
          <a:ea typeface="+mn-ea"/>
          <a:cs typeface="+mn-cs"/>
        </a:defRPr>
      </a:lvl7pPr>
      <a:lvl8pPr marL="3328129" algn="l" defTabSz="475447" rtl="0" eaLnBrk="1" latinLnBrk="0" hangingPunct="1">
        <a:defRPr sz="1900" kern="1200">
          <a:solidFill>
            <a:schemeClr val="tx1"/>
          </a:solidFill>
          <a:latin typeface="+mn-lt"/>
          <a:ea typeface="+mn-ea"/>
          <a:cs typeface="+mn-cs"/>
        </a:defRPr>
      </a:lvl8pPr>
      <a:lvl9pPr marL="3803576" algn="l" defTabSz="47544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165832-AED9-8E4E-9BDB-BD2464A99513}"/>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a:t>
            </a:fld>
            <a:endParaRPr lang="en-US" dirty="0">
              <a:solidFill>
                <a:srgbClr val="000000"/>
              </a:solidFill>
            </a:endParaRPr>
          </a:p>
        </p:txBody>
      </p:sp>
      <p:pic>
        <p:nvPicPr>
          <p:cNvPr id="12" name="Picture 11">
            <a:extLst>
              <a:ext uri="{FF2B5EF4-FFF2-40B4-BE49-F238E27FC236}">
                <a16:creationId xmlns:a16="http://schemas.microsoft.com/office/drawing/2014/main" id="{1857CB0C-5C31-411C-B6F9-FE4B2E45770F}"/>
              </a:ext>
            </a:extLst>
          </p:cNvPr>
          <p:cNvPicPr>
            <a:picLocks noChangeAspect="1"/>
          </p:cNvPicPr>
          <p:nvPr/>
        </p:nvPicPr>
        <p:blipFill>
          <a:blip r:embed="rId3"/>
          <a:stretch>
            <a:fillRect/>
          </a:stretch>
        </p:blipFill>
        <p:spPr>
          <a:xfrm>
            <a:off x="494097" y="4939508"/>
            <a:ext cx="8155807" cy="1122714"/>
          </a:xfrm>
          <a:prstGeom prst="rect">
            <a:avLst/>
          </a:prstGeom>
        </p:spPr>
      </p:pic>
      <p:sp>
        <p:nvSpPr>
          <p:cNvPr id="2" name="TextBox 1">
            <a:extLst>
              <a:ext uri="{FF2B5EF4-FFF2-40B4-BE49-F238E27FC236}">
                <a16:creationId xmlns:a16="http://schemas.microsoft.com/office/drawing/2014/main" id="{62EE7366-DF13-4C3F-8AA4-B8A38E626667}"/>
              </a:ext>
            </a:extLst>
          </p:cNvPr>
          <p:cNvSpPr txBox="1"/>
          <p:nvPr/>
        </p:nvSpPr>
        <p:spPr>
          <a:xfrm>
            <a:off x="762302" y="987829"/>
            <a:ext cx="7619396" cy="4647426"/>
          </a:xfrm>
          <a:prstGeom prst="rect">
            <a:avLst/>
          </a:prstGeom>
          <a:noFill/>
        </p:spPr>
        <p:txBody>
          <a:bodyPr wrap="square" rtlCol="0">
            <a:spAutoFit/>
          </a:bodyPr>
          <a:lstStyle/>
          <a:p>
            <a:pPr algn="ctr"/>
            <a:r>
              <a:rPr lang="en-US" sz="2400" b="1" dirty="0">
                <a:solidFill>
                  <a:srgbClr val="222222"/>
                </a:solidFill>
                <a:latin typeface="Arial" panose="020B0604020202020204" pitchFamily="34" charset="0"/>
              </a:rPr>
              <a:t>Where Are We in The Credit Cycle?</a:t>
            </a:r>
            <a:endParaRPr lang="en-US" sz="2400" dirty="0">
              <a:solidFill>
                <a:srgbClr val="222222"/>
              </a:solidFill>
              <a:latin typeface="Arial" panose="020B0604020202020204" pitchFamily="34" charset="0"/>
            </a:endParaRPr>
          </a:p>
          <a:p>
            <a:pPr algn="ctr"/>
            <a:endParaRPr lang="en-US" sz="1000" dirty="0">
              <a:solidFill>
                <a:srgbClr val="222222"/>
              </a:solidFill>
              <a:latin typeface="Arial" panose="020B0604020202020204" pitchFamily="34" charset="0"/>
            </a:endParaRPr>
          </a:p>
          <a:p>
            <a:pPr algn="ctr"/>
            <a:r>
              <a:rPr lang="en-US" sz="2400" dirty="0">
                <a:solidFill>
                  <a:srgbClr val="222222"/>
                </a:solidFill>
                <a:latin typeface="Arial" panose="020B0604020202020204" pitchFamily="34" charset="0"/>
              </a:rPr>
              <a:t>Edward I. Altman</a:t>
            </a:r>
          </a:p>
          <a:p>
            <a:pPr algn="ctr"/>
            <a:endParaRPr lang="en-US" sz="2400" dirty="0">
              <a:solidFill>
                <a:srgbClr val="222222"/>
              </a:solidFill>
              <a:latin typeface="Arial" panose="020B0604020202020204" pitchFamily="34" charset="0"/>
            </a:endParaRPr>
          </a:p>
          <a:p>
            <a:pPr algn="ctr"/>
            <a:r>
              <a:rPr lang="en-US" b="1" dirty="0">
                <a:solidFill>
                  <a:srgbClr val="222222"/>
                </a:solidFill>
                <a:latin typeface="Arial" panose="020B0604020202020204" pitchFamily="34" charset="0"/>
              </a:rPr>
              <a:t>And</a:t>
            </a:r>
            <a:endParaRPr lang="en-US" sz="2000" b="1" dirty="0">
              <a:solidFill>
                <a:srgbClr val="222222"/>
              </a:solidFill>
              <a:latin typeface="Arial" panose="020B0604020202020204" pitchFamily="34" charset="0"/>
            </a:endParaRPr>
          </a:p>
          <a:p>
            <a:pPr algn="ctr"/>
            <a:endParaRPr lang="en-US" sz="2400" dirty="0">
              <a:solidFill>
                <a:srgbClr val="222222"/>
              </a:solidFill>
              <a:latin typeface="Arial" panose="020B0604020202020204" pitchFamily="34" charset="0"/>
            </a:endParaRPr>
          </a:p>
          <a:p>
            <a:pPr algn="ctr"/>
            <a:r>
              <a:rPr lang="en-US" sz="2400" b="1" dirty="0">
                <a:solidFill>
                  <a:srgbClr val="222222"/>
                </a:solidFill>
                <a:latin typeface="Arial" panose="020B0604020202020204" pitchFamily="34" charset="0"/>
              </a:rPr>
              <a:t>Global Zombies Companies – Measurements, Determinants and Outcomes</a:t>
            </a:r>
          </a:p>
          <a:p>
            <a:pPr algn="ctr"/>
            <a:endParaRPr lang="en-US" sz="2400" b="1" dirty="0">
              <a:solidFill>
                <a:srgbClr val="222222"/>
              </a:solidFill>
              <a:latin typeface="Arial" panose="020B0604020202020204" pitchFamily="34" charset="0"/>
            </a:endParaRPr>
          </a:p>
          <a:p>
            <a:pPr algn="ctr"/>
            <a:r>
              <a:rPr lang="en-US" dirty="0">
                <a:solidFill>
                  <a:srgbClr val="222222"/>
                </a:solidFill>
                <a:latin typeface="Arial" panose="020B0604020202020204" pitchFamily="34" charset="0"/>
              </a:rPr>
              <a:t>Edward I. Altman, Rui Dai, and Wei Wang</a:t>
            </a:r>
            <a:endParaRPr lang="en-US" dirty="0"/>
          </a:p>
          <a:p>
            <a:pPr algn="ctr"/>
            <a:endParaRPr lang="en-US" sz="2400" b="1" dirty="0">
              <a:solidFill>
                <a:srgbClr val="222222"/>
              </a:solidFill>
              <a:latin typeface="Arial" panose="020B0604020202020204" pitchFamily="34" charset="0"/>
            </a:endParaRPr>
          </a:p>
          <a:p>
            <a:pPr algn="ctr"/>
            <a:endParaRPr lang="en-US" sz="2000" b="1"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p:txBody>
      </p:sp>
      <p:pic>
        <p:nvPicPr>
          <p:cNvPr id="7" name="Picture 6">
            <a:extLst>
              <a:ext uri="{FF2B5EF4-FFF2-40B4-BE49-F238E27FC236}">
                <a16:creationId xmlns:a16="http://schemas.microsoft.com/office/drawing/2014/main" id="{AE2F145C-6FF8-459F-B1EB-2D74924A375F}"/>
              </a:ext>
            </a:extLst>
          </p:cNvPr>
          <p:cNvPicPr>
            <a:picLocks noChangeAspect="1"/>
          </p:cNvPicPr>
          <p:nvPr/>
        </p:nvPicPr>
        <p:blipFill>
          <a:blip r:embed="rId4"/>
          <a:stretch>
            <a:fillRect/>
          </a:stretch>
        </p:blipFill>
        <p:spPr>
          <a:xfrm>
            <a:off x="6716183" y="1391300"/>
            <a:ext cx="57150" cy="152400"/>
          </a:xfrm>
          <a:prstGeom prst="rect">
            <a:avLst/>
          </a:prstGeom>
        </p:spPr>
      </p:pic>
      <p:graphicFrame>
        <p:nvGraphicFramePr>
          <p:cNvPr id="3" name="Object 2">
            <a:extLst>
              <a:ext uri="{FF2B5EF4-FFF2-40B4-BE49-F238E27FC236}">
                <a16:creationId xmlns:a16="http://schemas.microsoft.com/office/drawing/2014/main" id="{FED3FA65-A580-D787-8D7E-0469DA91FD4E}"/>
              </a:ext>
            </a:extLst>
          </p:cNvPr>
          <p:cNvGraphicFramePr>
            <a:graphicFrameLocks noChangeAspect="1"/>
          </p:cNvGraphicFramePr>
          <p:nvPr>
            <p:extLst>
              <p:ext uri="{D42A27DB-BD31-4B8C-83A1-F6EECF244321}">
                <p14:modId xmlns:p14="http://schemas.microsoft.com/office/powerpoint/2010/main" val="2508933087"/>
              </p:ext>
            </p:extLst>
          </p:nvPr>
        </p:nvGraphicFramePr>
        <p:xfrm>
          <a:off x="2240207" y="5500865"/>
          <a:ext cx="6409696" cy="449197"/>
        </p:xfrm>
        <a:graphic>
          <a:graphicData uri="http://schemas.openxmlformats.org/presentationml/2006/ole">
            <mc:AlternateContent xmlns:mc="http://schemas.openxmlformats.org/markup-compatibility/2006">
              <mc:Choice xmlns:v="urn:schemas-microsoft-com:vml" Requires="v">
                <p:oleObj name="Bitmap Image" r:id="rId5" imgW="4122360" imgH="289440" progId="Paint.Picture">
                  <p:embed/>
                </p:oleObj>
              </mc:Choice>
              <mc:Fallback>
                <p:oleObj name="Bitmap Image" r:id="rId5" imgW="4122360" imgH="289440" progId="Paint.Picture">
                  <p:embed/>
                  <p:pic>
                    <p:nvPicPr>
                      <p:cNvPr id="3" name="Object 2">
                        <a:extLst>
                          <a:ext uri="{FF2B5EF4-FFF2-40B4-BE49-F238E27FC236}">
                            <a16:creationId xmlns:a16="http://schemas.microsoft.com/office/drawing/2014/main" id="{FED3FA65-A580-D787-8D7E-0469DA91FD4E}"/>
                          </a:ext>
                        </a:extLst>
                      </p:cNvPr>
                      <p:cNvPicPr/>
                      <p:nvPr/>
                    </p:nvPicPr>
                    <p:blipFill>
                      <a:blip r:embed="rId6"/>
                      <a:stretch>
                        <a:fillRect/>
                      </a:stretch>
                    </p:blipFill>
                    <p:spPr>
                      <a:xfrm>
                        <a:off x="2240207" y="5500865"/>
                        <a:ext cx="6409696" cy="44919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E9EE817-72F0-96A1-08CD-36DE085BE070}"/>
              </a:ext>
            </a:extLst>
          </p:cNvPr>
          <p:cNvGraphicFramePr>
            <a:graphicFrameLocks noChangeAspect="1"/>
          </p:cNvGraphicFramePr>
          <p:nvPr>
            <p:extLst>
              <p:ext uri="{D42A27DB-BD31-4B8C-83A1-F6EECF244321}">
                <p14:modId xmlns:p14="http://schemas.microsoft.com/office/powerpoint/2010/main" val="1950281360"/>
              </p:ext>
            </p:extLst>
          </p:nvPr>
        </p:nvGraphicFramePr>
        <p:xfrm>
          <a:off x="335062" y="5760089"/>
          <a:ext cx="6409696" cy="449197"/>
        </p:xfrm>
        <a:graphic>
          <a:graphicData uri="http://schemas.openxmlformats.org/presentationml/2006/ole">
            <mc:AlternateContent xmlns:mc="http://schemas.openxmlformats.org/markup-compatibility/2006">
              <mc:Choice xmlns:v="urn:schemas-microsoft-com:vml" Requires="v">
                <p:oleObj name="Bitmap Image" r:id="rId7" imgW="4122360" imgH="289440" progId="Paint.Picture">
                  <p:embed/>
                </p:oleObj>
              </mc:Choice>
              <mc:Fallback>
                <p:oleObj name="Bitmap Image" r:id="rId7" imgW="4122360" imgH="289440" progId="Paint.Picture">
                  <p:embed/>
                  <p:pic>
                    <p:nvPicPr>
                      <p:cNvPr id="8" name="Object 7">
                        <a:extLst>
                          <a:ext uri="{FF2B5EF4-FFF2-40B4-BE49-F238E27FC236}">
                            <a16:creationId xmlns:a16="http://schemas.microsoft.com/office/drawing/2014/main" id="{FE9EE817-72F0-96A1-08CD-36DE085BE070}"/>
                          </a:ext>
                        </a:extLst>
                      </p:cNvPr>
                      <p:cNvPicPr/>
                      <p:nvPr/>
                    </p:nvPicPr>
                    <p:blipFill>
                      <a:blip r:embed="rId6"/>
                      <a:stretch>
                        <a:fillRect/>
                      </a:stretch>
                    </p:blipFill>
                    <p:spPr>
                      <a:xfrm>
                        <a:off x="335062" y="5760089"/>
                        <a:ext cx="6409696" cy="449197"/>
                      </a:xfrm>
                      <a:prstGeom prst="rect">
                        <a:avLst/>
                      </a:prstGeom>
                    </p:spPr>
                  </p:pic>
                </p:oleObj>
              </mc:Fallback>
            </mc:AlternateContent>
          </a:graphicData>
        </a:graphic>
      </p:graphicFrame>
    </p:spTree>
    <p:extLst>
      <p:ext uri="{BB962C8B-B14F-4D97-AF65-F5344CB8AC3E}">
        <p14:creationId xmlns:p14="http://schemas.microsoft.com/office/powerpoint/2010/main" val="27620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6150-916C-7ECF-8E3D-3950B9A12A1D}"/>
              </a:ext>
            </a:extLst>
          </p:cNvPr>
          <p:cNvSpPr>
            <a:spLocks noGrp="1"/>
          </p:cNvSpPr>
          <p:nvPr>
            <p:ph type="title"/>
          </p:nvPr>
        </p:nvSpPr>
        <p:spPr>
          <a:xfrm>
            <a:off x="0" y="427085"/>
            <a:ext cx="9143999" cy="1297681"/>
          </a:xfrm>
        </p:spPr>
        <p:txBody>
          <a:bodyPr/>
          <a:lstStyle/>
          <a:p>
            <a:r>
              <a:rPr lang="en-US" dirty="0"/>
              <a:t>Pre and Post Default Recovery Rates for Direct Debt Lending, Syndicated Loans and High-Yield Bonds, Last Twelve Months As Of 3/31/24</a:t>
            </a:r>
          </a:p>
        </p:txBody>
      </p:sp>
      <p:pic>
        <p:nvPicPr>
          <p:cNvPr id="4" name="Picture 3" descr="A graph of different colored bars&#10;&#10;Description automatically generated">
            <a:extLst>
              <a:ext uri="{FF2B5EF4-FFF2-40B4-BE49-F238E27FC236}">
                <a16:creationId xmlns:a16="http://schemas.microsoft.com/office/drawing/2014/main" id="{52950B3A-9C54-4116-7B53-B58BF868B8FA}"/>
              </a:ext>
            </a:extLst>
          </p:cNvPr>
          <p:cNvPicPr>
            <a:picLocks noChangeAspect="1"/>
          </p:cNvPicPr>
          <p:nvPr/>
        </p:nvPicPr>
        <p:blipFill rotWithShape="1">
          <a:blip r:embed="rId2">
            <a:extLst>
              <a:ext uri="{28A0092B-C50C-407E-A947-70E740481C1C}">
                <a14:useLocalDpi xmlns:a14="http://schemas.microsoft.com/office/drawing/2010/main" val="0"/>
              </a:ext>
            </a:extLst>
          </a:blip>
          <a:srcRect t="13083" b="3615"/>
          <a:stretch/>
        </p:blipFill>
        <p:spPr>
          <a:xfrm>
            <a:off x="946179" y="1883557"/>
            <a:ext cx="7255934" cy="4402259"/>
          </a:xfrm>
          <a:prstGeom prst="rect">
            <a:avLst/>
          </a:prstGeom>
        </p:spPr>
      </p:pic>
      <p:sp>
        <p:nvSpPr>
          <p:cNvPr id="3" name="TextBox 2">
            <a:extLst>
              <a:ext uri="{FF2B5EF4-FFF2-40B4-BE49-F238E27FC236}">
                <a16:creationId xmlns:a16="http://schemas.microsoft.com/office/drawing/2014/main" id="{024592BD-9D2D-AFBA-88F1-B5189A006ACD}"/>
              </a:ext>
            </a:extLst>
          </p:cNvPr>
          <p:cNvSpPr txBox="1"/>
          <p:nvPr/>
        </p:nvSpPr>
        <p:spPr>
          <a:xfrm>
            <a:off x="506420" y="6415801"/>
            <a:ext cx="5673156" cy="246221"/>
          </a:xfrm>
          <a:prstGeom prst="rect">
            <a:avLst/>
          </a:prstGeom>
          <a:noFill/>
        </p:spPr>
        <p:txBody>
          <a:bodyPr wrap="square" rtlCol="0">
            <a:spAutoFit/>
          </a:bodyPr>
          <a:lstStyle/>
          <a:p>
            <a:r>
              <a:rPr lang="en-US" sz="1000" b="0" i="0" dirty="0">
                <a:solidFill>
                  <a:srgbClr val="222222"/>
                </a:solidFill>
                <a:effectLst/>
                <a:latin typeface="Arial" panose="020B0604020202020204" pitchFamily="34" charset="0"/>
              </a:rPr>
              <a:t>Source: E. Rosenthal (KBRA)</a:t>
            </a:r>
            <a:endParaRPr lang="en-US" sz="1000" dirty="0"/>
          </a:p>
        </p:txBody>
      </p:sp>
    </p:spTree>
    <p:extLst>
      <p:ext uri="{BB962C8B-B14F-4D97-AF65-F5344CB8AC3E}">
        <p14:creationId xmlns:p14="http://schemas.microsoft.com/office/powerpoint/2010/main" val="290161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A5D3E09C-2E86-3DBC-AA1A-6686A3DF87CC}"/>
              </a:ext>
            </a:extLst>
          </p:cNvPr>
          <p:cNvSpPr txBox="1">
            <a:spLocks noChangeArrowheads="1"/>
          </p:cNvSpPr>
          <p:nvPr/>
        </p:nvSpPr>
        <p:spPr bwMode="auto">
          <a:xfrm>
            <a:off x="533400" y="6161603"/>
            <a:ext cx="7772400" cy="276999"/>
          </a:xfrm>
          <a:prstGeom prst="rect">
            <a:avLst/>
          </a:prstGeom>
          <a:noFill/>
          <a:ln w="9525">
            <a:noFill/>
            <a:miter lim="800000"/>
            <a:headEnd/>
            <a:tailEnd/>
          </a:ln>
        </p:spPr>
        <p:txBody>
          <a:bodyPr>
            <a:spAutoFit/>
          </a:bodyPr>
          <a:lstStyle/>
          <a:p>
            <a:pPr eaLnBrk="0" hangingPunct="0">
              <a:defRPr/>
            </a:pPr>
            <a:r>
              <a:rPr lang="en-US" sz="1200" dirty="0">
                <a:solidFill>
                  <a:srgbClr val="000000"/>
                </a:solidFill>
                <a:latin typeface="+mn-lt"/>
                <a:ea typeface="MS PGothic" pitchFamily="34" charset="-128"/>
                <a:cs typeface="Times New Roman" pitchFamily="18" charset="0"/>
              </a:rPr>
              <a:t>Source: </a:t>
            </a:r>
            <a:r>
              <a:rPr lang="en-US" sz="1200" b="0" i="0" dirty="0">
                <a:solidFill>
                  <a:srgbClr val="222222"/>
                </a:solidFill>
                <a:effectLst/>
                <a:latin typeface="+mn-lt"/>
              </a:rPr>
              <a:t>Apollo Chief Economist</a:t>
            </a:r>
            <a:endParaRPr lang="en-US" sz="1200" dirty="0">
              <a:solidFill>
                <a:srgbClr val="000000"/>
              </a:solidFill>
              <a:latin typeface="+mn-lt"/>
              <a:ea typeface="MS PGothic" pitchFamily="34" charset="-128"/>
              <a:cs typeface="Times New Roman" pitchFamily="18" charset="0"/>
            </a:endParaRPr>
          </a:p>
        </p:txBody>
      </p:sp>
      <p:sp>
        <p:nvSpPr>
          <p:cNvPr id="2" name="AutoShape 2">
            <a:extLst>
              <a:ext uri="{FF2B5EF4-FFF2-40B4-BE49-F238E27FC236}">
                <a16:creationId xmlns:a16="http://schemas.microsoft.com/office/drawing/2014/main" id="{91F9A193-885F-EADF-35C0-FA3006E89C8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95BBF102-99B9-F5D9-5E8F-8DB2BFD29C88}"/>
              </a:ext>
            </a:extLst>
          </p:cNvPr>
          <p:cNvSpPr>
            <a:spLocks noGrp="1"/>
          </p:cNvSpPr>
          <p:nvPr>
            <p:ph type="title"/>
          </p:nvPr>
        </p:nvSpPr>
        <p:spPr>
          <a:xfrm>
            <a:off x="0" y="514038"/>
            <a:ext cx="9143999" cy="519112"/>
          </a:xfrm>
        </p:spPr>
        <p:txBody>
          <a:bodyPr/>
          <a:lstStyle/>
          <a:p>
            <a:r>
              <a:rPr lang="en-US" i="0" dirty="0">
                <a:solidFill>
                  <a:srgbClr val="1F1F1F"/>
                </a:solidFill>
                <a:effectLst/>
                <a:latin typeface="Google Sans"/>
              </a:rPr>
              <a:t>Bankruptcies rising because of Fed hikes</a:t>
            </a:r>
            <a:endParaRPr lang="en-US" dirty="0"/>
          </a:p>
        </p:txBody>
      </p:sp>
      <p:pic>
        <p:nvPicPr>
          <p:cNvPr id="13" name="Picture 12" descr="A line graph with numbers and a line&#10;&#10;Description automatically generated">
            <a:extLst>
              <a:ext uri="{FF2B5EF4-FFF2-40B4-BE49-F238E27FC236}">
                <a16:creationId xmlns:a16="http://schemas.microsoft.com/office/drawing/2014/main" id="{B506EBA0-FF9B-8600-FBBB-ABC4D73DD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21" y="1337949"/>
            <a:ext cx="7039957" cy="4486901"/>
          </a:xfrm>
          <a:prstGeom prst="rect">
            <a:avLst/>
          </a:prstGeom>
        </p:spPr>
      </p:pic>
    </p:spTree>
    <p:extLst>
      <p:ext uri="{BB962C8B-B14F-4D97-AF65-F5344CB8AC3E}">
        <p14:creationId xmlns:p14="http://schemas.microsoft.com/office/powerpoint/2010/main" val="25154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bar chart">
            <a:extLst>
              <a:ext uri="{FF2B5EF4-FFF2-40B4-BE49-F238E27FC236}">
                <a16:creationId xmlns:a16="http://schemas.microsoft.com/office/drawing/2014/main" id="{BDFA151D-9C39-90DF-B0F8-6207F4195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42" y="936303"/>
            <a:ext cx="8009628" cy="4477824"/>
          </a:xfrm>
          <a:prstGeom prst="rect">
            <a:avLst/>
          </a:prstGeom>
        </p:spPr>
      </p:pic>
      <p:sp>
        <p:nvSpPr>
          <p:cNvPr id="5" name="TextBox 9">
            <a:extLst>
              <a:ext uri="{FF2B5EF4-FFF2-40B4-BE49-F238E27FC236}">
                <a16:creationId xmlns:a16="http://schemas.microsoft.com/office/drawing/2014/main" id="{1283FE24-3946-E236-F826-EE7D1FDD2D9C}"/>
              </a:ext>
            </a:extLst>
          </p:cNvPr>
          <p:cNvSpPr txBox="1">
            <a:spLocks noChangeArrowheads="1"/>
          </p:cNvSpPr>
          <p:nvPr/>
        </p:nvSpPr>
        <p:spPr bwMode="auto">
          <a:xfrm>
            <a:off x="533400" y="6161603"/>
            <a:ext cx="7772400" cy="276999"/>
          </a:xfrm>
          <a:prstGeom prst="rect">
            <a:avLst/>
          </a:prstGeom>
          <a:noFill/>
          <a:ln w="9525">
            <a:noFill/>
            <a:miter lim="800000"/>
            <a:headEnd/>
            <a:tailEnd/>
          </a:ln>
        </p:spPr>
        <p:txBody>
          <a:bodyPr>
            <a:spAutoFit/>
          </a:bodyPr>
          <a:lstStyle/>
          <a:p>
            <a:pPr eaLnBrk="0" hangingPunct="0">
              <a:defRPr/>
            </a:pPr>
            <a:r>
              <a:rPr lang="en-US" sz="1200" dirty="0">
                <a:solidFill>
                  <a:srgbClr val="000000"/>
                </a:solidFill>
                <a:latin typeface="+mn-lt"/>
                <a:ea typeface="MS PGothic" pitchFamily="34" charset="-128"/>
                <a:cs typeface="Times New Roman" pitchFamily="18" charset="0"/>
              </a:rPr>
              <a:t>Source: </a:t>
            </a:r>
            <a:r>
              <a:rPr lang="en-US" sz="1200" b="0" i="0" dirty="0">
                <a:solidFill>
                  <a:srgbClr val="222222"/>
                </a:solidFill>
                <a:effectLst/>
                <a:latin typeface="+mn-lt"/>
              </a:rPr>
              <a:t>Apollo Chief Economist</a:t>
            </a:r>
            <a:endParaRPr lang="en-US" sz="1200" dirty="0">
              <a:solidFill>
                <a:srgbClr val="000000"/>
              </a:solidFill>
              <a:latin typeface="+mn-lt"/>
              <a:ea typeface="MS PGothic" pitchFamily="34" charset="-128"/>
              <a:cs typeface="Times New Roman" pitchFamily="18" charset="0"/>
            </a:endParaRPr>
          </a:p>
        </p:txBody>
      </p:sp>
    </p:spTree>
    <p:extLst>
      <p:ext uri="{BB962C8B-B14F-4D97-AF65-F5344CB8AC3E}">
        <p14:creationId xmlns:p14="http://schemas.microsoft.com/office/powerpoint/2010/main" val="399746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8FA0666-DF2F-5700-1C48-8ACCEDFC1D64}"/>
              </a:ext>
            </a:extLst>
          </p:cNvPr>
          <p:cNvGraphicFramePr/>
          <p:nvPr>
            <p:extLst>
              <p:ext uri="{D42A27DB-BD31-4B8C-83A1-F6EECF244321}">
                <p14:modId xmlns:p14="http://schemas.microsoft.com/office/powerpoint/2010/main" val="3896372543"/>
              </p:ext>
            </p:extLst>
          </p:nvPr>
        </p:nvGraphicFramePr>
        <p:xfrm>
          <a:off x="147782" y="1019241"/>
          <a:ext cx="8848435" cy="492898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A3A3814D-A11A-4A7B-A355-A3142ED84FD3}"/>
              </a:ext>
            </a:extLst>
          </p:cNvPr>
          <p:cNvSpPr txBox="1">
            <a:spLocks/>
          </p:cNvSpPr>
          <p:nvPr/>
        </p:nvSpPr>
        <p:spPr>
          <a:xfrm>
            <a:off x="628650" y="304801"/>
            <a:ext cx="7886700" cy="64070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tx1"/>
                </a:solidFill>
                <a:latin typeface="Arial" panose="020B0604020202020204" pitchFamily="34" charset="0"/>
                <a:cs typeface="Arial" panose="020B0604020202020204" pitchFamily="34" charset="0"/>
              </a:rPr>
              <a:t>High Yield Bond Spread (OAS, Option-Adjusted)</a:t>
            </a:r>
          </a:p>
        </p:txBody>
      </p:sp>
      <p:sp>
        <p:nvSpPr>
          <p:cNvPr id="6" name="TextBox 5">
            <a:extLst>
              <a:ext uri="{FF2B5EF4-FFF2-40B4-BE49-F238E27FC236}">
                <a16:creationId xmlns:a16="http://schemas.microsoft.com/office/drawing/2014/main" id="{AF73A649-D1AC-499E-A855-99E9FDC6E2B1}"/>
              </a:ext>
            </a:extLst>
          </p:cNvPr>
          <p:cNvSpPr txBox="1"/>
          <p:nvPr/>
        </p:nvSpPr>
        <p:spPr>
          <a:xfrm>
            <a:off x="321323" y="6430088"/>
            <a:ext cx="76200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ＭＳ Ｐゴシック" pitchFamily="34" charset="-128"/>
                <a:cs typeface="Times New Roman" pitchFamily="18" charset="0"/>
              </a:rPr>
              <a:t>Sources: FRED, Federal Reserve Bank of St. Louis</a:t>
            </a:r>
          </a:p>
        </p:txBody>
      </p:sp>
      <p:sp>
        <p:nvSpPr>
          <p:cNvPr id="7" name="Slide Number Placeholder 3">
            <a:extLst>
              <a:ext uri="{FF2B5EF4-FFF2-40B4-BE49-F238E27FC236}">
                <a16:creationId xmlns:a16="http://schemas.microsoft.com/office/drawing/2014/main" id="{F7C90777-00E1-46B9-A0EF-1823AC4B0DAE}"/>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13</a:t>
            </a:fld>
            <a:endParaRPr lang="en-US" dirty="0">
              <a:solidFill>
                <a:srgbClr val="000000"/>
              </a:solidFill>
            </a:endParaRPr>
          </a:p>
        </p:txBody>
      </p:sp>
      <p:sp>
        <p:nvSpPr>
          <p:cNvPr id="9" name="Rectangle 8">
            <a:extLst>
              <a:ext uri="{FF2B5EF4-FFF2-40B4-BE49-F238E27FC236}">
                <a16:creationId xmlns:a16="http://schemas.microsoft.com/office/drawing/2014/main" id="{05F0E964-AB32-C5CA-C919-7B29BCF5998A}"/>
              </a:ext>
            </a:extLst>
          </p:cNvPr>
          <p:cNvSpPr/>
          <p:nvPr/>
        </p:nvSpPr>
        <p:spPr>
          <a:xfrm>
            <a:off x="8014478" y="4093674"/>
            <a:ext cx="995722" cy="31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b="1" i="0" u="none" strike="noStrike" dirty="0">
                <a:solidFill>
                  <a:srgbClr val="C00000"/>
                </a:solidFill>
                <a:latin typeface="Arial"/>
                <a:cs typeface="Arial"/>
              </a:rPr>
              <a:t>Avg = 5.45%</a:t>
            </a:r>
            <a:endParaRPr lang="en-US" dirty="0"/>
          </a:p>
        </p:txBody>
      </p:sp>
      <p:sp>
        <p:nvSpPr>
          <p:cNvPr id="10" name="Rectangle 9">
            <a:extLst>
              <a:ext uri="{FF2B5EF4-FFF2-40B4-BE49-F238E27FC236}">
                <a16:creationId xmlns:a16="http://schemas.microsoft.com/office/drawing/2014/main" id="{6C9CCF63-D60B-CD9A-C2E6-072AD39D062B}"/>
              </a:ext>
            </a:extLst>
          </p:cNvPr>
          <p:cNvSpPr/>
          <p:nvPr/>
        </p:nvSpPr>
        <p:spPr>
          <a:xfrm>
            <a:off x="7749567" y="4963584"/>
            <a:ext cx="1246650" cy="588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i="0" u="none" strike="noStrike" dirty="0">
                <a:solidFill>
                  <a:schemeClr val="accent1"/>
                </a:solidFill>
                <a:latin typeface="Arial"/>
                <a:cs typeface="Arial"/>
              </a:rPr>
              <a:t>Current = 3</a:t>
            </a:r>
            <a:r>
              <a:rPr lang="en-US" sz="1000" b="1" dirty="0">
                <a:solidFill>
                  <a:schemeClr val="accent1"/>
                </a:solidFill>
                <a:latin typeface="Arial"/>
                <a:cs typeface="Arial"/>
              </a:rPr>
              <a:t>.42</a:t>
            </a:r>
            <a:r>
              <a:rPr lang="en-US" sz="1000" b="1" i="0" u="none" strike="noStrike" dirty="0">
                <a:solidFill>
                  <a:schemeClr val="accent1"/>
                </a:solidFill>
                <a:latin typeface="Arial"/>
                <a:cs typeface="Arial"/>
              </a:rPr>
              <a:t>% (04/17/2024)</a:t>
            </a:r>
            <a:endParaRPr lang="en-US" dirty="0">
              <a:solidFill>
                <a:schemeClr val="accent1"/>
              </a:solidFill>
            </a:endParaRPr>
          </a:p>
        </p:txBody>
      </p:sp>
    </p:spTree>
    <p:extLst>
      <p:ext uri="{BB962C8B-B14F-4D97-AF65-F5344CB8AC3E}">
        <p14:creationId xmlns:p14="http://schemas.microsoft.com/office/powerpoint/2010/main" val="374602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A3814D-A11A-4A7B-A355-A3142ED84FD3}"/>
              </a:ext>
            </a:extLst>
          </p:cNvPr>
          <p:cNvSpPr txBox="1">
            <a:spLocks/>
          </p:cNvSpPr>
          <p:nvPr/>
        </p:nvSpPr>
        <p:spPr>
          <a:xfrm>
            <a:off x="628650" y="304801"/>
            <a:ext cx="7886700" cy="64070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tx1"/>
                </a:solidFill>
                <a:latin typeface="Arial" panose="020B0604020202020204" pitchFamily="34" charset="0"/>
                <a:cs typeface="Arial" panose="020B0604020202020204" pitchFamily="34" charset="0"/>
              </a:rPr>
              <a:t>High Yield Bonds New Issue Volume</a:t>
            </a:r>
          </a:p>
        </p:txBody>
      </p:sp>
      <p:sp>
        <p:nvSpPr>
          <p:cNvPr id="3" name="TextBox 2">
            <a:extLst>
              <a:ext uri="{FF2B5EF4-FFF2-40B4-BE49-F238E27FC236}">
                <a16:creationId xmlns:a16="http://schemas.microsoft.com/office/drawing/2014/main" id="{8D2A208E-4CB4-92A0-D1CC-5433565E3711}"/>
              </a:ext>
            </a:extLst>
          </p:cNvPr>
          <p:cNvSpPr txBox="1"/>
          <p:nvPr/>
        </p:nvSpPr>
        <p:spPr>
          <a:xfrm>
            <a:off x="321323" y="6430088"/>
            <a:ext cx="76200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ＭＳ Ｐゴシック" pitchFamily="34" charset="-128"/>
                <a:cs typeface="Times New Roman" pitchFamily="18" charset="0"/>
              </a:rPr>
              <a:t>Sources: Bank of America</a:t>
            </a:r>
          </a:p>
        </p:txBody>
      </p:sp>
      <p:graphicFrame>
        <p:nvGraphicFramePr>
          <p:cNvPr id="7" name="Chart 6">
            <a:extLst>
              <a:ext uri="{FF2B5EF4-FFF2-40B4-BE49-F238E27FC236}">
                <a16:creationId xmlns:a16="http://schemas.microsoft.com/office/drawing/2014/main" id="{D515826C-0C78-BD3F-B2DF-22AE2FF1875B}"/>
              </a:ext>
            </a:extLst>
          </p:cNvPr>
          <p:cNvGraphicFramePr/>
          <p:nvPr/>
        </p:nvGraphicFramePr>
        <p:xfrm>
          <a:off x="982640" y="1041779"/>
          <a:ext cx="7287904" cy="4931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5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2E0A90-12DA-47A0-85CE-144DFA159C27}"/>
              </a:ext>
            </a:extLst>
          </p:cNvPr>
          <p:cNvSpPr>
            <a:spLocks noGrp="1" noChangeArrowheads="1"/>
          </p:cNvSpPr>
          <p:nvPr>
            <p:ph type="title"/>
          </p:nvPr>
        </p:nvSpPr>
        <p:spPr>
          <a:xfrm>
            <a:off x="0" y="334365"/>
            <a:ext cx="9143999" cy="553800"/>
          </a:xfrm>
        </p:spPr>
        <p:txBody>
          <a:bodyPr/>
          <a:lstStyle/>
          <a:p>
            <a:r>
              <a:rPr lang="en-US" sz="3000" dirty="0"/>
              <a:t>Forecasting 2024 HY Bond Default Rate</a:t>
            </a:r>
          </a:p>
        </p:txBody>
      </p:sp>
      <p:sp>
        <p:nvSpPr>
          <p:cNvPr id="5" name="TextBox 4">
            <a:extLst>
              <a:ext uri="{FF2B5EF4-FFF2-40B4-BE49-F238E27FC236}">
                <a16:creationId xmlns:a16="http://schemas.microsoft.com/office/drawing/2014/main" id="{45C7A06C-D32A-4823-9889-6BC2E832C268}"/>
              </a:ext>
            </a:extLst>
          </p:cNvPr>
          <p:cNvSpPr txBox="1"/>
          <p:nvPr/>
        </p:nvSpPr>
        <p:spPr>
          <a:xfrm>
            <a:off x="796221" y="1050230"/>
            <a:ext cx="8305800" cy="4585871"/>
          </a:xfrm>
          <a:prstGeom prst="rect">
            <a:avLst/>
          </a:prstGeom>
          <a:noFill/>
        </p:spPr>
        <p:txBody>
          <a:bodyPr wrap="square" rtlCol="0">
            <a:spAutoFit/>
          </a:bodyPr>
          <a:lstStyle/>
          <a:p>
            <a:pPr>
              <a:spcBef>
                <a:spcPts val="1000"/>
              </a:spcBef>
              <a:spcAft>
                <a:spcPts val="1000"/>
              </a:spcAft>
            </a:pPr>
            <a:r>
              <a:rPr lang="en-US" sz="2400" dirty="0">
                <a:latin typeface="Arial" panose="020B0604020202020204" pitchFamily="34" charset="0"/>
                <a:cs typeface="Arial" panose="020B0604020202020204" pitchFamily="34" charset="0"/>
              </a:rPr>
              <a:t>Key Variables in the Forecast</a:t>
            </a:r>
          </a:p>
          <a:p>
            <a:pPr marL="571500" indent="-571500">
              <a:spcBef>
                <a:spcPts val="1000"/>
              </a:spcBef>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Mortality Rate Technique</a:t>
            </a:r>
          </a:p>
          <a:p>
            <a:pPr marL="571500" indent="-571500">
              <a:spcBef>
                <a:spcPts val="1000"/>
              </a:spcBef>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Yield Spread – Risk Premium Technique</a:t>
            </a:r>
          </a:p>
          <a:p>
            <a:pPr marL="571500" indent="-571500">
              <a:spcBef>
                <a:spcPts val="1000"/>
              </a:spcBef>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Distressed Ratio Technique</a:t>
            </a:r>
          </a:p>
          <a:p>
            <a:pPr marL="571500" indent="-571500">
              <a:spcBef>
                <a:spcPts val="1000"/>
              </a:spcBef>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 Unknowns are US GDP Default Rate (Recession in 2024?) and Geo Political Risk.</a:t>
            </a:r>
          </a:p>
          <a:p>
            <a:pPr>
              <a:spcBef>
                <a:spcPts val="1000"/>
              </a:spcBef>
              <a:spcAft>
                <a:spcPts val="1000"/>
              </a:spcAft>
            </a:pPr>
            <a:r>
              <a:rPr lang="en-US" sz="2400" dirty="0">
                <a:latin typeface="Arial" panose="020B0604020202020204" pitchFamily="34" charset="0"/>
                <a:cs typeface="Arial" panose="020B0604020202020204" pitchFamily="34" charset="0"/>
              </a:rPr>
              <a:t>Resulting In</a:t>
            </a:r>
          </a:p>
          <a:p>
            <a:pPr marL="571500" indent="-571500">
              <a:spcBef>
                <a:spcPts val="1000"/>
              </a:spcBef>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3.2———&gt; 4.2%</a:t>
            </a:r>
          </a:p>
        </p:txBody>
      </p:sp>
      <p:sp>
        <p:nvSpPr>
          <p:cNvPr id="4" name="Slide Number Placeholder 3">
            <a:extLst>
              <a:ext uri="{FF2B5EF4-FFF2-40B4-BE49-F238E27FC236}">
                <a16:creationId xmlns:a16="http://schemas.microsoft.com/office/drawing/2014/main" id="{76F6419D-547D-4B2E-B7F4-36ACEC21AE3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15</a:t>
            </a:fld>
            <a:endParaRPr lang="en-US" dirty="0">
              <a:solidFill>
                <a:srgbClr val="000000"/>
              </a:solidFill>
            </a:endParaRPr>
          </a:p>
        </p:txBody>
      </p:sp>
    </p:spTree>
    <p:extLst>
      <p:ext uri="{BB962C8B-B14F-4D97-AF65-F5344CB8AC3E}">
        <p14:creationId xmlns:p14="http://schemas.microsoft.com/office/powerpoint/2010/main" val="215631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74E9-8D80-FA94-B186-7A7E1A5772DC}"/>
              </a:ext>
            </a:extLst>
          </p:cNvPr>
          <p:cNvSpPr>
            <a:spLocks noGrp="1"/>
          </p:cNvSpPr>
          <p:nvPr>
            <p:ph type="title"/>
          </p:nvPr>
        </p:nvSpPr>
        <p:spPr>
          <a:xfrm>
            <a:off x="1" y="1770552"/>
            <a:ext cx="9143999" cy="953909"/>
          </a:xfrm>
        </p:spPr>
        <p:txBody>
          <a:bodyPr/>
          <a:lstStyle/>
          <a:p>
            <a:r>
              <a:rPr lang="en-US" dirty="0"/>
              <a:t>Default Rates, Distressed Debt Returns</a:t>
            </a:r>
            <a:br>
              <a:rPr lang="en-US" dirty="0"/>
            </a:br>
            <a:r>
              <a:rPr lang="en-US" dirty="0"/>
              <a:t>and the Credit Cycle</a:t>
            </a:r>
          </a:p>
        </p:txBody>
      </p:sp>
    </p:spTree>
    <p:extLst>
      <p:ext uri="{BB962C8B-B14F-4D97-AF65-F5344CB8AC3E}">
        <p14:creationId xmlns:p14="http://schemas.microsoft.com/office/powerpoint/2010/main" val="80339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E3558D2-7C90-BA70-E092-F2450D491E40}"/>
              </a:ext>
            </a:extLst>
          </p:cNvPr>
          <p:cNvSpPr/>
          <p:nvPr/>
        </p:nvSpPr>
        <p:spPr>
          <a:xfrm>
            <a:off x="1112418" y="1949922"/>
            <a:ext cx="171763"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F7E9FE-88E8-34D9-AD1A-A0BD9B6D897D}"/>
              </a:ext>
            </a:extLst>
          </p:cNvPr>
          <p:cNvSpPr/>
          <p:nvPr/>
        </p:nvSpPr>
        <p:spPr>
          <a:xfrm>
            <a:off x="2000540" y="1949922"/>
            <a:ext cx="108000"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0B17F9-7974-1C59-77F5-CFAE6CE88D3E}"/>
              </a:ext>
            </a:extLst>
          </p:cNvPr>
          <p:cNvSpPr/>
          <p:nvPr/>
        </p:nvSpPr>
        <p:spPr>
          <a:xfrm>
            <a:off x="2256504" y="1949922"/>
            <a:ext cx="1786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5EBC621-FA02-68C6-31F0-A40391380955}"/>
              </a:ext>
            </a:extLst>
          </p:cNvPr>
          <p:cNvSpPr/>
          <p:nvPr/>
        </p:nvSpPr>
        <p:spPr>
          <a:xfrm>
            <a:off x="3587781" y="1949922"/>
            <a:ext cx="1786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A4B828-2E74-D288-56EC-D219D49BAE11}"/>
              </a:ext>
            </a:extLst>
          </p:cNvPr>
          <p:cNvSpPr/>
          <p:nvPr/>
        </p:nvSpPr>
        <p:spPr>
          <a:xfrm>
            <a:off x="5255707" y="1949922"/>
            <a:ext cx="143450"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597B62-994B-6D00-91E2-E0BFA5351271}"/>
              </a:ext>
            </a:extLst>
          </p:cNvPr>
          <p:cNvSpPr/>
          <p:nvPr/>
        </p:nvSpPr>
        <p:spPr>
          <a:xfrm>
            <a:off x="6305005" y="1949922"/>
            <a:ext cx="1987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2A71CCF-FF27-F58C-3055-127EBD5D6B36}"/>
              </a:ext>
            </a:extLst>
          </p:cNvPr>
          <p:cNvSpPr/>
          <p:nvPr/>
        </p:nvSpPr>
        <p:spPr>
          <a:xfrm>
            <a:off x="7983964" y="1949922"/>
            <a:ext cx="47618"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860ACDC-0021-52ED-3C2E-6F870806D048}"/>
              </a:ext>
            </a:extLst>
          </p:cNvPr>
          <p:cNvSpPr/>
          <p:nvPr/>
        </p:nvSpPr>
        <p:spPr>
          <a:xfrm>
            <a:off x="8431445" y="1949922"/>
            <a:ext cx="133796"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0" y="334365"/>
            <a:ext cx="9143999" cy="830799"/>
          </a:xfrm>
        </p:spPr>
        <p:txBody>
          <a:bodyPr/>
          <a:lstStyle/>
          <a:p>
            <a:r>
              <a:rPr lang="en-US" sz="2400" dirty="0"/>
              <a:t>Historical Default Rates, Benign Credit Cycles </a:t>
            </a:r>
            <a:br>
              <a:rPr lang="en-US" sz="2400" dirty="0"/>
            </a:br>
            <a:r>
              <a:rPr lang="en-US" sz="2400" dirty="0"/>
              <a:t>and Recession Periods in the U.S.</a:t>
            </a:r>
          </a:p>
        </p:txBody>
      </p:sp>
      <p:sp>
        <p:nvSpPr>
          <p:cNvPr id="23555" name="Text Box 3"/>
          <p:cNvSpPr txBox="1">
            <a:spLocks noChangeArrowheads="1"/>
          </p:cNvSpPr>
          <p:nvPr/>
        </p:nvSpPr>
        <p:spPr bwMode="auto">
          <a:xfrm>
            <a:off x="274500" y="5997171"/>
            <a:ext cx="8594997" cy="707886"/>
          </a:xfrm>
          <a:prstGeom prst="rect">
            <a:avLst/>
          </a:prstGeom>
          <a:noFill/>
          <a:ln w="12700">
            <a:noFill/>
            <a:miter lim="800000"/>
            <a:headEnd/>
            <a:tailEnd/>
          </a:ln>
        </p:spPr>
        <p:txBody>
          <a:bodyPr wrap="square">
            <a:spAutoFit/>
          </a:bodyPr>
          <a:lstStyle/>
          <a:p>
            <a:r>
              <a:rPr lang="en-US" sz="1000" dirty="0">
                <a:latin typeface="Arial" panose="020B0604020202020204" pitchFamily="34" charset="0"/>
                <a:cs typeface="Arial" panose="020B0604020202020204" pitchFamily="34" charset="0"/>
              </a:rPr>
              <a:t>Note: The highlighted areas show Periods of Recession. Periods of Recession are as follows: 11/73 – 3/75, 1/80 – 7/80, 7/81 – 11/82, 7/90 – 3/91, 4/01 – 12/01, 12/07 – 6/09, </a:t>
            </a:r>
            <a:r>
              <a:rPr lang="en-US" altLang="zh-CN" sz="1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/20 – 4/20, 1/23 – 12/23. 1/23 - 12/23 is a forecast rather actual. Benign credit cycles are approximated. All rates are annual. </a:t>
            </a:r>
          </a:p>
          <a:p>
            <a:r>
              <a:rPr lang="en-US" sz="1000" b="1" dirty="0">
                <a:latin typeface="Arial" panose="020B0604020202020204" pitchFamily="34" charset="0"/>
                <a:cs typeface="Arial" panose="020B0604020202020204" pitchFamily="34" charset="0"/>
              </a:rPr>
              <a:t>Source: E. Altman (NYU Salomon Center); National Bureau of Economic Research</a:t>
            </a:r>
          </a:p>
        </p:txBody>
      </p:sp>
      <p:sp>
        <p:nvSpPr>
          <p:cNvPr id="23556" name="Rectangle 4"/>
          <p:cNvSpPr>
            <a:spLocks noChangeArrowheads="1"/>
          </p:cNvSpPr>
          <p:nvPr/>
        </p:nvSpPr>
        <p:spPr bwMode="auto">
          <a:xfrm>
            <a:off x="685799" y="1184898"/>
            <a:ext cx="7772400" cy="400110"/>
          </a:xfrm>
          <a:prstGeom prst="rect">
            <a:avLst/>
          </a:prstGeom>
          <a:noFill/>
          <a:ln w="12700">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mn-lt"/>
                <a:ea typeface="MS PGothic" pitchFamily="34" charset="-128"/>
                <a:cs typeface="Times New Roman" pitchFamily="18" charset="0"/>
              </a:rPr>
              <a:t>High-Yield Bond Market Default Rate (1972 – </a:t>
            </a:r>
            <a:r>
              <a:rPr lang="en-US" sz="2000" dirty="0">
                <a:solidFill>
                  <a:prstClr val="black"/>
                </a:solidFill>
                <a:latin typeface="+mn-lt"/>
                <a:ea typeface="MS PGothic" pitchFamily="34" charset="-128"/>
                <a:cs typeface="Times New Roman" pitchFamily="18" charset="0"/>
              </a:rPr>
              <a:t>2024</a:t>
            </a:r>
            <a:r>
              <a:rPr kumimoji="0" lang="en-US" sz="2000" i="0" u="none" strike="noStrike" kern="1200" cap="none" spc="0" normalizeH="0" baseline="0" noProof="0" dirty="0">
                <a:ln>
                  <a:noFill/>
                </a:ln>
                <a:solidFill>
                  <a:prstClr val="black"/>
                </a:solidFill>
                <a:effectLst/>
                <a:uLnTx/>
                <a:uFillTx/>
                <a:latin typeface="+mn-lt"/>
                <a:ea typeface="MS PGothic" pitchFamily="34" charset="-128"/>
                <a:cs typeface="Times New Roman" pitchFamily="18" charset="0"/>
              </a:rPr>
              <a:t>) </a:t>
            </a:r>
          </a:p>
        </p:txBody>
      </p:sp>
      <p:sp>
        <p:nvSpPr>
          <p:cNvPr id="6" name="TextBox 5"/>
          <p:cNvSpPr txBox="1"/>
          <p:nvPr/>
        </p:nvSpPr>
        <p:spPr>
          <a:xfrm>
            <a:off x="1135174" y="2522020"/>
            <a:ext cx="10449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5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a:t>
            </a:r>
          </a:p>
        </p:txBody>
      </p:sp>
      <p:sp>
        <p:nvSpPr>
          <p:cNvPr id="7" name="TextBox 6"/>
          <p:cNvSpPr txBox="1"/>
          <p:nvPr/>
        </p:nvSpPr>
        <p:spPr>
          <a:xfrm>
            <a:off x="2472505" y="2509881"/>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7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8" name="TextBox 7"/>
          <p:cNvSpPr txBox="1"/>
          <p:nvPr/>
        </p:nvSpPr>
        <p:spPr>
          <a:xfrm>
            <a:off x="3968497" y="2510867"/>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7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9" name="TextBox 8"/>
          <p:cNvSpPr txBox="1"/>
          <p:nvPr/>
        </p:nvSpPr>
        <p:spPr>
          <a:xfrm>
            <a:off x="5308563" y="2509880"/>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4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10" name="TextBox 9"/>
          <p:cNvSpPr txBox="1"/>
          <p:nvPr/>
        </p:nvSpPr>
        <p:spPr>
          <a:xfrm>
            <a:off x="6570602" y="2522019"/>
            <a:ext cx="11536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lang="en-US" sz="1200" b="1" dirty="0">
                <a:solidFill>
                  <a:srgbClr val="000000"/>
                </a:solidFill>
                <a:latin typeface="+mn-lt"/>
                <a:ea typeface="MS PGothic" pitchFamily="34" charset="-128"/>
              </a:rPr>
              <a:t>–</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11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lang="en-US" sz="1200" b="1" noProof="0" dirty="0">
                <a:solidFill>
                  <a:srgbClr val="000000"/>
                </a:solidFill>
                <a:latin typeface="+mn-lt"/>
                <a:ea typeface="MS PGothic" pitchFamily="34" charset="-128"/>
              </a:rPr>
              <a:t>–</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p>
        </p:txBody>
      </p:sp>
      <p:sp>
        <p:nvSpPr>
          <p:cNvPr id="3" name="TextBox 2">
            <a:extLst>
              <a:ext uri="{FF2B5EF4-FFF2-40B4-BE49-F238E27FC236}">
                <a16:creationId xmlns:a16="http://schemas.microsoft.com/office/drawing/2014/main" id="{23BF44E4-DC8C-4620-A6EB-DA0B69D40A12}"/>
              </a:ext>
            </a:extLst>
          </p:cNvPr>
          <p:cNvSpPr txBox="1"/>
          <p:nvPr/>
        </p:nvSpPr>
        <p:spPr>
          <a:xfrm>
            <a:off x="224291" y="5689394"/>
            <a:ext cx="690113" cy="307777"/>
          </a:xfrm>
          <a:prstGeom prst="rect">
            <a:avLst/>
          </a:prstGeom>
          <a:noFill/>
        </p:spPr>
        <p:txBody>
          <a:bodyPr wrap="square" rtlCol="0">
            <a:spAutoFit/>
          </a:bodyPr>
          <a:lstStyle/>
          <a:p>
            <a:r>
              <a:rPr lang="en-US" sz="700" b="1" dirty="0"/>
              <a:t>Recession Length:</a:t>
            </a:r>
          </a:p>
        </p:txBody>
      </p:sp>
      <p:sp>
        <p:nvSpPr>
          <p:cNvPr id="4" name="TextBox 3">
            <a:extLst>
              <a:ext uri="{FF2B5EF4-FFF2-40B4-BE49-F238E27FC236}">
                <a16:creationId xmlns:a16="http://schemas.microsoft.com/office/drawing/2014/main" id="{70677619-6003-43C5-B0D9-4E2EEEA45461}"/>
              </a:ext>
            </a:extLst>
          </p:cNvPr>
          <p:cNvSpPr txBox="1"/>
          <p:nvPr/>
        </p:nvSpPr>
        <p:spPr>
          <a:xfrm>
            <a:off x="1008664" y="5697830"/>
            <a:ext cx="690113" cy="200055"/>
          </a:xfrm>
          <a:prstGeom prst="rect">
            <a:avLst/>
          </a:prstGeom>
          <a:noFill/>
        </p:spPr>
        <p:txBody>
          <a:bodyPr wrap="square" rtlCol="0">
            <a:spAutoFit/>
          </a:bodyPr>
          <a:lstStyle/>
          <a:p>
            <a:r>
              <a:rPr lang="en-US" sz="700" b="1" dirty="0"/>
              <a:t>16mos</a:t>
            </a:r>
          </a:p>
        </p:txBody>
      </p:sp>
      <p:sp>
        <p:nvSpPr>
          <p:cNvPr id="5" name="TextBox 4">
            <a:extLst>
              <a:ext uri="{FF2B5EF4-FFF2-40B4-BE49-F238E27FC236}">
                <a16:creationId xmlns:a16="http://schemas.microsoft.com/office/drawing/2014/main" id="{9F12979C-22DF-4AD2-88FD-A032BBD52965}"/>
              </a:ext>
            </a:extLst>
          </p:cNvPr>
          <p:cNvSpPr txBox="1"/>
          <p:nvPr/>
        </p:nvSpPr>
        <p:spPr>
          <a:xfrm>
            <a:off x="1859572" y="5697830"/>
            <a:ext cx="492007" cy="200055"/>
          </a:xfrm>
          <a:prstGeom prst="rect">
            <a:avLst/>
          </a:prstGeom>
          <a:noFill/>
        </p:spPr>
        <p:txBody>
          <a:bodyPr wrap="square" rtlCol="0">
            <a:spAutoFit/>
          </a:bodyPr>
          <a:lstStyle/>
          <a:p>
            <a:r>
              <a:rPr lang="en-US" sz="700" b="1" dirty="0"/>
              <a:t>6mos</a:t>
            </a:r>
          </a:p>
        </p:txBody>
      </p:sp>
      <p:sp>
        <p:nvSpPr>
          <p:cNvPr id="12" name="TextBox 11">
            <a:extLst>
              <a:ext uri="{FF2B5EF4-FFF2-40B4-BE49-F238E27FC236}">
                <a16:creationId xmlns:a16="http://schemas.microsoft.com/office/drawing/2014/main" id="{36FD8D08-16DD-4295-8350-30B7BADE5FAB}"/>
              </a:ext>
            </a:extLst>
          </p:cNvPr>
          <p:cNvSpPr txBox="1"/>
          <p:nvPr/>
        </p:nvSpPr>
        <p:spPr>
          <a:xfrm>
            <a:off x="2123370" y="5697830"/>
            <a:ext cx="690113" cy="200055"/>
          </a:xfrm>
          <a:prstGeom prst="rect">
            <a:avLst/>
          </a:prstGeom>
          <a:noFill/>
        </p:spPr>
        <p:txBody>
          <a:bodyPr wrap="square" rtlCol="0">
            <a:spAutoFit/>
          </a:bodyPr>
          <a:lstStyle/>
          <a:p>
            <a:r>
              <a:rPr lang="en-US" sz="700" b="1" dirty="0"/>
              <a:t>16mos</a:t>
            </a:r>
          </a:p>
        </p:txBody>
      </p:sp>
      <p:sp>
        <p:nvSpPr>
          <p:cNvPr id="14" name="TextBox 13">
            <a:extLst>
              <a:ext uri="{FF2B5EF4-FFF2-40B4-BE49-F238E27FC236}">
                <a16:creationId xmlns:a16="http://schemas.microsoft.com/office/drawing/2014/main" id="{0B7D86AE-8B68-4F19-9629-9788473CC1AA}"/>
              </a:ext>
            </a:extLst>
          </p:cNvPr>
          <p:cNvSpPr txBox="1"/>
          <p:nvPr/>
        </p:nvSpPr>
        <p:spPr>
          <a:xfrm>
            <a:off x="3473481" y="5692618"/>
            <a:ext cx="690113" cy="200055"/>
          </a:xfrm>
          <a:prstGeom prst="rect">
            <a:avLst/>
          </a:prstGeom>
          <a:noFill/>
        </p:spPr>
        <p:txBody>
          <a:bodyPr wrap="square" rtlCol="0">
            <a:spAutoFit/>
          </a:bodyPr>
          <a:lstStyle/>
          <a:p>
            <a:r>
              <a:rPr lang="en-US" sz="700" b="1" dirty="0"/>
              <a:t>8mos</a:t>
            </a:r>
          </a:p>
        </p:txBody>
      </p:sp>
      <p:sp>
        <p:nvSpPr>
          <p:cNvPr id="16" name="TextBox 15">
            <a:extLst>
              <a:ext uri="{FF2B5EF4-FFF2-40B4-BE49-F238E27FC236}">
                <a16:creationId xmlns:a16="http://schemas.microsoft.com/office/drawing/2014/main" id="{58FC5C4F-31CF-4BEE-9195-8B946B0DDF11}"/>
              </a:ext>
            </a:extLst>
          </p:cNvPr>
          <p:cNvSpPr txBox="1"/>
          <p:nvPr/>
        </p:nvSpPr>
        <p:spPr>
          <a:xfrm>
            <a:off x="5201703" y="5697830"/>
            <a:ext cx="690113" cy="200055"/>
          </a:xfrm>
          <a:prstGeom prst="rect">
            <a:avLst/>
          </a:prstGeom>
          <a:noFill/>
        </p:spPr>
        <p:txBody>
          <a:bodyPr wrap="square" rtlCol="0">
            <a:spAutoFit/>
          </a:bodyPr>
          <a:lstStyle/>
          <a:p>
            <a:r>
              <a:rPr lang="en-US" sz="700" b="1" dirty="0"/>
              <a:t>8mos</a:t>
            </a:r>
          </a:p>
        </p:txBody>
      </p:sp>
      <p:sp>
        <p:nvSpPr>
          <p:cNvPr id="18" name="TextBox 17">
            <a:extLst>
              <a:ext uri="{FF2B5EF4-FFF2-40B4-BE49-F238E27FC236}">
                <a16:creationId xmlns:a16="http://schemas.microsoft.com/office/drawing/2014/main" id="{E8C4A1BA-6467-4FC0-B762-B86F4029BB96}"/>
              </a:ext>
            </a:extLst>
          </p:cNvPr>
          <p:cNvSpPr txBox="1"/>
          <p:nvPr/>
        </p:nvSpPr>
        <p:spPr>
          <a:xfrm>
            <a:off x="6208143" y="5697830"/>
            <a:ext cx="690113" cy="200055"/>
          </a:xfrm>
          <a:prstGeom prst="rect">
            <a:avLst/>
          </a:prstGeom>
          <a:noFill/>
        </p:spPr>
        <p:txBody>
          <a:bodyPr wrap="square" rtlCol="0">
            <a:spAutoFit/>
          </a:bodyPr>
          <a:lstStyle/>
          <a:p>
            <a:r>
              <a:rPr lang="en-US" sz="700" b="1" dirty="0"/>
              <a:t>18mos</a:t>
            </a:r>
          </a:p>
        </p:txBody>
      </p:sp>
      <p:sp>
        <p:nvSpPr>
          <p:cNvPr id="20" name="TextBox 19">
            <a:extLst>
              <a:ext uri="{FF2B5EF4-FFF2-40B4-BE49-F238E27FC236}">
                <a16:creationId xmlns:a16="http://schemas.microsoft.com/office/drawing/2014/main" id="{FF844675-7D51-485B-B18B-4C1ACC9B2CCD}"/>
              </a:ext>
            </a:extLst>
          </p:cNvPr>
          <p:cNvSpPr txBox="1"/>
          <p:nvPr/>
        </p:nvSpPr>
        <p:spPr>
          <a:xfrm>
            <a:off x="7808230" y="5697830"/>
            <a:ext cx="690113" cy="200055"/>
          </a:xfrm>
          <a:prstGeom prst="rect">
            <a:avLst/>
          </a:prstGeom>
          <a:noFill/>
        </p:spPr>
        <p:txBody>
          <a:bodyPr wrap="square" rtlCol="0">
            <a:spAutoFit/>
          </a:bodyPr>
          <a:lstStyle/>
          <a:p>
            <a:r>
              <a:rPr lang="en-US" sz="700" b="1" dirty="0"/>
              <a:t>2mos</a:t>
            </a:r>
          </a:p>
        </p:txBody>
      </p:sp>
      <p:sp>
        <p:nvSpPr>
          <p:cNvPr id="22" name="Rectangle 21">
            <a:extLst>
              <a:ext uri="{FF2B5EF4-FFF2-40B4-BE49-F238E27FC236}">
                <a16:creationId xmlns:a16="http://schemas.microsoft.com/office/drawing/2014/main" id="{C43E12E6-66DF-4316-9541-B3681E946E0D}"/>
              </a:ext>
            </a:extLst>
          </p:cNvPr>
          <p:cNvSpPr/>
          <p:nvPr/>
        </p:nvSpPr>
        <p:spPr bwMode="auto">
          <a:xfrm>
            <a:off x="274500" y="5697830"/>
            <a:ext cx="8748730" cy="299341"/>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190500" marR="0" indent="-190500" algn="l" defTabSz="914400" rtl="0" eaLnBrk="0" fontAlgn="base" latinLnBrk="0" hangingPunct="0">
              <a:lnSpc>
                <a:spcPct val="90000"/>
              </a:lnSpc>
              <a:spcBef>
                <a:spcPct val="20000"/>
              </a:spcBef>
              <a:spcAft>
                <a:spcPct val="0"/>
              </a:spcAft>
              <a:buClr>
                <a:srgbClr val="810822"/>
              </a:buClr>
              <a:buSzPct val="80000"/>
              <a:buFont typeface="Times" pitchFamily="18" charset="0"/>
              <a:buNone/>
              <a:tabLst/>
            </a:pPr>
            <a:endParaRPr kumimoji="0" lang="en-US" sz="800" b="0" i="0" u="none" strike="noStrike" cap="none" normalizeH="0" baseline="0" dirty="0">
              <a:ln>
                <a:noFill/>
              </a:ln>
              <a:solidFill>
                <a:srgbClr val="000000"/>
              </a:solidFill>
              <a:effectLst/>
              <a:latin typeface="HelveticaNeueLT Std Lt" pitchFamily="34" charset="0"/>
            </a:endParaRPr>
          </a:p>
        </p:txBody>
      </p:sp>
      <p:sp>
        <p:nvSpPr>
          <p:cNvPr id="21" name="Slide Number Placeholder 3">
            <a:extLst>
              <a:ext uri="{FF2B5EF4-FFF2-40B4-BE49-F238E27FC236}">
                <a16:creationId xmlns:a16="http://schemas.microsoft.com/office/drawing/2014/main" id="{245C0343-A773-4305-A860-30BE220F7DC3}"/>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17</a:t>
            </a:fld>
            <a:endParaRPr lang="en-US" dirty="0">
              <a:solidFill>
                <a:srgbClr val="000000"/>
              </a:solidFill>
            </a:endParaRPr>
          </a:p>
        </p:txBody>
      </p:sp>
      <p:sp>
        <p:nvSpPr>
          <p:cNvPr id="17" name="TextBox 16">
            <a:extLst>
              <a:ext uri="{FF2B5EF4-FFF2-40B4-BE49-F238E27FC236}">
                <a16:creationId xmlns:a16="http://schemas.microsoft.com/office/drawing/2014/main" id="{87BA1A74-8EBD-95EC-3A94-1E5167F7FA9A}"/>
              </a:ext>
            </a:extLst>
          </p:cNvPr>
          <p:cNvSpPr txBox="1"/>
          <p:nvPr/>
        </p:nvSpPr>
        <p:spPr>
          <a:xfrm>
            <a:off x="366475" y="1366429"/>
            <a:ext cx="690113" cy="369332"/>
          </a:xfrm>
          <a:prstGeom prst="rect">
            <a:avLst/>
          </a:prstGeom>
          <a:noFill/>
        </p:spPr>
        <p:txBody>
          <a:bodyPr wrap="square" rtlCol="0">
            <a:spAutoFit/>
          </a:bodyPr>
          <a:lstStyle/>
          <a:p>
            <a:r>
              <a:rPr lang="en-US" sz="900" b="1" dirty="0">
                <a:solidFill>
                  <a:srgbClr val="000000"/>
                </a:solidFill>
                <a:effectLst/>
                <a:latin typeface="Helvetica" pitchFamily="2" charset="0"/>
              </a:rPr>
              <a:t>Default</a:t>
            </a:r>
          </a:p>
          <a:p>
            <a:r>
              <a:rPr lang="en-US" sz="900" b="1" dirty="0">
                <a:solidFill>
                  <a:srgbClr val="000000"/>
                </a:solidFill>
                <a:latin typeface="Helvetica" pitchFamily="2" charset="0"/>
              </a:rPr>
              <a:t>Rates</a:t>
            </a:r>
            <a:endParaRPr lang="en-US" sz="900" b="1" dirty="0">
              <a:solidFill>
                <a:srgbClr val="000000"/>
              </a:solidFill>
              <a:effectLst/>
              <a:latin typeface="Helvetica" pitchFamily="2" charset="0"/>
            </a:endParaRPr>
          </a:p>
        </p:txBody>
      </p:sp>
      <p:sp>
        <p:nvSpPr>
          <p:cNvPr id="24" name="TextBox 23">
            <a:extLst>
              <a:ext uri="{FF2B5EF4-FFF2-40B4-BE49-F238E27FC236}">
                <a16:creationId xmlns:a16="http://schemas.microsoft.com/office/drawing/2014/main" id="{FF579FCE-B7C8-8EC8-EF9E-A786A9BD091A}"/>
              </a:ext>
            </a:extLst>
          </p:cNvPr>
          <p:cNvSpPr txBox="1"/>
          <p:nvPr/>
        </p:nvSpPr>
        <p:spPr>
          <a:xfrm>
            <a:off x="3968497" y="4082797"/>
            <a:ext cx="867369" cy="507831"/>
          </a:xfrm>
          <a:prstGeom prst="rect">
            <a:avLst/>
          </a:prstGeom>
          <a:noFill/>
        </p:spPr>
        <p:txBody>
          <a:bodyPr wrap="square" rtlCol="0">
            <a:spAutoFit/>
          </a:bodyPr>
          <a:lstStyle/>
          <a:p>
            <a:pPr algn="ctr"/>
            <a:r>
              <a:rPr lang="en-US" sz="900" b="1" dirty="0">
                <a:solidFill>
                  <a:schemeClr val="accent6"/>
                </a:solidFill>
                <a:effectLst/>
                <a:latin typeface="Helvetica" pitchFamily="2" charset="0"/>
              </a:rPr>
              <a:t>Average Annual</a:t>
            </a:r>
          </a:p>
          <a:p>
            <a:pPr algn="ctr"/>
            <a:r>
              <a:rPr lang="en-US" sz="900" b="1" dirty="0">
                <a:solidFill>
                  <a:schemeClr val="accent6"/>
                </a:solidFill>
                <a:latin typeface="Helvetica" pitchFamily="2" charset="0"/>
              </a:rPr>
              <a:t>Default Rate</a:t>
            </a:r>
            <a:endParaRPr lang="en-US" sz="900" b="1" dirty="0">
              <a:solidFill>
                <a:schemeClr val="accent6"/>
              </a:solidFill>
              <a:effectLst/>
              <a:latin typeface="Helvetica" pitchFamily="2" charset="0"/>
            </a:endParaRPr>
          </a:p>
        </p:txBody>
      </p:sp>
      <p:cxnSp>
        <p:nvCxnSpPr>
          <p:cNvPr id="27" name="Straight Connector 26">
            <a:extLst>
              <a:ext uri="{FF2B5EF4-FFF2-40B4-BE49-F238E27FC236}">
                <a16:creationId xmlns:a16="http://schemas.microsoft.com/office/drawing/2014/main" id="{FAF163DA-AA4C-252C-ACFB-18AF653B51B1}"/>
              </a:ext>
            </a:extLst>
          </p:cNvPr>
          <p:cNvCxnSpPr>
            <a:cxnSpLocks/>
          </p:cNvCxnSpPr>
          <p:nvPr/>
        </p:nvCxnSpPr>
        <p:spPr>
          <a:xfrm>
            <a:off x="938343" y="4590628"/>
            <a:ext cx="7560000" cy="0"/>
          </a:xfrm>
          <a:prstGeom prst="line">
            <a:avLst/>
          </a:prstGeom>
          <a:ln w="19050">
            <a:solidFill>
              <a:schemeClr val="accent6"/>
            </a:solidFill>
            <a:prstDash val="dash"/>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FD8F6287-8A09-C441-4F2C-5DF0044F6592}"/>
              </a:ext>
            </a:extLst>
          </p:cNvPr>
          <p:cNvSpPr txBox="1"/>
          <p:nvPr/>
        </p:nvSpPr>
        <p:spPr>
          <a:xfrm>
            <a:off x="8295468" y="5697830"/>
            <a:ext cx="690113" cy="200055"/>
          </a:xfrm>
          <a:prstGeom prst="rect">
            <a:avLst/>
          </a:prstGeom>
          <a:noFill/>
        </p:spPr>
        <p:txBody>
          <a:bodyPr wrap="square" rtlCol="0">
            <a:spAutoFit/>
          </a:bodyPr>
          <a:lstStyle/>
          <a:p>
            <a:r>
              <a:rPr lang="en-US" sz="700" b="1" dirty="0"/>
              <a:t>12mos</a:t>
            </a:r>
          </a:p>
        </p:txBody>
      </p:sp>
      <p:sp>
        <p:nvSpPr>
          <p:cNvPr id="2" name="Diamond 1">
            <a:extLst>
              <a:ext uri="{FF2B5EF4-FFF2-40B4-BE49-F238E27FC236}">
                <a16:creationId xmlns:a16="http://schemas.microsoft.com/office/drawing/2014/main" id="{E5AEA14C-213E-706E-EDB2-AC490A25F705}"/>
              </a:ext>
            </a:extLst>
          </p:cNvPr>
          <p:cNvSpPr/>
          <p:nvPr/>
        </p:nvSpPr>
        <p:spPr>
          <a:xfrm>
            <a:off x="8386199" y="4554628"/>
            <a:ext cx="72000" cy="720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A2F44C-0582-1AC3-0357-D82E5C5CFCB3}"/>
              </a:ext>
            </a:extLst>
          </p:cNvPr>
          <p:cNvSpPr txBox="1"/>
          <p:nvPr/>
        </p:nvSpPr>
        <p:spPr>
          <a:xfrm>
            <a:off x="8368688" y="2059985"/>
            <a:ext cx="228973" cy="1569660"/>
          </a:xfrm>
          <a:prstGeom prst="rect">
            <a:avLst/>
          </a:prstGeom>
          <a:noFill/>
        </p:spPr>
        <p:txBody>
          <a:bodyPr wrap="square" rtlCol="0">
            <a:spAutoFit/>
          </a:bodyPr>
          <a:lstStyle/>
          <a:p>
            <a:r>
              <a:rPr lang="en-US" sz="1200" dirty="0"/>
              <a:t>Forecast</a:t>
            </a:r>
          </a:p>
        </p:txBody>
      </p:sp>
      <p:sp>
        <p:nvSpPr>
          <p:cNvPr id="15" name="TextBox 14">
            <a:extLst>
              <a:ext uri="{FF2B5EF4-FFF2-40B4-BE49-F238E27FC236}">
                <a16:creationId xmlns:a16="http://schemas.microsoft.com/office/drawing/2014/main" id="{335EE07E-211D-0627-8B72-8F0E1D469013}"/>
              </a:ext>
            </a:extLst>
          </p:cNvPr>
          <p:cNvSpPr txBox="1"/>
          <p:nvPr/>
        </p:nvSpPr>
        <p:spPr>
          <a:xfrm>
            <a:off x="7927936" y="2474231"/>
            <a:ext cx="6071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p>
        </p:txBody>
      </p:sp>
      <p:graphicFrame>
        <p:nvGraphicFramePr>
          <p:cNvPr id="13" name="Chart 12">
            <a:extLst>
              <a:ext uri="{FF2B5EF4-FFF2-40B4-BE49-F238E27FC236}">
                <a16:creationId xmlns:a16="http://schemas.microsoft.com/office/drawing/2014/main" id="{7CA6476C-2753-AF8C-A5F4-74628F646DEB}"/>
              </a:ext>
            </a:extLst>
          </p:cNvPr>
          <p:cNvGraphicFramePr>
            <a:graphicFrameLocks/>
          </p:cNvGraphicFramePr>
          <p:nvPr/>
        </p:nvGraphicFramePr>
        <p:xfrm>
          <a:off x="366475" y="1828800"/>
          <a:ext cx="8274050" cy="384430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4F1EC194-818D-568E-381A-EA3AEA2CC522}"/>
              </a:ext>
            </a:extLst>
          </p:cNvPr>
          <p:cNvSpPr txBox="1"/>
          <p:nvPr/>
        </p:nvSpPr>
        <p:spPr>
          <a:xfrm>
            <a:off x="8394361" y="5393383"/>
            <a:ext cx="341760" cy="261610"/>
          </a:xfrm>
          <a:prstGeom prst="rect">
            <a:avLst/>
          </a:prstGeom>
          <a:noFill/>
        </p:spPr>
        <p:txBody>
          <a:bodyPr wrap="none" rtlCol="0">
            <a:spAutoFit/>
          </a:bodyPr>
          <a:lstStyle/>
          <a:p>
            <a:r>
              <a:rPr lang="en-US" sz="1050" b="1" dirty="0"/>
              <a:t>24</a:t>
            </a:r>
          </a:p>
        </p:txBody>
      </p:sp>
    </p:spTree>
    <p:extLst>
      <p:ext uri="{BB962C8B-B14F-4D97-AF65-F5344CB8AC3E}">
        <p14:creationId xmlns:p14="http://schemas.microsoft.com/office/powerpoint/2010/main" val="24896807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E3558D2-7C90-BA70-E092-F2450D491E40}"/>
              </a:ext>
            </a:extLst>
          </p:cNvPr>
          <p:cNvSpPr/>
          <p:nvPr/>
        </p:nvSpPr>
        <p:spPr>
          <a:xfrm>
            <a:off x="1112418" y="1949922"/>
            <a:ext cx="171763"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F7E9FE-88E8-34D9-AD1A-A0BD9B6D897D}"/>
              </a:ext>
            </a:extLst>
          </p:cNvPr>
          <p:cNvSpPr/>
          <p:nvPr/>
        </p:nvSpPr>
        <p:spPr>
          <a:xfrm>
            <a:off x="2000540" y="1949922"/>
            <a:ext cx="108000"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0B17F9-7974-1C59-77F5-CFAE6CE88D3E}"/>
              </a:ext>
            </a:extLst>
          </p:cNvPr>
          <p:cNvSpPr/>
          <p:nvPr/>
        </p:nvSpPr>
        <p:spPr>
          <a:xfrm>
            <a:off x="2256504" y="1949922"/>
            <a:ext cx="1786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5EBC621-FA02-68C6-31F0-A40391380955}"/>
              </a:ext>
            </a:extLst>
          </p:cNvPr>
          <p:cNvSpPr/>
          <p:nvPr/>
        </p:nvSpPr>
        <p:spPr>
          <a:xfrm>
            <a:off x="3587781" y="1949922"/>
            <a:ext cx="1786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A4B828-2E74-D288-56EC-D219D49BAE11}"/>
              </a:ext>
            </a:extLst>
          </p:cNvPr>
          <p:cNvSpPr/>
          <p:nvPr/>
        </p:nvSpPr>
        <p:spPr>
          <a:xfrm>
            <a:off x="5255707" y="1949922"/>
            <a:ext cx="143450"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597B62-994B-6D00-91E2-E0BFA5351271}"/>
              </a:ext>
            </a:extLst>
          </p:cNvPr>
          <p:cNvSpPr/>
          <p:nvPr/>
        </p:nvSpPr>
        <p:spPr>
          <a:xfrm>
            <a:off x="6305005" y="1949922"/>
            <a:ext cx="198735"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2A71CCF-FF27-F58C-3055-127EBD5D6B36}"/>
              </a:ext>
            </a:extLst>
          </p:cNvPr>
          <p:cNvSpPr/>
          <p:nvPr/>
        </p:nvSpPr>
        <p:spPr>
          <a:xfrm>
            <a:off x="7983964" y="1949922"/>
            <a:ext cx="47618"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860ACDC-0021-52ED-3C2E-6F870806D048}"/>
              </a:ext>
            </a:extLst>
          </p:cNvPr>
          <p:cNvSpPr/>
          <p:nvPr/>
        </p:nvSpPr>
        <p:spPr>
          <a:xfrm>
            <a:off x="8431445" y="1949922"/>
            <a:ext cx="133796" cy="3405730"/>
          </a:xfrm>
          <a:prstGeom prst="rect">
            <a:avLst/>
          </a:prstGeom>
          <a:solidFill>
            <a:srgbClr val="FFFF7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0" y="334365"/>
            <a:ext cx="9143999" cy="830799"/>
          </a:xfrm>
        </p:spPr>
        <p:txBody>
          <a:bodyPr/>
          <a:lstStyle/>
          <a:p>
            <a:r>
              <a:rPr lang="en-US" sz="2400" dirty="0"/>
              <a:t>Historical Default Rates, Benign Credit Cycles </a:t>
            </a:r>
            <a:br>
              <a:rPr lang="en-US" sz="2400" dirty="0"/>
            </a:br>
            <a:r>
              <a:rPr lang="en-US" sz="2400" dirty="0"/>
              <a:t>and Recession Periods in the U.S.</a:t>
            </a:r>
          </a:p>
        </p:txBody>
      </p:sp>
      <p:sp>
        <p:nvSpPr>
          <p:cNvPr id="23555" name="Text Box 3"/>
          <p:cNvSpPr txBox="1">
            <a:spLocks noChangeArrowheads="1"/>
          </p:cNvSpPr>
          <p:nvPr/>
        </p:nvSpPr>
        <p:spPr bwMode="auto">
          <a:xfrm>
            <a:off x="274500" y="5997171"/>
            <a:ext cx="8594997" cy="707886"/>
          </a:xfrm>
          <a:prstGeom prst="rect">
            <a:avLst/>
          </a:prstGeom>
          <a:noFill/>
          <a:ln w="12700">
            <a:noFill/>
            <a:miter lim="800000"/>
            <a:headEnd/>
            <a:tailEnd/>
          </a:ln>
        </p:spPr>
        <p:txBody>
          <a:bodyPr wrap="square">
            <a:spAutoFit/>
          </a:bodyPr>
          <a:lstStyle/>
          <a:p>
            <a:r>
              <a:rPr lang="en-US" sz="1000" dirty="0">
                <a:latin typeface="Arial" panose="020B0604020202020204" pitchFamily="34" charset="0"/>
                <a:cs typeface="Arial" panose="020B0604020202020204" pitchFamily="34" charset="0"/>
              </a:rPr>
              <a:t>Note: The highlighted areas show Periods of Recession. Periods of Recession are as follows: 11/73 – 3/75, 1/80 – 7/80, 7/81 – 11/82, 7/90 – 3/91, 4/01 – 12/01, 12/07 – 6/09, </a:t>
            </a:r>
            <a:r>
              <a:rPr lang="en-US" altLang="zh-CN" sz="1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/20 – 4/20, 1/23 – 12/23. 1/23 - 12/23 is a forecast rather actual. Benign credit cycles are approximated. All rates are annual. </a:t>
            </a:r>
          </a:p>
          <a:p>
            <a:r>
              <a:rPr lang="en-US" sz="1000" b="1" dirty="0">
                <a:latin typeface="Arial" panose="020B0604020202020204" pitchFamily="34" charset="0"/>
                <a:cs typeface="Arial" panose="020B0604020202020204" pitchFamily="34" charset="0"/>
              </a:rPr>
              <a:t>Source: E. Altman (NYU Salomon Center); National Bureau of Economic Research</a:t>
            </a:r>
          </a:p>
        </p:txBody>
      </p:sp>
      <p:sp>
        <p:nvSpPr>
          <p:cNvPr id="23556" name="Rectangle 4"/>
          <p:cNvSpPr>
            <a:spLocks noChangeArrowheads="1"/>
          </p:cNvSpPr>
          <p:nvPr/>
        </p:nvSpPr>
        <p:spPr bwMode="auto">
          <a:xfrm>
            <a:off x="685799" y="1184898"/>
            <a:ext cx="7772400" cy="400110"/>
          </a:xfrm>
          <a:prstGeom prst="rect">
            <a:avLst/>
          </a:prstGeom>
          <a:noFill/>
          <a:ln w="12700">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mn-lt"/>
                <a:ea typeface="MS PGothic" pitchFamily="34" charset="-128"/>
                <a:cs typeface="Times New Roman" pitchFamily="18" charset="0"/>
              </a:rPr>
              <a:t>High-Yield Bond Market Default Rate (1972 – </a:t>
            </a:r>
            <a:r>
              <a:rPr lang="en-US" sz="2000" dirty="0">
                <a:solidFill>
                  <a:prstClr val="black"/>
                </a:solidFill>
                <a:latin typeface="+mn-lt"/>
                <a:ea typeface="MS PGothic" pitchFamily="34" charset="-128"/>
                <a:cs typeface="Times New Roman" pitchFamily="18" charset="0"/>
              </a:rPr>
              <a:t>2024</a:t>
            </a:r>
            <a:r>
              <a:rPr kumimoji="0" lang="en-US" sz="2000" i="0" u="none" strike="noStrike" kern="1200" cap="none" spc="0" normalizeH="0" baseline="0" noProof="0" dirty="0">
                <a:ln>
                  <a:noFill/>
                </a:ln>
                <a:solidFill>
                  <a:prstClr val="black"/>
                </a:solidFill>
                <a:effectLst/>
                <a:uLnTx/>
                <a:uFillTx/>
                <a:latin typeface="+mn-lt"/>
                <a:ea typeface="MS PGothic" pitchFamily="34" charset="-128"/>
                <a:cs typeface="Times New Roman" pitchFamily="18" charset="0"/>
              </a:rPr>
              <a:t>) </a:t>
            </a:r>
          </a:p>
        </p:txBody>
      </p:sp>
      <p:sp>
        <p:nvSpPr>
          <p:cNvPr id="6" name="TextBox 5"/>
          <p:cNvSpPr txBox="1"/>
          <p:nvPr/>
        </p:nvSpPr>
        <p:spPr>
          <a:xfrm>
            <a:off x="1135174" y="2522020"/>
            <a:ext cx="10449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5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a:t>
            </a:r>
          </a:p>
        </p:txBody>
      </p:sp>
      <p:sp>
        <p:nvSpPr>
          <p:cNvPr id="7" name="TextBox 6"/>
          <p:cNvSpPr txBox="1"/>
          <p:nvPr/>
        </p:nvSpPr>
        <p:spPr>
          <a:xfrm>
            <a:off x="2472505" y="2509881"/>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7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8" name="TextBox 7"/>
          <p:cNvSpPr txBox="1"/>
          <p:nvPr/>
        </p:nvSpPr>
        <p:spPr>
          <a:xfrm>
            <a:off x="3968497" y="2510867"/>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7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9" name="TextBox 8"/>
          <p:cNvSpPr txBox="1"/>
          <p:nvPr/>
        </p:nvSpPr>
        <p:spPr>
          <a:xfrm>
            <a:off x="5308563" y="2509880"/>
            <a:ext cx="10519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4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cs typeface="+mn-cs"/>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 </a:t>
            </a:r>
          </a:p>
        </p:txBody>
      </p:sp>
      <p:sp>
        <p:nvSpPr>
          <p:cNvPr id="10" name="TextBox 9"/>
          <p:cNvSpPr txBox="1"/>
          <p:nvPr/>
        </p:nvSpPr>
        <p:spPr>
          <a:xfrm>
            <a:off x="6570602" y="2522019"/>
            <a:ext cx="11536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lang="en-US" sz="1200" b="1" dirty="0">
                <a:solidFill>
                  <a:srgbClr val="000000"/>
                </a:solidFill>
                <a:latin typeface="+mn-lt"/>
                <a:ea typeface="MS PGothic" pitchFamily="34" charset="-128"/>
              </a:rPr>
              <a:t>–</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11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lang="en-US" sz="1200" b="1" noProof="0" dirty="0">
                <a:solidFill>
                  <a:srgbClr val="000000"/>
                </a:solidFill>
                <a:latin typeface="+mn-lt"/>
                <a:ea typeface="MS PGothic" pitchFamily="34" charset="-128"/>
              </a:rPr>
              <a:t>–</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p>
        </p:txBody>
      </p:sp>
      <p:sp>
        <p:nvSpPr>
          <p:cNvPr id="3" name="TextBox 2">
            <a:extLst>
              <a:ext uri="{FF2B5EF4-FFF2-40B4-BE49-F238E27FC236}">
                <a16:creationId xmlns:a16="http://schemas.microsoft.com/office/drawing/2014/main" id="{23BF44E4-DC8C-4620-A6EB-DA0B69D40A12}"/>
              </a:ext>
            </a:extLst>
          </p:cNvPr>
          <p:cNvSpPr txBox="1"/>
          <p:nvPr/>
        </p:nvSpPr>
        <p:spPr>
          <a:xfrm>
            <a:off x="224291" y="5689394"/>
            <a:ext cx="690113" cy="307777"/>
          </a:xfrm>
          <a:prstGeom prst="rect">
            <a:avLst/>
          </a:prstGeom>
          <a:noFill/>
        </p:spPr>
        <p:txBody>
          <a:bodyPr wrap="square" rtlCol="0">
            <a:spAutoFit/>
          </a:bodyPr>
          <a:lstStyle/>
          <a:p>
            <a:r>
              <a:rPr lang="en-US" sz="700" b="1" dirty="0"/>
              <a:t>Recession Length:</a:t>
            </a:r>
          </a:p>
        </p:txBody>
      </p:sp>
      <p:sp>
        <p:nvSpPr>
          <p:cNvPr id="4" name="TextBox 3">
            <a:extLst>
              <a:ext uri="{FF2B5EF4-FFF2-40B4-BE49-F238E27FC236}">
                <a16:creationId xmlns:a16="http://schemas.microsoft.com/office/drawing/2014/main" id="{70677619-6003-43C5-B0D9-4E2EEEA45461}"/>
              </a:ext>
            </a:extLst>
          </p:cNvPr>
          <p:cNvSpPr txBox="1"/>
          <p:nvPr/>
        </p:nvSpPr>
        <p:spPr>
          <a:xfrm>
            <a:off x="1008664" y="5697830"/>
            <a:ext cx="690113" cy="200055"/>
          </a:xfrm>
          <a:prstGeom prst="rect">
            <a:avLst/>
          </a:prstGeom>
          <a:noFill/>
        </p:spPr>
        <p:txBody>
          <a:bodyPr wrap="square" rtlCol="0">
            <a:spAutoFit/>
          </a:bodyPr>
          <a:lstStyle/>
          <a:p>
            <a:r>
              <a:rPr lang="en-US" sz="700" b="1" dirty="0"/>
              <a:t>16mos</a:t>
            </a:r>
          </a:p>
        </p:txBody>
      </p:sp>
      <p:sp>
        <p:nvSpPr>
          <p:cNvPr id="5" name="TextBox 4">
            <a:extLst>
              <a:ext uri="{FF2B5EF4-FFF2-40B4-BE49-F238E27FC236}">
                <a16:creationId xmlns:a16="http://schemas.microsoft.com/office/drawing/2014/main" id="{9F12979C-22DF-4AD2-88FD-A032BBD52965}"/>
              </a:ext>
            </a:extLst>
          </p:cNvPr>
          <p:cNvSpPr txBox="1"/>
          <p:nvPr/>
        </p:nvSpPr>
        <p:spPr>
          <a:xfrm>
            <a:off x="1859572" y="5697830"/>
            <a:ext cx="492007" cy="200055"/>
          </a:xfrm>
          <a:prstGeom prst="rect">
            <a:avLst/>
          </a:prstGeom>
          <a:noFill/>
        </p:spPr>
        <p:txBody>
          <a:bodyPr wrap="square" rtlCol="0">
            <a:spAutoFit/>
          </a:bodyPr>
          <a:lstStyle/>
          <a:p>
            <a:r>
              <a:rPr lang="en-US" sz="700" b="1" dirty="0"/>
              <a:t>6mos</a:t>
            </a:r>
          </a:p>
        </p:txBody>
      </p:sp>
      <p:sp>
        <p:nvSpPr>
          <p:cNvPr id="12" name="TextBox 11">
            <a:extLst>
              <a:ext uri="{FF2B5EF4-FFF2-40B4-BE49-F238E27FC236}">
                <a16:creationId xmlns:a16="http://schemas.microsoft.com/office/drawing/2014/main" id="{36FD8D08-16DD-4295-8350-30B7BADE5FAB}"/>
              </a:ext>
            </a:extLst>
          </p:cNvPr>
          <p:cNvSpPr txBox="1"/>
          <p:nvPr/>
        </p:nvSpPr>
        <p:spPr>
          <a:xfrm>
            <a:off x="2123370" y="5697830"/>
            <a:ext cx="690113" cy="200055"/>
          </a:xfrm>
          <a:prstGeom prst="rect">
            <a:avLst/>
          </a:prstGeom>
          <a:noFill/>
        </p:spPr>
        <p:txBody>
          <a:bodyPr wrap="square" rtlCol="0">
            <a:spAutoFit/>
          </a:bodyPr>
          <a:lstStyle/>
          <a:p>
            <a:r>
              <a:rPr lang="en-US" sz="700" b="1" dirty="0"/>
              <a:t>16mos</a:t>
            </a:r>
          </a:p>
        </p:txBody>
      </p:sp>
      <p:sp>
        <p:nvSpPr>
          <p:cNvPr id="14" name="TextBox 13">
            <a:extLst>
              <a:ext uri="{FF2B5EF4-FFF2-40B4-BE49-F238E27FC236}">
                <a16:creationId xmlns:a16="http://schemas.microsoft.com/office/drawing/2014/main" id="{0B7D86AE-8B68-4F19-9629-9788473CC1AA}"/>
              </a:ext>
            </a:extLst>
          </p:cNvPr>
          <p:cNvSpPr txBox="1"/>
          <p:nvPr/>
        </p:nvSpPr>
        <p:spPr>
          <a:xfrm>
            <a:off x="3473481" y="5692618"/>
            <a:ext cx="690113" cy="200055"/>
          </a:xfrm>
          <a:prstGeom prst="rect">
            <a:avLst/>
          </a:prstGeom>
          <a:noFill/>
        </p:spPr>
        <p:txBody>
          <a:bodyPr wrap="square" rtlCol="0">
            <a:spAutoFit/>
          </a:bodyPr>
          <a:lstStyle/>
          <a:p>
            <a:r>
              <a:rPr lang="en-US" sz="700" b="1" dirty="0"/>
              <a:t>8mos</a:t>
            </a:r>
          </a:p>
        </p:txBody>
      </p:sp>
      <p:sp>
        <p:nvSpPr>
          <p:cNvPr id="16" name="TextBox 15">
            <a:extLst>
              <a:ext uri="{FF2B5EF4-FFF2-40B4-BE49-F238E27FC236}">
                <a16:creationId xmlns:a16="http://schemas.microsoft.com/office/drawing/2014/main" id="{58FC5C4F-31CF-4BEE-9195-8B946B0DDF11}"/>
              </a:ext>
            </a:extLst>
          </p:cNvPr>
          <p:cNvSpPr txBox="1"/>
          <p:nvPr/>
        </p:nvSpPr>
        <p:spPr>
          <a:xfrm>
            <a:off x="5201703" y="5697830"/>
            <a:ext cx="690113" cy="200055"/>
          </a:xfrm>
          <a:prstGeom prst="rect">
            <a:avLst/>
          </a:prstGeom>
          <a:noFill/>
        </p:spPr>
        <p:txBody>
          <a:bodyPr wrap="square" rtlCol="0">
            <a:spAutoFit/>
          </a:bodyPr>
          <a:lstStyle/>
          <a:p>
            <a:r>
              <a:rPr lang="en-US" sz="700" b="1" dirty="0"/>
              <a:t>8mos</a:t>
            </a:r>
          </a:p>
        </p:txBody>
      </p:sp>
      <p:sp>
        <p:nvSpPr>
          <p:cNvPr id="18" name="TextBox 17">
            <a:extLst>
              <a:ext uri="{FF2B5EF4-FFF2-40B4-BE49-F238E27FC236}">
                <a16:creationId xmlns:a16="http://schemas.microsoft.com/office/drawing/2014/main" id="{E8C4A1BA-6467-4FC0-B762-B86F4029BB96}"/>
              </a:ext>
            </a:extLst>
          </p:cNvPr>
          <p:cNvSpPr txBox="1"/>
          <p:nvPr/>
        </p:nvSpPr>
        <p:spPr>
          <a:xfrm>
            <a:off x="6208143" y="5697830"/>
            <a:ext cx="690113" cy="200055"/>
          </a:xfrm>
          <a:prstGeom prst="rect">
            <a:avLst/>
          </a:prstGeom>
          <a:noFill/>
        </p:spPr>
        <p:txBody>
          <a:bodyPr wrap="square" rtlCol="0">
            <a:spAutoFit/>
          </a:bodyPr>
          <a:lstStyle/>
          <a:p>
            <a:r>
              <a:rPr lang="en-US" sz="700" b="1" dirty="0"/>
              <a:t>18mos</a:t>
            </a:r>
          </a:p>
        </p:txBody>
      </p:sp>
      <p:sp>
        <p:nvSpPr>
          <p:cNvPr id="20" name="TextBox 19">
            <a:extLst>
              <a:ext uri="{FF2B5EF4-FFF2-40B4-BE49-F238E27FC236}">
                <a16:creationId xmlns:a16="http://schemas.microsoft.com/office/drawing/2014/main" id="{FF844675-7D51-485B-B18B-4C1ACC9B2CCD}"/>
              </a:ext>
            </a:extLst>
          </p:cNvPr>
          <p:cNvSpPr txBox="1"/>
          <p:nvPr/>
        </p:nvSpPr>
        <p:spPr>
          <a:xfrm>
            <a:off x="7808230" y="5697830"/>
            <a:ext cx="690113" cy="200055"/>
          </a:xfrm>
          <a:prstGeom prst="rect">
            <a:avLst/>
          </a:prstGeom>
          <a:noFill/>
        </p:spPr>
        <p:txBody>
          <a:bodyPr wrap="square" rtlCol="0">
            <a:spAutoFit/>
          </a:bodyPr>
          <a:lstStyle/>
          <a:p>
            <a:r>
              <a:rPr lang="en-US" sz="700" b="1" dirty="0"/>
              <a:t>2mos</a:t>
            </a:r>
          </a:p>
        </p:txBody>
      </p:sp>
      <p:sp>
        <p:nvSpPr>
          <p:cNvPr id="22" name="Rectangle 21">
            <a:extLst>
              <a:ext uri="{FF2B5EF4-FFF2-40B4-BE49-F238E27FC236}">
                <a16:creationId xmlns:a16="http://schemas.microsoft.com/office/drawing/2014/main" id="{C43E12E6-66DF-4316-9541-B3681E946E0D}"/>
              </a:ext>
            </a:extLst>
          </p:cNvPr>
          <p:cNvSpPr/>
          <p:nvPr/>
        </p:nvSpPr>
        <p:spPr bwMode="auto">
          <a:xfrm>
            <a:off x="274500" y="5697830"/>
            <a:ext cx="8748730" cy="299341"/>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190500" marR="0" indent="-190500" algn="l" defTabSz="914400" rtl="0" eaLnBrk="0" fontAlgn="base" latinLnBrk="0" hangingPunct="0">
              <a:lnSpc>
                <a:spcPct val="90000"/>
              </a:lnSpc>
              <a:spcBef>
                <a:spcPct val="20000"/>
              </a:spcBef>
              <a:spcAft>
                <a:spcPct val="0"/>
              </a:spcAft>
              <a:buClr>
                <a:srgbClr val="810822"/>
              </a:buClr>
              <a:buSzPct val="80000"/>
              <a:buFont typeface="Times" pitchFamily="18" charset="0"/>
              <a:buNone/>
              <a:tabLst/>
            </a:pPr>
            <a:endParaRPr kumimoji="0" lang="en-US" sz="800" b="0" i="0" u="none" strike="noStrike" cap="none" normalizeH="0" baseline="0" dirty="0">
              <a:ln>
                <a:noFill/>
              </a:ln>
              <a:solidFill>
                <a:srgbClr val="000000"/>
              </a:solidFill>
              <a:effectLst/>
              <a:latin typeface="HelveticaNeueLT Std Lt" pitchFamily="34" charset="0"/>
            </a:endParaRPr>
          </a:p>
        </p:txBody>
      </p:sp>
      <p:sp>
        <p:nvSpPr>
          <p:cNvPr id="21" name="Slide Number Placeholder 3">
            <a:extLst>
              <a:ext uri="{FF2B5EF4-FFF2-40B4-BE49-F238E27FC236}">
                <a16:creationId xmlns:a16="http://schemas.microsoft.com/office/drawing/2014/main" id="{245C0343-A773-4305-A860-30BE220F7DC3}"/>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18</a:t>
            </a:fld>
            <a:endParaRPr lang="en-US" dirty="0">
              <a:solidFill>
                <a:srgbClr val="000000"/>
              </a:solidFill>
            </a:endParaRPr>
          </a:p>
        </p:txBody>
      </p:sp>
      <p:sp>
        <p:nvSpPr>
          <p:cNvPr id="17" name="TextBox 16">
            <a:extLst>
              <a:ext uri="{FF2B5EF4-FFF2-40B4-BE49-F238E27FC236}">
                <a16:creationId xmlns:a16="http://schemas.microsoft.com/office/drawing/2014/main" id="{87BA1A74-8EBD-95EC-3A94-1E5167F7FA9A}"/>
              </a:ext>
            </a:extLst>
          </p:cNvPr>
          <p:cNvSpPr txBox="1"/>
          <p:nvPr/>
        </p:nvSpPr>
        <p:spPr>
          <a:xfrm>
            <a:off x="366475" y="1366429"/>
            <a:ext cx="690113" cy="369332"/>
          </a:xfrm>
          <a:prstGeom prst="rect">
            <a:avLst/>
          </a:prstGeom>
          <a:noFill/>
        </p:spPr>
        <p:txBody>
          <a:bodyPr wrap="square" rtlCol="0">
            <a:spAutoFit/>
          </a:bodyPr>
          <a:lstStyle/>
          <a:p>
            <a:r>
              <a:rPr lang="en-US" sz="900" b="1" dirty="0">
                <a:solidFill>
                  <a:srgbClr val="000000"/>
                </a:solidFill>
                <a:effectLst/>
                <a:latin typeface="Helvetica" pitchFamily="2" charset="0"/>
              </a:rPr>
              <a:t>Default</a:t>
            </a:r>
          </a:p>
          <a:p>
            <a:r>
              <a:rPr lang="en-US" sz="900" b="1" dirty="0">
                <a:solidFill>
                  <a:srgbClr val="000000"/>
                </a:solidFill>
                <a:latin typeface="Helvetica" pitchFamily="2" charset="0"/>
              </a:rPr>
              <a:t>Rates</a:t>
            </a:r>
            <a:endParaRPr lang="en-US" sz="900" b="1" dirty="0">
              <a:solidFill>
                <a:srgbClr val="000000"/>
              </a:solidFill>
              <a:effectLst/>
              <a:latin typeface="Helvetica" pitchFamily="2" charset="0"/>
            </a:endParaRPr>
          </a:p>
        </p:txBody>
      </p:sp>
      <p:sp>
        <p:nvSpPr>
          <p:cNvPr id="24" name="TextBox 23">
            <a:extLst>
              <a:ext uri="{FF2B5EF4-FFF2-40B4-BE49-F238E27FC236}">
                <a16:creationId xmlns:a16="http://schemas.microsoft.com/office/drawing/2014/main" id="{FF579FCE-B7C8-8EC8-EF9E-A786A9BD091A}"/>
              </a:ext>
            </a:extLst>
          </p:cNvPr>
          <p:cNvSpPr txBox="1"/>
          <p:nvPr/>
        </p:nvSpPr>
        <p:spPr>
          <a:xfrm>
            <a:off x="3968497" y="4082797"/>
            <a:ext cx="867369" cy="507831"/>
          </a:xfrm>
          <a:prstGeom prst="rect">
            <a:avLst/>
          </a:prstGeom>
          <a:noFill/>
        </p:spPr>
        <p:txBody>
          <a:bodyPr wrap="square" rtlCol="0">
            <a:spAutoFit/>
          </a:bodyPr>
          <a:lstStyle/>
          <a:p>
            <a:pPr algn="ctr"/>
            <a:r>
              <a:rPr lang="en-US" sz="900" b="1" dirty="0">
                <a:solidFill>
                  <a:schemeClr val="accent6"/>
                </a:solidFill>
                <a:effectLst/>
                <a:latin typeface="Helvetica" pitchFamily="2" charset="0"/>
              </a:rPr>
              <a:t>Average Annual</a:t>
            </a:r>
          </a:p>
          <a:p>
            <a:pPr algn="ctr"/>
            <a:r>
              <a:rPr lang="en-US" sz="900" b="1" dirty="0">
                <a:solidFill>
                  <a:schemeClr val="accent6"/>
                </a:solidFill>
                <a:latin typeface="Helvetica" pitchFamily="2" charset="0"/>
              </a:rPr>
              <a:t>Default Rate</a:t>
            </a:r>
            <a:endParaRPr lang="en-US" sz="900" b="1" dirty="0">
              <a:solidFill>
                <a:schemeClr val="accent6"/>
              </a:solidFill>
              <a:effectLst/>
              <a:latin typeface="Helvetica" pitchFamily="2" charset="0"/>
            </a:endParaRPr>
          </a:p>
        </p:txBody>
      </p:sp>
      <p:cxnSp>
        <p:nvCxnSpPr>
          <p:cNvPr id="27" name="Straight Connector 26">
            <a:extLst>
              <a:ext uri="{FF2B5EF4-FFF2-40B4-BE49-F238E27FC236}">
                <a16:creationId xmlns:a16="http://schemas.microsoft.com/office/drawing/2014/main" id="{FAF163DA-AA4C-252C-ACFB-18AF653B51B1}"/>
              </a:ext>
            </a:extLst>
          </p:cNvPr>
          <p:cNvCxnSpPr>
            <a:cxnSpLocks/>
          </p:cNvCxnSpPr>
          <p:nvPr/>
        </p:nvCxnSpPr>
        <p:spPr>
          <a:xfrm>
            <a:off x="938343" y="4590628"/>
            <a:ext cx="7560000" cy="0"/>
          </a:xfrm>
          <a:prstGeom prst="line">
            <a:avLst/>
          </a:prstGeom>
          <a:ln w="19050">
            <a:solidFill>
              <a:schemeClr val="accent6"/>
            </a:solidFill>
            <a:prstDash val="dash"/>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FD8F6287-8A09-C441-4F2C-5DF0044F6592}"/>
              </a:ext>
            </a:extLst>
          </p:cNvPr>
          <p:cNvSpPr txBox="1"/>
          <p:nvPr/>
        </p:nvSpPr>
        <p:spPr>
          <a:xfrm>
            <a:off x="8295468" y="5697830"/>
            <a:ext cx="690113" cy="200055"/>
          </a:xfrm>
          <a:prstGeom prst="rect">
            <a:avLst/>
          </a:prstGeom>
          <a:noFill/>
        </p:spPr>
        <p:txBody>
          <a:bodyPr wrap="square" rtlCol="0">
            <a:spAutoFit/>
          </a:bodyPr>
          <a:lstStyle/>
          <a:p>
            <a:r>
              <a:rPr lang="en-US" sz="700" b="1" dirty="0"/>
              <a:t>12mos</a:t>
            </a:r>
          </a:p>
        </p:txBody>
      </p:sp>
      <p:sp>
        <p:nvSpPr>
          <p:cNvPr id="2" name="Diamond 1">
            <a:extLst>
              <a:ext uri="{FF2B5EF4-FFF2-40B4-BE49-F238E27FC236}">
                <a16:creationId xmlns:a16="http://schemas.microsoft.com/office/drawing/2014/main" id="{E5AEA14C-213E-706E-EDB2-AC490A25F705}"/>
              </a:ext>
            </a:extLst>
          </p:cNvPr>
          <p:cNvSpPr/>
          <p:nvPr/>
        </p:nvSpPr>
        <p:spPr>
          <a:xfrm>
            <a:off x="8386199" y="4554628"/>
            <a:ext cx="72000" cy="720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A2F44C-0582-1AC3-0357-D82E5C5CFCB3}"/>
              </a:ext>
            </a:extLst>
          </p:cNvPr>
          <p:cNvSpPr txBox="1"/>
          <p:nvPr/>
        </p:nvSpPr>
        <p:spPr>
          <a:xfrm>
            <a:off x="8368688" y="2059985"/>
            <a:ext cx="228973" cy="1569660"/>
          </a:xfrm>
          <a:prstGeom prst="rect">
            <a:avLst/>
          </a:prstGeom>
          <a:noFill/>
        </p:spPr>
        <p:txBody>
          <a:bodyPr wrap="square" rtlCol="0">
            <a:spAutoFit/>
          </a:bodyPr>
          <a:lstStyle/>
          <a:p>
            <a:r>
              <a:rPr lang="en-US" sz="1200" dirty="0"/>
              <a:t>Forecast</a:t>
            </a:r>
          </a:p>
        </p:txBody>
      </p:sp>
      <p:sp>
        <p:nvSpPr>
          <p:cNvPr id="15" name="TextBox 14">
            <a:extLst>
              <a:ext uri="{FF2B5EF4-FFF2-40B4-BE49-F238E27FC236}">
                <a16:creationId xmlns:a16="http://schemas.microsoft.com/office/drawing/2014/main" id="{335EE07E-211D-0627-8B72-8F0E1D469013}"/>
              </a:ext>
            </a:extLst>
          </p:cNvPr>
          <p:cNvSpPr txBox="1"/>
          <p:nvPr/>
        </p:nvSpPr>
        <p:spPr>
          <a:xfrm>
            <a:off x="7927936" y="2474231"/>
            <a:ext cx="6071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r>
              <a:rPr kumimoji="0" lang="en-US" sz="1200" b="1" i="0" u="none" strike="noStrike" kern="1200" cap="none" spc="0" normalizeH="0" baseline="0" noProof="0" dirty="0" err="1">
                <a:ln>
                  <a:noFill/>
                </a:ln>
                <a:solidFill>
                  <a:srgbClr val="000000"/>
                </a:solidFill>
                <a:effectLst/>
                <a:uLnTx/>
                <a:uFillTx/>
                <a:latin typeface="+mn-lt"/>
                <a:ea typeface="MS PGothic" pitchFamily="34" charset="-128"/>
              </a:rPr>
              <a:t>yrs</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rPr>
              <a:t> </a:t>
            </a:r>
          </a:p>
        </p:txBody>
      </p:sp>
      <p:sp>
        <p:nvSpPr>
          <p:cNvPr id="23" name="Oval 22">
            <a:extLst>
              <a:ext uri="{FF2B5EF4-FFF2-40B4-BE49-F238E27FC236}">
                <a16:creationId xmlns:a16="http://schemas.microsoft.com/office/drawing/2014/main" id="{AB0C484A-9A76-8322-E812-4CCD03A55592}"/>
              </a:ext>
            </a:extLst>
          </p:cNvPr>
          <p:cNvSpPr/>
          <p:nvPr/>
        </p:nvSpPr>
        <p:spPr>
          <a:xfrm rot="750537">
            <a:off x="3278982" y="2487796"/>
            <a:ext cx="461874" cy="2375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9B45908-6F93-819B-3831-AA03F9638658}"/>
              </a:ext>
            </a:extLst>
          </p:cNvPr>
          <p:cNvSpPr/>
          <p:nvPr/>
        </p:nvSpPr>
        <p:spPr>
          <a:xfrm rot="750537">
            <a:off x="4857761" y="2099511"/>
            <a:ext cx="461874" cy="3098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5DAF41-1AE0-C6E5-367D-5F402238ACF7}"/>
              </a:ext>
            </a:extLst>
          </p:cNvPr>
          <p:cNvSpPr/>
          <p:nvPr/>
        </p:nvSpPr>
        <p:spPr>
          <a:xfrm rot="275705">
            <a:off x="5972263" y="2457748"/>
            <a:ext cx="569033" cy="3064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062114-E9FA-8681-3B64-0D388390B5C8}"/>
              </a:ext>
            </a:extLst>
          </p:cNvPr>
          <p:cNvSpPr/>
          <p:nvPr/>
        </p:nvSpPr>
        <p:spPr>
          <a:xfrm rot="973389">
            <a:off x="7715851" y="3732189"/>
            <a:ext cx="244919" cy="141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7CA6476C-2753-AF8C-A5F4-74628F646DEB}"/>
              </a:ext>
            </a:extLst>
          </p:cNvPr>
          <p:cNvGraphicFramePr>
            <a:graphicFrameLocks/>
          </p:cNvGraphicFramePr>
          <p:nvPr/>
        </p:nvGraphicFramePr>
        <p:xfrm>
          <a:off x="366475" y="1828800"/>
          <a:ext cx="8274050" cy="3844302"/>
        </p:xfrm>
        <a:graphic>
          <a:graphicData uri="http://schemas.openxmlformats.org/drawingml/2006/chart">
            <c:chart xmlns:c="http://schemas.openxmlformats.org/drawingml/2006/chart" xmlns:r="http://schemas.openxmlformats.org/officeDocument/2006/relationships" r:id="rId3"/>
          </a:graphicData>
        </a:graphic>
      </p:graphicFrame>
      <p:sp>
        <p:nvSpPr>
          <p:cNvPr id="30" name="Oval 29">
            <a:extLst>
              <a:ext uri="{FF2B5EF4-FFF2-40B4-BE49-F238E27FC236}">
                <a16:creationId xmlns:a16="http://schemas.microsoft.com/office/drawing/2014/main" id="{85A08F11-1496-9F9D-A850-185058027E45}"/>
              </a:ext>
            </a:extLst>
          </p:cNvPr>
          <p:cNvSpPr/>
          <p:nvPr/>
        </p:nvSpPr>
        <p:spPr>
          <a:xfrm rot="775918">
            <a:off x="8231818" y="3313522"/>
            <a:ext cx="312213" cy="2250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141168-4DB7-A285-38E5-199CC5A51F04}"/>
              </a:ext>
            </a:extLst>
          </p:cNvPr>
          <p:cNvSpPr txBox="1"/>
          <p:nvPr/>
        </p:nvSpPr>
        <p:spPr>
          <a:xfrm>
            <a:off x="8341890" y="3805870"/>
            <a:ext cx="312906" cy="369332"/>
          </a:xfrm>
          <a:prstGeom prst="rect">
            <a:avLst/>
          </a:prstGeom>
          <a:noFill/>
        </p:spPr>
        <p:txBody>
          <a:bodyPr wrap="none" rtlCol="0">
            <a:spAutoFit/>
          </a:bodyPr>
          <a:lstStyle/>
          <a:p>
            <a:r>
              <a:rPr lang="en-US" dirty="0">
                <a:solidFill>
                  <a:srgbClr val="FF0000"/>
                </a:solidFill>
              </a:rPr>
              <a:t>?</a:t>
            </a:r>
          </a:p>
        </p:txBody>
      </p:sp>
      <p:sp>
        <p:nvSpPr>
          <p:cNvPr id="39" name="TextBox 38">
            <a:extLst>
              <a:ext uri="{FF2B5EF4-FFF2-40B4-BE49-F238E27FC236}">
                <a16:creationId xmlns:a16="http://schemas.microsoft.com/office/drawing/2014/main" id="{77E5BA18-37A0-4BFF-A9EB-927F702965A6}"/>
              </a:ext>
            </a:extLst>
          </p:cNvPr>
          <p:cNvSpPr txBox="1"/>
          <p:nvPr/>
        </p:nvSpPr>
        <p:spPr>
          <a:xfrm>
            <a:off x="8394361" y="5393383"/>
            <a:ext cx="341760" cy="261610"/>
          </a:xfrm>
          <a:prstGeom prst="rect">
            <a:avLst/>
          </a:prstGeom>
          <a:noFill/>
        </p:spPr>
        <p:txBody>
          <a:bodyPr wrap="none" rtlCol="0">
            <a:spAutoFit/>
          </a:bodyPr>
          <a:lstStyle/>
          <a:p>
            <a:r>
              <a:rPr lang="en-US" sz="1050" b="1" dirty="0"/>
              <a:t>24</a:t>
            </a:r>
          </a:p>
        </p:txBody>
      </p:sp>
    </p:spTree>
    <p:extLst>
      <p:ext uri="{BB962C8B-B14F-4D97-AF65-F5344CB8AC3E}">
        <p14:creationId xmlns:p14="http://schemas.microsoft.com/office/powerpoint/2010/main" val="37666302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2E0A90-12DA-47A0-85CE-144DFA159C27}"/>
              </a:ext>
            </a:extLst>
          </p:cNvPr>
          <p:cNvSpPr>
            <a:spLocks noGrp="1" noChangeArrowheads="1"/>
          </p:cNvSpPr>
          <p:nvPr>
            <p:ph type="title"/>
          </p:nvPr>
        </p:nvSpPr>
        <p:spPr>
          <a:xfrm>
            <a:off x="0" y="334365"/>
            <a:ext cx="9143999" cy="553800"/>
          </a:xfrm>
        </p:spPr>
        <p:txBody>
          <a:bodyPr/>
          <a:lstStyle/>
          <a:p>
            <a:r>
              <a:rPr lang="en-US" sz="3000" dirty="0"/>
              <a:t>Positive and Negative Credit Cycle Factors</a:t>
            </a:r>
          </a:p>
        </p:txBody>
      </p:sp>
      <p:sp>
        <p:nvSpPr>
          <p:cNvPr id="4" name="Slide Number Placeholder 3">
            <a:extLst>
              <a:ext uri="{FF2B5EF4-FFF2-40B4-BE49-F238E27FC236}">
                <a16:creationId xmlns:a16="http://schemas.microsoft.com/office/drawing/2014/main" id="{76F6419D-547D-4B2E-B7F4-36ACEC21AE3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19</a:t>
            </a:fld>
            <a:endParaRPr lang="en-US" dirty="0">
              <a:solidFill>
                <a:srgbClr val="000000"/>
              </a:solidFill>
            </a:endParaRPr>
          </a:p>
        </p:txBody>
      </p:sp>
      <p:sp>
        <p:nvSpPr>
          <p:cNvPr id="2" name="TextBox 1">
            <a:extLst>
              <a:ext uri="{FF2B5EF4-FFF2-40B4-BE49-F238E27FC236}">
                <a16:creationId xmlns:a16="http://schemas.microsoft.com/office/drawing/2014/main" id="{C12385E3-35B3-5F86-131F-463C2361AFE8}"/>
              </a:ext>
            </a:extLst>
          </p:cNvPr>
          <p:cNvSpPr txBox="1"/>
          <p:nvPr/>
        </p:nvSpPr>
        <p:spPr>
          <a:xfrm>
            <a:off x="558114" y="995543"/>
            <a:ext cx="3835400" cy="5509200"/>
          </a:xfrm>
          <a:prstGeom prst="rect">
            <a:avLst/>
          </a:prstGeom>
          <a:noFill/>
        </p:spPr>
        <p:txBody>
          <a:bodyPr wrap="square" rtlCol="0">
            <a:spAutoFit/>
          </a:bodyPr>
          <a:lstStyle/>
          <a:p>
            <a:pPr>
              <a:spcBef>
                <a:spcPts val="1000"/>
              </a:spcBef>
              <a:spcAft>
                <a:spcPts val="1000"/>
              </a:spcAft>
            </a:pPr>
            <a:r>
              <a:rPr lang="en-US" b="1" dirty="0">
                <a:latin typeface="Arial" panose="020B0604020202020204" pitchFamily="34" charset="0"/>
                <a:cs typeface="Arial" panose="020B0604020202020204" pitchFamily="34" charset="0"/>
              </a:rPr>
              <a:t>Positive Factors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Continuing Robust Corporate Earnings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Average Forecasted Default and Recovery Rates about Historical Average</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Slightly Decreasing Inflation Rate (US and Europe)</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“No Landing” ? - Positive or Negative for Capital Markets?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Golub Capital Altman Index – Middle Market </a:t>
            </a:r>
          </a:p>
          <a:p>
            <a:pPr marL="571500" indent="-571500">
              <a:spcBef>
                <a:spcPts val="1000"/>
              </a:spcBef>
              <a:spcAft>
                <a:spcPts val="10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BF5CF31-7CC7-93B6-CD45-56C619110FAF}"/>
              </a:ext>
            </a:extLst>
          </p:cNvPr>
          <p:cNvSpPr txBox="1"/>
          <p:nvPr/>
        </p:nvSpPr>
        <p:spPr>
          <a:xfrm>
            <a:off x="4732950" y="995543"/>
            <a:ext cx="3835400" cy="5211683"/>
          </a:xfrm>
          <a:prstGeom prst="rect">
            <a:avLst/>
          </a:prstGeom>
          <a:noFill/>
        </p:spPr>
        <p:txBody>
          <a:bodyPr wrap="square" rtlCol="0">
            <a:spAutoFit/>
          </a:bodyPr>
          <a:lstStyle/>
          <a:p>
            <a:pPr>
              <a:spcBef>
                <a:spcPts val="1000"/>
              </a:spcBef>
              <a:spcAft>
                <a:spcPts val="1000"/>
              </a:spcAft>
            </a:pPr>
            <a:r>
              <a:rPr lang="en-US" b="1" dirty="0">
                <a:latin typeface="Arial" panose="020B0604020202020204" pitchFamily="34" charset="0"/>
                <a:cs typeface="Arial" panose="020B0604020202020204" pitchFamily="34" charset="0"/>
              </a:rPr>
              <a:t>Negative Factors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Waterfall (Refinancing) Analysis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High Interest Rates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High Inflation Rates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Likely Recession?</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Major Liquidity Concerns</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Increasing Default Rates in 2022 and 2023</a:t>
            </a:r>
          </a:p>
          <a:p>
            <a:pPr marL="571500" indent="-571500">
              <a:spcBef>
                <a:spcPts val="1000"/>
              </a:spcBef>
              <a:spcAft>
                <a:spcPts val="1000"/>
              </a:spcAft>
              <a:buFont typeface="Arial" panose="020B0604020202020204" pitchFamily="34" charset="0"/>
              <a:buChar char="•"/>
            </a:pPr>
            <a:r>
              <a:rPr lang="en-US" b="1" dirty="0">
                <a:latin typeface="Arial" panose="020B0604020202020204" pitchFamily="34" charset="0"/>
                <a:cs typeface="Arial" panose="020B0604020202020204" pitchFamily="34" charset="0"/>
              </a:rPr>
              <a:t>Increase in Credit Risk, 2019 vs 2022 based on Z Score Analytics</a:t>
            </a:r>
          </a:p>
        </p:txBody>
      </p:sp>
    </p:spTree>
    <p:extLst>
      <p:ext uri="{BB962C8B-B14F-4D97-AF65-F5344CB8AC3E}">
        <p14:creationId xmlns:p14="http://schemas.microsoft.com/office/powerpoint/2010/main" val="253271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74E9-8D80-FA94-B186-7A7E1A5772DC}"/>
              </a:ext>
            </a:extLst>
          </p:cNvPr>
          <p:cNvSpPr>
            <a:spLocks noGrp="1"/>
          </p:cNvSpPr>
          <p:nvPr>
            <p:ph type="title"/>
          </p:nvPr>
        </p:nvSpPr>
        <p:spPr>
          <a:xfrm>
            <a:off x="1" y="1770552"/>
            <a:ext cx="9143999" cy="3046790"/>
          </a:xfrm>
        </p:spPr>
        <p:txBody>
          <a:bodyPr/>
          <a:lstStyle/>
          <a:p>
            <a:br>
              <a:rPr lang="en-US" dirty="0"/>
            </a:br>
            <a:r>
              <a:rPr lang="en-US" dirty="0"/>
              <a:t>Where Are We Now in the Credit Cycle?</a:t>
            </a:r>
            <a:br>
              <a:rPr lang="en-US" dirty="0"/>
            </a:br>
            <a:br>
              <a:rPr lang="en-US" dirty="0"/>
            </a:br>
            <a:r>
              <a:rPr lang="en-US" sz="2000" dirty="0"/>
              <a:t>Edward I. Altman</a:t>
            </a:r>
            <a:br>
              <a:rPr lang="en-US" sz="2000" dirty="0"/>
            </a:br>
            <a:r>
              <a:rPr lang="en-US" sz="2000" dirty="0"/>
              <a:t>NYU Stern School of Business</a:t>
            </a:r>
            <a:br>
              <a:rPr lang="en-US" sz="2000" dirty="0"/>
            </a:br>
            <a:r>
              <a:rPr lang="en-US" sz="2000" dirty="0"/>
              <a:t>And</a:t>
            </a:r>
            <a:br>
              <a:rPr lang="en-US" sz="2000" dirty="0"/>
            </a:br>
            <a:r>
              <a:rPr lang="en-US" sz="2000" dirty="0"/>
              <a:t>Co-Founder, </a:t>
            </a:r>
            <a:r>
              <a:rPr lang="en-US" sz="2000" dirty="0" err="1"/>
              <a:t>Wiserfunding</a:t>
            </a:r>
            <a:r>
              <a:rPr lang="en-US" sz="2000" dirty="0"/>
              <a:t> Ltd.</a:t>
            </a:r>
            <a:br>
              <a:rPr lang="en-US" sz="2000" dirty="0"/>
            </a:br>
            <a:endParaRPr lang="en-US" dirty="0"/>
          </a:p>
        </p:txBody>
      </p:sp>
    </p:spTree>
    <p:extLst>
      <p:ext uri="{BB962C8B-B14F-4D97-AF65-F5344CB8AC3E}">
        <p14:creationId xmlns:p14="http://schemas.microsoft.com/office/powerpoint/2010/main" val="366984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2E0A90-12DA-47A0-85CE-144DFA159C27}"/>
              </a:ext>
            </a:extLst>
          </p:cNvPr>
          <p:cNvSpPr>
            <a:spLocks noGrp="1" noChangeArrowheads="1"/>
          </p:cNvSpPr>
          <p:nvPr>
            <p:ph type="title"/>
          </p:nvPr>
        </p:nvSpPr>
        <p:spPr>
          <a:xfrm>
            <a:off x="0" y="334365"/>
            <a:ext cx="9143999" cy="553800"/>
          </a:xfrm>
        </p:spPr>
        <p:txBody>
          <a:bodyPr/>
          <a:lstStyle/>
          <a:p>
            <a:r>
              <a:rPr lang="en-US" sz="3000" dirty="0"/>
              <a:t>Comparing Z-Scores:2019 vs 2022</a:t>
            </a:r>
          </a:p>
        </p:txBody>
      </p:sp>
      <p:sp>
        <p:nvSpPr>
          <p:cNvPr id="10" name="Text Box 137">
            <a:extLst>
              <a:ext uri="{FF2B5EF4-FFF2-40B4-BE49-F238E27FC236}">
                <a16:creationId xmlns:a16="http://schemas.microsoft.com/office/drawing/2014/main" id="{5CAA08EF-ECD3-4657-4799-61F450A229B2}"/>
              </a:ext>
            </a:extLst>
          </p:cNvPr>
          <p:cNvSpPr txBox="1">
            <a:spLocks noChangeArrowheads="1"/>
          </p:cNvSpPr>
          <p:nvPr/>
        </p:nvSpPr>
        <p:spPr bwMode="auto">
          <a:xfrm>
            <a:off x="391619" y="6338969"/>
            <a:ext cx="8360760" cy="253916"/>
          </a:xfrm>
          <a:prstGeom prst="rect">
            <a:avLst/>
          </a:prstGeom>
          <a:noFill/>
          <a:ln w="9525">
            <a:noFill/>
            <a:miter lim="800000"/>
            <a:headEnd/>
            <a:tailEnd/>
          </a:ln>
        </p:spPr>
        <p:txBody>
          <a:bodyPr wrap="square">
            <a:spAutoFit/>
          </a:bodyPr>
          <a:lstStyle/>
          <a:p>
            <a:r>
              <a:rPr lang="en-US" sz="1050" dirty="0">
                <a:latin typeface="Arial" panose="020B0604020202020204" pitchFamily="34" charset="0"/>
              </a:rPr>
              <a:t>Source: Author’s calculations from </a:t>
            </a:r>
            <a:r>
              <a:rPr lang="en-US" sz="1050" i="1" dirty="0">
                <a:latin typeface="Arial" panose="020B0604020202020204" pitchFamily="34" charset="0"/>
              </a:rPr>
              <a:t>Bloomberg.</a:t>
            </a:r>
          </a:p>
        </p:txBody>
      </p:sp>
      <p:pic>
        <p:nvPicPr>
          <p:cNvPr id="11" name="Picture 10">
            <a:extLst>
              <a:ext uri="{FF2B5EF4-FFF2-40B4-BE49-F238E27FC236}">
                <a16:creationId xmlns:a16="http://schemas.microsoft.com/office/drawing/2014/main" id="{F2A442D8-11A1-1772-3802-BAD4A36B96EC}"/>
              </a:ext>
            </a:extLst>
          </p:cNvPr>
          <p:cNvPicPr>
            <a:picLocks noChangeAspect="1"/>
          </p:cNvPicPr>
          <p:nvPr/>
        </p:nvPicPr>
        <p:blipFill>
          <a:blip r:embed="rId2"/>
          <a:stretch>
            <a:fillRect/>
          </a:stretch>
        </p:blipFill>
        <p:spPr>
          <a:xfrm>
            <a:off x="155017" y="895104"/>
            <a:ext cx="8833963" cy="5067792"/>
          </a:xfrm>
          <a:prstGeom prst="rect">
            <a:avLst/>
          </a:prstGeom>
        </p:spPr>
      </p:pic>
    </p:spTree>
    <p:extLst>
      <p:ext uri="{BB962C8B-B14F-4D97-AF65-F5344CB8AC3E}">
        <p14:creationId xmlns:p14="http://schemas.microsoft.com/office/powerpoint/2010/main" val="361445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59A8-0929-8899-74BC-E3D8EB8DFF17}"/>
              </a:ext>
            </a:extLst>
          </p:cNvPr>
          <p:cNvSpPr>
            <a:spLocks noGrp="1"/>
          </p:cNvSpPr>
          <p:nvPr>
            <p:ph type="title"/>
          </p:nvPr>
        </p:nvSpPr>
        <p:spPr>
          <a:xfrm>
            <a:off x="0" y="633413"/>
            <a:ext cx="9143999" cy="953909"/>
          </a:xfrm>
        </p:spPr>
        <p:txBody>
          <a:bodyPr/>
          <a:lstStyle/>
          <a:p>
            <a:r>
              <a:rPr lang="en-US" i="0" dirty="0">
                <a:solidFill>
                  <a:srgbClr val="222222"/>
                </a:solidFill>
                <a:effectLst/>
                <a:latin typeface="Arial" panose="020B0604020202020204" pitchFamily="34" charset="0"/>
              </a:rPr>
              <a:t>Firms Whose Z  and Z” scores had a bond rating equivalent of Below triple B- in 2023:</a:t>
            </a:r>
            <a:endParaRPr lang="en-US" dirty="0"/>
          </a:p>
        </p:txBody>
      </p:sp>
      <p:sp>
        <p:nvSpPr>
          <p:cNvPr id="11" name="Content Placeholder 2">
            <a:extLst>
              <a:ext uri="{FF2B5EF4-FFF2-40B4-BE49-F238E27FC236}">
                <a16:creationId xmlns:a16="http://schemas.microsoft.com/office/drawing/2014/main" id="{EDF5F2D4-6018-C86E-E277-7F6CF3CF01A1}"/>
              </a:ext>
            </a:extLst>
          </p:cNvPr>
          <p:cNvSpPr txBox="1">
            <a:spLocks/>
          </p:cNvSpPr>
          <p:nvPr/>
        </p:nvSpPr>
        <p:spPr bwMode="auto">
          <a:xfrm>
            <a:off x="2612571" y="2111457"/>
            <a:ext cx="3918856" cy="1965649"/>
          </a:xfrm>
          <a:prstGeom prst="rect">
            <a:avLst/>
          </a:prstGeom>
          <a:solidFill>
            <a:schemeClr val="accent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39" tIns="45622" rIns="91239" bIns="45622" numCol="1" anchor="t" anchorCtr="0" compatLnSpc="1">
            <a:prstTxWarp prst="textNoShape">
              <a:avLst/>
            </a:prstTxWarp>
            <a:noAutofit/>
          </a:bodyPr>
          <a:lstStyle>
            <a:lvl1pPr marL="0" indent="0" algn="l" rtl="0" eaLnBrk="0" fontAlgn="base" hangingPunct="0">
              <a:spcBef>
                <a:spcPct val="100000"/>
              </a:spcBef>
              <a:spcAft>
                <a:spcPct val="0"/>
              </a:spcAft>
              <a:buClr>
                <a:srgbClr val="292929"/>
              </a:buClr>
              <a:defRPr sz="2200" b="1">
                <a:solidFill>
                  <a:srgbClr val="000000"/>
                </a:solidFill>
                <a:latin typeface="+mn-lt"/>
                <a:ea typeface="+mn-ea"/>
                <a:cs typeface="+mn-cs"/>
              </a:defRPr>
            </a:lvl1pPr>
            <a:lvl2pPr marL="342900" indent="-331788" algn="l" rtl="0" eaLnBrk="0" fontAlgn="base" hangingPunct="0">
              <a:spcBef>
                <a:spcPts val="1800"/>
              </a:spcBef>
              <a:spcAft>
                <a:spcPct val="0"/>
              </a:spcAft>
              <a:buClr>
                <a:srgbClr val="292929"/>
              </a:buClr>
              <a:buFont typeface="Wingdings" pitchFamily="2" charset="2"/>
              <a:buChar char="v"/>
              <a:defRPr sz="2000">
                <a:solidFill>
                  <a:srgbClr val="000000"/>
                </a:solidFill>
                <a:latin typeface="+mn-lt"/>
                <a:cs typeface="+mn-cs"/>
              </a:defRPr>
            </a:lvl2pPr>
            <a:lvl3pPr marL="742950" indent="-357188" algn="l" rtl="0" eaLnBrk="0" fontAlgn="base" hangingPunct="0">
              <a:spcBef>
                <a:spcPct val="50000"/>
              </a:spcBef>
              <a:spcAft>
                <a:spcPct val="0"/>
              </a:spcAft>
              <a:buClr>
                <a:srgbClr val="292929"/>
              </a:buClr>
              <a:buChar char="–"/>
              <a:defRPr sz="2000">
                <a:solidFill>
                  <a:srgbClr val="000000"/>
                </a:solidFill>
                <a:latin typeface="+mn-lt"/>
                <a:cs typeface="+mn-cs"/>
              </a:defRPr>
            </a:lvl3pPr>
            <a:lvl4pPr marL="1143000" indent="-339725" algn="l" rtl="0" eaLnBrk="0" fontAlgn="base" hangingPunct="0">
              <a:spcBef>
                <a:spcPct val="50000"/>
              </a:spcBef>
              <a:spcAft>
                <a:spcPct val="0"/>
              </a:spcAft>
              <a:buClr>
                <a:srgbClr val="292929"/>
              </a:buClr>
              <a:buChar char="•"/>
              <a:defRPr>
                <a:solidFill>
                  <a:srgbClr val="000000"/>
                </a:solidFill>
                <a:latin typeface="+mn-lt"/>
                <a:cs typeface="+mn-cs"/>
              </a:defRPr>
            </a:lvl4pPr>
            <a:lvl5pPr marL="1543050" indent="-336550" algn="l" rtl="0" eaLnBrk="0" fontAlgn="base" hangingPunct="0">
              <a:spcBef>
                <a:spcPct val="50000"/>
              </a:spcBef>
              <a:spcAft>
                <a:spcPct val="0"/>
              </a:spcAft>
              <a:buClr>
                <a:srgbClr val="292929"/>
              </a:buClr>
              <a:buFont typeface="Arial" pitchFamily="34" charset="0"/>
              <a:buChar char="-"/>
              <a:defRPr>
                <a:solidFill>
                  <a:srgbClr val="000000"/>
                </a:solidFill>
                <a:latin typeface="+mn-lt"/>
                <a:cs typeface="+mn-cs"/>
              </a:defRPr>
            </a:lvl5pPr>
            <a:lvl6pPr marL="2230438" indent="-336550" algn="l" rtl="0" fontAlgn="base">
              <a:spcBef>
                <a:spcPct val="50000"/>
              </a:spcBef>
              <a:spcAft>
                <a:spcPct val="0"/>
              </a:spcAft>
              <a:buClr>
                <a:srgbClr val="292929"/>
              </a:buClr>
              <a:defRPr>
                <a:solidFill>
                  <a:srgbClr val="000000"/>
                </a:solidFill>
                <a:latin typeface="+mn-lt"/>
                <a:cs typeface="+mn-cs"/>
              </a:defRPr>
            </a:lvl6pPr>
            <a:lvl7pPr marL="2687638" indent="-336550" algn="l" rtl="0" fontAlgn="base">
              <a:spcBef>
                <a:spcPct val="50000"/>
              </a:spcBef>
              <a:spcAft>
                <a:spcPct val="0"/>
              </a:spcAft>
              <a:buClr>
                <a:srgbClr val="292929"/>
              </a:buClr>
              <a:defRPr>
                <a:solidFill>
                  <a:srgbClr val="000000"/>
                </a:solidFill>
                <a:latin typeface="+mn-lt"/>
                <a:cs typeface="+mn-cs"/>
              </a:defRPr>
            </a:lvl7pPr>
            <a:lvl8pPr marL="3144838" indent="-336550" algn="l" rtl="0" fontAlgn="base">
              <a:spcBef>
                <a:spcPct val="50000"/>
              </a:spcBef>
              <a:spcAft>
                <a:spcPct val="0"/>
              </a:spcAft>
              <a:buClr>
                <a:srgbClr val="292929"/>
              </a:buClr>
              <a:defRPr>
                <a:solidFill>
                  <a:srgbClr val="000000"/>
                </a:solidFill>
                <a:latin typeface="+mn-lt"/>
                <a:cs typeface="+mn-cs"/>
              </a:defRPr>
            </a:lvl8pPr>
            <a:lvl9pPr marL="3602038" indent="-336550" algn="l" rtl="0" fontAlgn="base">
              <a:spcBef>
                <a:spcPct val="50000"/>
              </a:spcBef>
              <a:spcAft>
                <a:spcPct val="0"/>
              </a:spcAft>
              <a:buClr>
                <a:srgbClr val="292929"/>
              </a:buClr>
              <a:defRPr>
                <a:solidFill>
                  <a:srgbClr val="000000"/>
                </a:solidFill>
                <a:latin typeface="+mn-lt"/>
                <a:cs typeface="+mn-cs"/>
              </a:defRPr>
            </a:lvl9pPr>
          </a:lstStyle>
          <a:p>
            <a:pPr algn="ctr">
              <a:lnSpc>
                <a:spcPct val="300000"/>
              </a:lnSpc>
              <a:spcBef>
                <a:spcPts val="1800"/>
              </a:spcBef>
            </a:pPr>
            <a:r>
              <a:rPr lang="en-US" sz="1600" dirty="0">
                <a:solidFill>
                  <a:schemeClr val="bg1"/>
                </a:solidFill>
                <a:ea typeface="MS PGothic" pitchFamily="34" charset="-128"/>
              </a:rPr>
              <a:t>59 % in 2023 vs 34% in 2019</a:t>
            </a:r>
            <a:endParaRPr lang="en-US" sz="1600" kern="1200" dirty="0">
              <a:solidFill>
                <a:schemeClr val="bg1"/>
              </a:solidFill>
              <a:ea typeface="MS PGothic" pitchFamily="34" charset="-128"/>
            </a:endParaRPr>
          </a:p>
          <a:p>
            <a:pPr marL="233363" algn="ctr">
              <a:lnSpc>
                <a:spcPct val="80000"/>
              </a:lnSpc>
              <a:spcBef>
                <a:spcPts val="1800"/>
              </a:spcBef>
              <a:buClrTx/>
              <a:buSzPct val="100000"/>
              <a:tabLst>
                <a:tab pos="2117725" algn="l"/>
              </a:tabLst>
            </a:pPr>
            <a:r>
              <a:rPr lang="en-US" sz="1600" b="0" i="1" dirty="0">
                <a:solidFill>
                  <a:schemeClr val="bg1"/>
                </a:solidFill>
                <a:ea typeface="MS PGothic" pitchFamily="34" charset="-128"/>
              </a:rPr>
              <a:t>2023</a:t>
            </a:r>
            <a:r>
              <a:rPr lang="en-US" sz="1600" b="0" i="1" kern="1200" dirty="0">
                <a:solidFill>
                  <a:schemeClr val="bg1"/>
                </a:solidFill>
                <a:ea typeface="MS PGothic" pitchFamily="34" charset="-128"/>
              </a:rPr>
              <a:t>	59%</a:t>
            </a:r>
          </a:p>
          <a:p>
            <a:pPr marL="233363" algn="ctr">
              <a:lnSpc>
                <a:spcPct val="80000"/>
              </a:lnSpc>
              <a:spcBef>
                <a:spcPts val="1800"/>
              </a:spcBef>
              <a:buClrTx/>
              <a:buSzPct val="100000"/>
              <a:tabLst>
                <a:tab pos="2117725" algn="l"/>
              </a:tabLst>
            </a:pPr>
            <a:r>
              <a:rPr lang="en-US" sz="1600" b="0" i="1" dirty="0">
                <a:solidFill>
                  <a:schemeClr val="bg1"/>
                </a:solidFill>
                <a:ea typeface="MS PGothic" pitchFamily="34" charset="-128"/>
              </a:rPr>
              <a:t>2019</a:t>
            </a:r>
            <a:r>
              <a:rPr lang="en-US" sz="1600" b="0" i="1" kern="1200" dirty="0">
                <a:solidFill>
                  <a:schemeClr val="bg1"/>
                </a:solidFill>
                <a:ea typeface="MS PGothic" pitchFamily="34" charset="-128"/>
              </a:rPr>
              <a:t>	34%</a:t>
            </a:r>
          </a:p>
        </p:txBody>
      </p:sp>
    </p:spTree>
    <p:extLst>
      <p:ext uri="{BB962C8B-B14F-4D97-AF65-F5344CB8AC3E}">
        <p14:creationId xmlns:p14="http://schemas.microsoft.com/office/powerpoint/2010/main" val="308996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F6419D-547D-4B2E-B7F4-36ACEC21AE3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22</a:t>
            </a:fld>
            <a:endParaRPr lang="en-US" dirty="0">
              <a:solidFill>
                <a:srgbClr val="000000"/>
              </a:solidFill>
            </a:endParaRPr>
          </a:p>
        </p:txBody>
      </p:sp>
      <p:pic>
        <p:nvPicPr>
          <p:cNvPr id="7" name="Picture 6">
            <a:extLst>
              <a:ext uri="{FF2B5EF4-FFF2-40B4-BE49-F238E27FC236}">
                <a16:creationId xmlns:a16="http://schemas.microsoft.com/office/drawing/2014/main" id="{C1D73350-105B-5553-61AD-969D2ACBD8C4}"/>
              </a:ext>
            </a:extLst>
          </p:cNvPr>
          <p:cNvPicPr>
            <a:picLocks noChangeAspect="1"/>
          </p:cNvPicPr>
          <p:nvPr/>
        </p:nvPicPr>
        <p:blipFill>
          <a:blip r:embed="rId2"/>
          <a:stretch>
            <a:fillRect/>
          </a:stretch>
        </p:blipFill>
        <p:spPr>
          <a:xfrm>
            <a:off x="728661" y="933450"/>
            <a:ext cx="7686675" cy="5924550"/>
          </a:xfrm>
          <a:prstGeom prst="rect">
            <a:avLst/>
          </a:prstGeom>
        </p:spPr>
      </p:pic>
    </p:spTree>
    <p:extLst>
      <p:ext uri="{BB962C8B-B14F-4D97-AF65-F5344CB8AC3E}">
        <p14:creationId xmlns:p14="http://schemas.microsoft.com/office/powerpoint/2010/main" val="3227695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F6419D-547D-4B2E-B7F4-36ACEC21AE3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23</a:t>
            </a:fld>
            <a:endParaRPr lang="en-US" dirty="0">
              <a:solidFill>
                <a:srgbClr val="000000"/>
              </a:solidFill>
            </a:endParaRPr>
          </a:p>
        </p:txBody>
      </p:sp>
      <p:pic>
        <p:nvPicPr>
          <p:cNvPr id="5" name="Picture 4">
            <a:extLst>
              <a:ext uri="{FF2B5EF4-FFF2-40B4-BE49-F238E27FC236}">
                <a16:creationId xmlns:a16="http://schemas.microsoft.com/office/drawing/2014/main" id="{180ECDA5-FEEF-79C1-D40A-3FBE0775BD17}"/>
              </a:ext>
            </a:extLst>
          </p:cNvPr>
          <p:cNvPicPr>
            <a:picLocks noChangeAspect="1"/>
          </p:cNvPicPr>
          <p:nvPr/>
        </p:nvPicPr>
        <p:blipFill>
          <a:blip r:embed="rId2"/>
          <a:stretch>
            <a:fillRect/>
          </a:stretch>
        </p:blipFill>
        <p:spPr>
          <a:xfrm>
            <a:off x="728661" y="933450"/>
            <a:ext cx="7686675" cy="5924550"/>
          </a:xfrm>
          <a:prstGeom prst="rect">
            <a:avLst/>
          </a:prstGeom>
        </p:spPr>
      </p:pic>
      <p:sp>
        <p:nvSpPr>
          <p:cNvPr id="14" name="TextBox 13">
            <a:extLst>
              <a:ext uri="{FF2B5EF4-FFF2-40B4-BE49-F238E27FC236}">
                <a16:creationId xmlns:a16="http://schemas.microsoft.com/office/drawing/2014/main" id="{75F5A08B-093C-1541-CF40-3EC9FEE48CF6}"/>
              </a:ext>
            </a:extLst>
          </p:cNvPr>
          <p:cNvSpPr txBox="1"/>
          <p:nvPr/>
        </p:nvSpPr>
        <p:spPr>
          <a:xfrm>
            <a:off x="3897745" y="2382982"/>
            <a:ext cx="646547" cy="230832"/>
          </a:xfrm>
          <a:prstGeom prst="rect">
            <a:avLst/>
          </a:prstGeom>
          <a:noFill/>
        </p:spPr>
        <p:txBody>
          <a:bodyPr wrap="square" rtlCol="0">
            <a:spAutoFit/>
          </a:bodyPr>
          <a:lstStyle/>
          <a:p>
            <a:r>
              <a:rPr lang="en-US" sz="900" dirty="0"/>
              <a:t>~$155Bn</a:t>
            </a:r>
          </a:p>
        </p:txBody>
      </p:sp>
    </p:spTree>
    <p:extLst>
      <p:ext uri="{BB962C8B-B14F-4D97-AF65-F5344CB8AC3E}">
        <p14:creationId xmlns:p14="http://schemas.microsoft.com/office/powerpoint/2010/main" val="172210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2515-3860-788F-EB93-F5E0390C45A5}"/>
              </a:ext>
            </a:extLst>
          </p:cNvPr>
          <p:cNvSpPr>
            <a:spLocks noGrp="1"/>
          </p:cNvSpPr>
          <p:nvPr>
            <p:ph type="title"/>
          </p:nvPr>
        </p:nvSpPr>
        <p:spPr>
          <a:xfrm>
            <a:off x="0" y="354167"/>
            <a:ext cx="9143999" cy="519112"/>
          </a:xfrm>
        </p:spPr>
        <p:txBody>
          <a:bodyPr/>
          <a:lstStyle/>
          <a:p>
            <a:r>
              <a:rPr lang="en-US" dirty="0"/>
              <a:t>Chapter 11 Bankruptcies in 1</a:t>
            </a:r>
            <a:r>
              <a:rPr lang="en-US" baseline="30000" dirty="0"/>
              <a:t>st</a:t>
            </a:r>
            <a:r>
              <a:rPr lang="en-US" dirty="0"/>
              <a:t> Quarter (2018-2024)</a:t>
            </a:r>
          </a:p>
        </p:txBody>
      </p:sp>
      <p:graphicFrame>
        <p:nvGraphicFramePr>
          <p:cNvPr id="3" name="Table 2">
            <a:extLst>
              <a:ext uri="{FF2B5EF4-FFF2-40B4-BE49-F238E27FC236}">
                <a16:creationId xmlns:a16="http://schemas.microsoft.com/office/drawing/2014/main" id="{E722B18D-2FC4-D1AD-4CF9-11CA653137DC}"/>
              </a:ext>
            </a:extLst>
          </p:cNvPr>
          <p:cNvGraphicFramePr>
            <a:graphicFrameLocks noGrp="1"/>
          </p:cNvGraphicFramePr>
          <p:nvPr/>
        </p:nvGraphicFramePr>
        <p:xfrm>
          <a:off x="877571" y="1133335"/>
          <a:ext cx="7379405" cy="3639952"/>
        </p:xfrm>
        <a:graphic>
          <a:graphicData uri="http://schemas.openxmlformats.org/drawingml/2006/table">
            <a:tbl>
              <a:tblPr firstRow="1" bandRow="1">
                <a:tableStyleId>{5C22544A-7EE6-4342-B048-85BDC9FD1C3A}</a:tableStyleId>
              </a:tblPr>
              <a:tblGrid>
                <a:gridCol w="1475881">
                  <a:extLst>
                    <a:ext uri="{9D8B030D-6E8A-4147-A177-3AD203B41FA5}">
                      <a16:colId xmlns:a16="http://schemas.microsoft.com/office/drawing/2014/main" val="3818813008"/>
                    </a:ext>
                  </a:extLst>
                </a:gridCol>
                <a:gridCol w="1475881">
                  <a:extLst>
                    <a:ext uri="{9D8B030D-6E8A-4147-A177-3AD203B41FA5}">
                      <a16:colId xmlns:a16="http://schemas.microsoft.com/office/drawing/2014/main" val="3078845784"/>
                    </a:ext>
                  </a:extLst>
                </a:gridCol>
                <a:gridCol w="1475881">
                  <a:extLst>
                    <a:ext uri="{9D8B030D-6E8A-4147-A177-3AD203B41FA5}">
                      <a16:colId xmlns:a16="http://schemas.microsoft.com/office/drawing/2014/main" val="3412793775"/>
                    </a:ext>
                  </a:extLst>
                </a:gridCol>
                <a:gridCol w="1475881">
                  <a:extLst>
                    <a:ext uri="{9D8B030D-6E8A-4147-A177-3AD203B41FA5}">
                      <a16:colId xmlns:a16="http://schemas.microsoft.com/office/drawing/2014/main" val="2872768275"/>
                    </a:ext>
                  </a:extLst>
                </a:gridCol>
                <a:gridCol w="1475881">
                  <a:extLst>
                    <a:ext uri="{9D8B030D-6E8A-4147-A177-3AD203B41FA5}">
                      <a16:colId xmlns:a16="http://schemas.microsoft.com/office/drawing/2014/main" val="1893804109"/>
                    </a:ext>
                  </a:extLst>
                </a:gridCol>
              </a:tblGrid>
              <a:tr h="454994">
                <a:tc>
                  <a:txBody>
                    <a:bodyPr/>
                    <a:lstStyle/>
                    <a:p>
                      <a:pPr algn="ctr"/>
                      <a:r>
                        <a:rPr lang="en-US" sz="1800" dirty="0"/>
                        <a:t>Year</a:t>
                      </a:r>
                    </a:p>
                  </a:txBody>
                  <a:tcPr marL="83127" marR="83127"/>
                </a:tc>
                <a:tc>
                  <a:txBody>
                    <a:bodyPr/>
                    <a:lstStyle/>
                    <a:p>
                      <a:pPr algn="ctr"/>
                      <a:r>
                        <a:rPr lang="en-US" sz="1800" dirty="0"/>
                        <a:t>Jan</a:t>
                      </a:r>
                    </a:p>
                  </a:txBody>
                  <a:tcPr marL="83127" marR="83127"/>
                </a:tc>
                <a:tc>
                  <a:txBody>
                    <a:bodyPr/>
                    <a:lstStyle/>
                    <a:p>
                      <a:pPr algn="ctr"/>
                      <a:r>
                        <a:rPr lang="en-US" sz="1800" dirty="0"/>
                        <a:t>Feb</a:t>
                      </a:r>
                    </a:p>
                  </a:txBody>
                  <a:tcPr marL="83127" marR="83127"/>
                </a:tc>
                <a:tc>
                  <a:txBody>
                    <a:bodyPr/>
                    <a:lstStyle/>
                    <a:p>
                      <a:pPr algn="ctr"/>
                      <a:r>
                        <a:rPr lang="en-US" sz="1800" dirty="0"/>
                        <a:t>March</a:t>
                      </a:r>
                    </a:p>
                  </a:txBody>
                  <a:tcPr marL="83127" marR="83127"/>
                </a:tc>
                <a:tc>
                  <a:txBody>
                    <a:bodyPr/>
                    <a:lstStyle/>
                    <a:p>
                      <a:pPr algn="ctr"/>
                      <a:r>
                        <a:rPr lang="en-US" sz="1800" dirty="0"/>
                        <a:t>Total</a:t>
                      </a:r>
                    </a:p>
                  </a:txBody>
                  <a:tcPr marL="83127" marR="83127"/>
                </a:tc>
                <a:extLst>
                  <a:ext uri="{0D108BD9-81ED-4DB2-BD59-A6C34878D82A}">
                    <a16:rowId xmlns:a16="http://schemas.microsoft.com/office/drawing/2014/main" val="436658254"/>
                  </a:ext>
                </a:extLst>
              </a:tr>
              <a:tr h="454994">
                <a:tc>
                  <a:txBody>
                    <a:bodyPr/>
                    <a:lstStyle/>
                    <a:p>
                      <a:pPr algn="ctr"/>
                      <a:r>
                        <a:rPr lang="en-US" sz="1800" dirty="0"/>
                        <a:t>2018</a:t>
                      </a:r>
                    </a:p>
                  </a:txBody>
                  <a:tcPr marL="83127" marR="83127"/>
                </a:tc>
                <a:tc>
                  <a:txBody>
                    <a:bodyPr/>
                    <a:lstStyle/>
                    <a:p>
                      <a:pPr algn="ctr"/>
                      <a:r>
                        <a:rPr lang="en-US" sz="1800" dirty="0"/>
                        <a:t>346</a:t>
                      </a:r>
                    </a:p>
                  </a:txBody>
                  <a:tcPr marL="83127" marR="83127"/>
                </a:tc>
                <a:tc>
                  <a:txBody>
                    <a:bodyPr/>
                    <a:lstStyle/>
                    <a:p>
                      <a:pPr algn="ctr"/>
                      <a:r>
                        <a:rPr lang="en-US" sz="1800" dirty="0"/>
                        <a:t>396</a:t>
                      </a:r>
                    </a:p>
                  </a:txBody>
                  <a:tcPr marL="83127" marR="83127"/>
                </a:tc>
                <a:tc>
                  <a:txBody>
                    <a:bodyPr/>
                    <a:lstStyle/>
                    <a:p>
                      <a:pPr algn="ctr"/>
                      <a:r>
                        <a:rPr lang="en-US" sz="1800" dirty="0"/>
                        <a:t>751</a:t>
                      </a:r>
                    </a:p>
                  </a:txBody>
                  <a:tcPr marL="83127" marR="83127"/>
                </a:tc>
                <a:tc>
                  <a:txBody>
                    <a:bodyPr/>
                    <a:lstStyle/>
                    <a:p>
                      <a:pPr algn="ctr"/>
                      <a:r>
                        <a:rPr lang="en-US" sz="1800" dirty="0"/>
                        <a:t>1493</a:t>
                      </a:r>
                    </a:p>
                  </a:txBody>
                  <a:tcPr marL="83127" marR="83127"/>
                </a:tc>
                <a:extLst>
                  <a:ext uri="{0D108BD9-81ED-4DB2-BD59-A6C34878D82A}">
                    <a16:rowId xmlns:a16="http://schemas.microsoft.com/office/drawing/2014/main" val="4141720630"/>
                  </a:ext>
                </a:extLst>
              </a:tr>
              <a:tr h="454994">
                <a:tc>
                  <a:txBody>
                    <a:bodyPr/>
                    <a:lstStyle/>
                    <a:p>
                      <a:pPr algn="ctr"/>
                      <a:r>
                        <a:rPr lang="en-US" sz="1800" dirty="0"/>
                        <a:t>2019</a:t>
                      </a:r>
                    </a:p>
                  </a:txBody>
                  <a:tcPr marL="83127" marR="83127"/>
                </a:tc>
                <a:tc>
                  <a:txBody>
                    <a:bodyPr/>
                    <a:lstStyle/>
                    <a:p>
                      <a:pPr algn="ctr"/>
                      <a:r>
                        <a:rPr lang="en-US" sz="1800" dirty="0"/>
                        <a:t>351</a:t>
                      </a:r>
                    </a:p>
                  </a:txBody>
                  <a:tcPr marL="83127" marR="83127"/>
                </a:tc>
                <a:tc>
                  <a:txBody>
                    <a:bodyPr/>
                    <a:lstStyle/>
                    <a:p>
                      <a:pPr algn="ctr"/>
                      <a:r>
                        <a:rPr lang="en-US" sz="1800" dirty="0"/>
                        <a:t>643</a:t>
                      </a:r>
                    </a:p>
                  </a:txBody>
                  <a:tcPr marL="83127" marR="83127"/>
                </a:tc>
                <a:tc>
                  <a:txBody>
                    <a:bodyPr/>
                    <a:lstStyle/>
                    <a:p>
                      <a:pPr algn="ctr"/>
                      <a:r>
                        <a:rPr lang="en-US" sz="1800" dirty="0"/>
                        <a:t>429</a:t>
                      </a:r>
                    </a:p>
                  </a:txBody>
                  <a:tcPr marL="83127" marR="83127"/>
                </a:tc>
                <a:tc>
                  <a:txBody>
                    <a:bodyPr/>
                    <a:lstStyle/>
                    <a:p>
                      <a:pPr algn="ctr"/>
                      <a:r>
                        <a:rPr lang="en-US" sz="1800" dirty="0"/>
                        <a:t>1423</a:t>
                      </a:r>
                    </a:p>
                  </a:txBody>
                  <a:tcPr marL="83127" marR="83127"/>
                </a:tc>
                <a:extLst>
                  <a:ext uri="{0D108BD9-81ED-4DB2-BD59-A6C34878D82A}">
                    <a16:rowId xmlns:a16="http://schemas.microsoft.com/office/drawing/2014/main" val="831252761"/>
                  </a:ext>
                </a:extLst>
              </a:tr>
              <a:tr h="454994">
                <a:tc>
                  <a:txBody>
                    <a:bodyPr/>
                    <a:lstStyle/>
                    <a:p>
                      <a:pPr algn="ctr"/>
                      <a:r>
                        <a:rPr lang="en-US" sz="1800" dirty="0"/>
                        <a:t>2020</a:t>
                      </a:r>
                    </a:p>
                  </a:txBody>
                  <a:tcPr marL="83127" marR="83127"/>
                </a:tc>
                <a:tc>
                  <a:txBody>
                    <a:bodyPr/>
                    <a:lstStyle/>
                    <a:p>
                      <a:pPr algn="ctr"/>
                      <a:r>
                        <a:rPr lang="en-US" sz="1800" dirty="0"/>
                        <a:t>617</a:t>
                      </a:r>
                    </a:p>
                  </a:txBody>
                  <a:tcPr marL="83127" marR="83127"/>
                </a:tc>
                <a:tc>
                  <a:txBody>
                    <a:bodyPr/>
                    <a:lstStyle/>
                    <a:p>
                      <a:pPr algn="ctr"/>
                      <a:r>
                        <a:rPr lang="en-US" sz="1800" dirty="0"/>
                        <a:t>525</a:t>
                      </a:r>
                    </a:p>
                  </a:txBody>
                  <a:tcPr marL="83127" marR="83127"/>
                </a:tc>
                <a:tc>
                  <a:txBody>
                    <a:bodyPr/>
                    <a:lstStyle/>
                    <a:p>
                      <a:pPr algn="ctr"/>
                      <a:r>
                        <a:rPr lang="en-US" sz="1800" dirty="0"/>
                        <a:t>509</a:t>
                      </a:r>
                    </a:p>
                  </a:txBody>
                  <a:tcPr marL="83127" marR="83127"/>
                </a:tc>
                <a:tc>
                  <a:txBody>
                    <a:bodyPr/>
                    <a:lstStyle/>
                    <a:p>
                      <a:pPr algn="ctr"/>
                      <a:r>
                        <a:rPr lang="en-US" sz="1800" dirty="0"/>
                        <a:t>1651</a:t>
                      </a:r>
                    </a:p>
                  </a:txBody>
                  <a:tcPr marL="83127" marR="83127"/>
                </a:tc>
                <a:extLst>
                  <a:ext uri="{0D108BD9-81ED-4DB2-BD59-A6C34878D82A}">
                    <a16:rowId xmlns:a16="http://schemas.microsoft.com/office/drawing/2014/main" val="3935637362"/>
                  </a:ext>
                </a:extLst>
              </a:tr>
              <a:tr h="454994">
                <a:tc>
                  <a:txBody>
                    <a:bodyPr/>
                    <a:lstStyle/>
                    <a:p>
                      <a:pPr algn="ctr"/>
                      <a:r>
                        <a:rPr lang="en-US" sz="1800" dirty="0"/>
                        <a:t>2021</a:t>
                      </a:r>
                    </a:p>
                  </a:txBody>
                  <a:tcPr marL="83127" marR="83127"/>
                </a:tc>
                <a:tc>
                  <a:txBody>
                    <a:bodyPr/>
                    <a:lstStyle/>
                    <a:p>
                      <a:pPr algn="ctr"/>
                      <a:r>
                        <a:rPr lang="en-US" sz="1800" dirty="0"/>
                        <a:t>465</a:t>
                      </a:r>
                    </a:p>
                  </a:txBody>
                  <a:tcPr marL="83127" marR="83127"/>
                </a:tc>
                <a:tc>
                  <a:txBody>
                    <a:bodyPr/>
                    <a:lstStyle/>
                    <a:p>
                      <a:pPr algn="ctr"/>
                      <a:r>
                        <a:rPr lang="en-US" sz="1800" dirty="0"/>
                        <a:t>406</a:t>
                      </a:r>
                    </a:p>
                  </a:txBody>
                  <a:tcPr marL="83127" marR="83127"/>
                </a:tc>
                <a:tc>
                  <a:txBody>
                    <a:bodyPr/>
                    <a:lstStyle/>
                    <a:p>
                      <a:pPr algn="ctr"/>
                      <a:r>
                        <a:rPr lang="en-US" sz="1800" dirty="0"/>
                        <a:t>368</a:t>
                      </a:r>
                    </a:p>
                  </a:txBody>
                  <a:tcPr marL="83127" marR="83127"/>
                </a:tc>
                <a:tc>
                  <a:txBody>
                    <a:bodyPr/>
                    <a:lstStyle/>
                    <a:p>
                      <a:pPr algn="ctr"/>
                      <a:r>
                        <a:rPr lang="en-US" sz="1800" dirty="0"/>
                        <a:t>1239</a:t>
                      </a:r>
                    </a:p>
                  </a:txBody>
                  <a:tcPr marL="83127" marR="83127"/>
                </a:tc>
                <a:extLst>
                  <a:ext uri="{0D108BD9-81ED-4DB2-BD59-A6C34878D82A}">
                    <a16:rowId xmlns:a16="http://schemas.microsoft.com/office/drawing/2014/main" val="580068239"/>
                  </a:ext>
                </a:extLst>
              </a:tr>
              <a:tr h="454994">
                <a:tc>
                  <a:txBody>
                    <a:bodyPr/>
                    <a:lstStyle/>
                    <a:p>
                      <a:pPr algn="ctr"/>
                      <a:r>
                        <a:rPr lang="en-US" sz="1800" dirty="0"/>
                        <a:t>2022</a:t>
                      </a:r>
                    </a:p>
                  </a:txBody>
                  <a:tcPr marL="83127" marR="83127"/>
                </a:tc>
                <a:tc>
                  <a:txBody>
                    <a:bodyPr/>
                    <a:lstStyle/>
                    <a:p>
                      <a:pPr algn="ctr"/>
                      <a:r>
                        <a:rPr lang="en-US" sz="1800" dirty="0"/>
                        <a:t>211</a:t>
                      </a:r>
                    </a:p>
                  </a:txBody>
                  <a:tcPr marL="83127" marR="83127"/>
                </a:tc>
                <a:tc>
                  <a:txBody>
                    <a:bodyPr/>
                    <a:lstStyle/>
                    <a:p>
                      <a:pPr algn="ctr"/>
                      <a:r>
                        <a:rPr lang="en-US" sz="1800" dirty="0"/>
                        <a:t>188</a:t>
                      </a:r>
                    </a:p>
                  </a:txBody>
                  <a:tcPr marL="83127" marR="83127"/>
                </a:tc>
                <a:tc>
                  <a:txBody>
                    <a:bodyPr/>
                    <a:lstStyle/>
                    <a:p>
                      <a:pPr algn="ctr"/>
                      <a:r>
                        <a:rPr lang="en-US" sz="1800" dirty="0"/>
                        <a:t>285</a:t>
                      </a:r>
                    </a:p>
                  </a:txBody>
                  <a:tcPr marL="83127" marR="83127"/>
                </a:tc>
                <a:tc>
                  <a:txBody>
                    <a:bodyPr/>
                    <a:lstStyle/>
                    <a:p>
                      <a:pPr algn="ctr"/>
                      <a:r>
                        <a:rPr lang="en-US" sz="1800" dirty="0"/>
                        <a:t>684</a:t>
                      </a:r>
                    </a:p>
                  </a:txBody>
                  <a:tcPr marL="83127" marR="83127"/>
                </a:tc>
                <a:extLst>
                  <a:ext uri="{0D108BD9-81ED-4DB2-BD59-A6C34878D82A}">
                    <a16:rowId xmlns:a16="http://schemas.microsoft.com/office/drawing/2014/main" val="2416269613"/>
                  </a:ext>
                </a:extLst>
              </a:tr>
              <a:tr h="454994">
                <a:tc>
                  <a:txBody>
                    <a:bodyPr/>
                    <a:lstStyle/>
                    <a:p>
                      <a:pPr algn="ctr"/>
                      <a:r>
                        <a:rPr lang="en-US" sz="1800" dirty="0"/>
                        <a:t>2023</a:t>
                      </a:r>
                    </a:p>
                  </a:txBody>
                  <a:tcPr marL="83127" marR="83127"/>
                </a:tc>
                <a:tc>
                  <a:txBody>
                    <a:bodyPr/>
                    <a:lstStyle/>
                    <a:p>
                      <a:pPr algn="ctr"/>
                      <a:r>
                        <a:rPr lang="en-US" sz="1800" dirty="0"/>
                        <a:t>364</a:t>
                      </a:r>
                    </a:p>
                  </a:txBody>
                  <a:tcPr marL="83127" marR="83127"/>
                </a:tc>
                <a:tc>
                  <a:txBody>
                    <a:bodyPr/>
                    <a:lstStyle/>
                    <a:p>
                      <a:pPr algn="ctr"/>
                      <a:r>
                        <a:rPr lang="en-US" sz="1800" dirty="0"/>
                        <a:t>362</a:t>
                      </a:r>
                    </a:p>
                  </a:txBody>
                  <a:tcPr marL="83127" marR="83127"/>
                </a:tc>
                <a:tc>
                  <a:txBody>
                    <a:bodyPr/>
                    <a:lstStyle/>
                    <a:p>
                      <a:pPr algn="ctr"/>
                      <a:r>
                        <a:rPr lang="en-US" sz="1800" dirty="0"/>
                        <a:t>574</a:t>
                      </a:r>
                    </a:p>
                  </a:txBody>
                  <a:tcPr marL="83127" marR="83127"/>
                </a:tc>
                <a:tc>
                  <a:txBody>
                    <a:bodyPr/>
                    <a:lstStyle/>
                    <a:p>
                      <a:pPr algn="ctr"/>
                      <a:r>
                        <a:rPr lang="en-US" sz="1800" dirty="0"/>
                        <a:t>1273</a:t>
                      </a:r>
                    </a:p>
                  </a:txBody>
                  <a:tcPr marL="83127" marR="83127"/>
                </a:tc>
                <a:extLst>
                  <a:ext uri="{0D108BD9-81ED-4DB2-BD59-A6C34878D82A}">
                    <a16:rowId xmlns:a16="http://schemas.microsoft.com/office/drawing/2014/main" val="2927972359"/>
                  </a:ext>
                </a:extLst>
              </a:tr>
              <a:tr h="454994">
                <a:tc>
                  <a:txBody>
                    <a:bodyPr/>
                    <a:lstStyle/>
                    <a:p>
                      <a:pPr algn="ctr"/>
                      <a:r>
                        <a:rPr lang="en-US" sz="1800" dirty="0"/>
                        <a:t>2024</a:t>
                      </a:r>
                    </a:p>
                  </a:txBody>
                  <a:tcPr marL="83127" marR="83127"/>
                </a:tc>
                <a:tc>
                  <a:txBody>
                    <a:bodyPr/>
                    <a:lstStyle/>
                    <a:p>
                      <a:pPr algn="ctr"/>
                      <a:r>
                        <a:rPr lang="en-US" sz="1800" dirty="0"/>
                        <a:t>455</a:t>
                      </a:r>
                    </a:p>
                  </a:txBody>
                  <a:tcPr marL="83127" marR="83127"/>
                </a:tc>
                <a:tc>
                  <a:txBody>
                    <a:bodyPr/>
                    <a:lstStyle/>
                    <a:p>
                      <a:pPr algn="ctr"/>
                      <a:r>
                        <a:rPr lang="en-US" sz="1800" dirty="0"/>
                        <a:t>813</a:t>
                      </a:r>
                    </a:p>
                  </a:txBody>
                  <a:tcPr marL="83127" marR="83127"/>
                </a:tc>
                <a:tc>
                  <a:txBody>
                    <a:bodyPr/>
                    <a:lstStyle/>
                    <a:p>
                      <a:pPr algn="ctr"/>
                      <a:r>
                        <a:rPr lang="en-US" sz="1800" dirty="0"/>
                        <a:t>598</a:t>
                      </a:r>
                    </a:p>
                  </a:txBody>
                  <a:tcPr marL="83127" marR="83127"/>
                </a:tc>
                <a:tc>
                  <a:txBody>
                    <a:bodyPr/>
                    <a:lstStyle/>
                    <a:p>
                      <a:pPr algn="ctr"/>
                      <a:r>
                        <a:rPr lang="en-US" sz="1800" dirty="0"/>
                        <a:t>1866</a:t>
                      </a:r>
                    </a:p>
                  </a:txBody>
                  <a:tcPr marL="83127" marR="83127"/>
                </a:tc>
                <a:extLst>
                  <a:ext uri="{0D108BD9-81ED-4DB2-BD59-A6C34878D82A}">
                    <a16:rowId xmlns:a16="http://schemas.microsoft.com/office/drawing/2014/main" val="3883544790"/>
                  </a:ext>
                </a:extLst>
              </a:tr>
            </a:tbl>
          </a:graphicData>
        </a:graphic>
      </p:graphicFrame>
      <p:sp>
        <p:nvSpPr>
          <p:cNvPr id="4" name="TextBox 3">
            <a:extLst>
              <a:ext uri="{FF2B5EF4-FFF2-40B4-BE49-F238E27FC236}">
                <a16:creationId xmlns:a16="http://schemas.microsoft.com/office/drawing/2014/main" id="{1949E8E3-070D-1EDA-67E2-A66B6B379738}"/>
              </a:ext>
            </a:extLst>
          </p:cNvPr>
          <p:cNvSpPr txBox="1"/>
          <p:nvPr/>
        </p:nvSpPr>
        <p:spPr>
          <a:xfrm>
            <a:off x="528379" y="4955282"/>
            <a:ext cx="8087239" cy="1508105"/>
          </a:xfrm>
          <a:prstGeom prst="rect">
            <a:avLst/>
          </a:prstGeom>
          <a:noFill/>
        </p:spPr>
        <p:txBody>
          <a:bodyPr wrap="square" rtlCol="0">
            <a:spAutoFit/>
          </a:bodyPr>
          <a:lstStyle/>
          <a:p>
            <a:r>
              <a:rPr lang="en-US" sz="2000" b="1" u="sng" dirty="0"/>
              <a:t>Conclusion</a:t>
            </a:r>
          </a:p>
          <a:p>
            <a:endParaRPr lang="en-US" dirty="0"/>
          </a:p>
          <a:p>
            <a:pPr marL="285750" indent="-285750">
              <a:buFont typeface="Arial" panose="020B0604020202020204" pitchFamily="34" charset="0"/>
              <a:buChar char="•"/>
            </a:pPr>
            <a:r>
              <a:rPr lang="en-US" dirty="0"/>
              <a:t>2024 is a 47% increase over 2023</a:t>
            </a:r>
          </a:p>
          <a:p>
            <a:pPr marL="285750" indent="-285750">
              <a:buFont typeface="Arial" panose="020B0604020202020204" pitchFamily="34" charset="0"/>
              <a:buChar char="•"/>
            </a:pPr>
            <a:r>
              <a:rPr lang="en-US" dirty="0"/>
              <a:t>2024 is a 13% increase over 2020</a:t>
            </a:r>
          </a:p>
          <a:p>
            <a:pPr marL="285750" indent="-285750">
              <a:buFont typeface="Arial" panose="020B0604020202020204" pitchFamily="34" charset="0"/>
              <a:buChar char="•"/>
            </a:pPr>
            <a:r>
              <a:rPr lang="en-US" dirty="0"/>
              <a:t>2024 is a 36% increase over the average for 2018 - 2024</a:t>
            </a:r>
          </a:p>
        </p:txBody>
      </p:sp>
    </p:spTree>
    <p:extLst>
      <p:ext uri="{BB962C8B-B14F-4D97-AF65-F5344CB8AC3E}">
        <p14:creationId xmlns:p14="http://schemas.microsoft.com/office/powerpoint/2010/main" val="249009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0AE-3290-6BF9-E191-BF484587DA51}"/>
              </a:ext>
            </a:extLst>
          </p:cNvPr>
          <p:cNvSpPr>
            <a:spLocks noGrp="1"/>
          </p:cNvSpPr>
          <p:nvPr>
            <p:ph type="title"/>
          </p:nvPr>
        </p:nvSpPr>
        <p:spPr>
          <a:xfrm>
            <a:off x="1" y="131968"/>
            <a:ext cx="9143999" cy="1261686"/>
          </a:xfrm>
        </p:spPr>
        <p:txBody>
          <a:bodyPr/>
          <a:lstStyle/>
          <a:p>
            <a:r>
              <a:rPr lang="en-US" i="0" dirty="0">
                <a:solidFill>
                  <a:srgbClr val="222222"/>
                </a:solidFill>
                <a:effectLst/>
                <a:latin typeface="Arial" panose="020B0604020202020204" pitchFamily="34" charset="0"/>
              </a:rPr>
              <a:t>   A Shift in The Credit Cycle?</a:t>
            </a:r>
            <a:br>
              <a:rPr lang="en-US" i="0" dirty="0">
                <a:solidFill>
                  <a:srgbClr val="222222"/>
                </a:solidFill>
                <a:effectLst/>
                <a:latin typeface="Arial" panose="020B0604020202020204" pitchFamily="34" charset="0"/>
              </a:rPr>
            </a:br>
            <a:r>
              <a:rPr lang="en-US" sz="2400" i="0" dirty="0">
                <a:solidFill>
                  <a:srgbClr val="222222"/>
                </a:solidFill>
                <a:effectLst/>
                <a:latin typeface="Arial" panose="020B0604020202020204" pitchFamily="34" charset="0"/>
              </a:rPr>
              <a:t>Recent Changes and Key Factors in Risky Debt Markets</a:t>
            </a:r>
            <a:br>
              <a:rPr lang="en-US" sz="2400" i="0" dirty="0">
                <a:solidFill>
                  <a:srgbClr val="222222"/>
                </a:solidFill>
                <a:effectLst/>
                <a:latin typeface="Arial" panose="020B0604020202020204" pitchFamily="34" charset="0"/>
              </a:rPr>
            </a:br>
            <a:r>
              <a:rPr lang="en-US" sz="2400" b="0" i="0" dirty="0">
                <a:solidFill>
                  <a:srgbClr val="222222"/>
                </a:solidFill>
                <a:effectLst/>
                <a:latin typeface="Arial" panose="020B0604020202020204" pitchFamily="34" charset="0"/>
              </a:rPr>
              <a:t>    </a:t>
            </a:r>
            <a:r>
              <a:rPr lang="en-US" sz="2000" b="0" i="0" dirty="0">
                <a:solidFill>
                  <a:srgbClr val="222222"/>
                </a:solidFill>
                <a:effectLst/>
                <a:latin typeface="Arial" panose="020B0604020202020204" pitchFamily="34" charset="0"/>
              </a:rPr>
              <a:t>  (As of March</a:t>
            </a:r>
            <a:r>
              <a:rPr lang="en-US" sz="2000" b="0" dirty="0">
                <a:solidFill>
                  <a:srgbClr val="222222"/>
                </a:solidFill>
                <a:latin typeface="Arial" panose="020B0604020202020204" pitchFamily="34" charset="0"/>
              </a:rPr>
              <a:t> 31,</a:t>
            </a:r>
            <a:r>
              <a:rPr lang="en-US" sz="2000" b="0" i="0" dirty="0">
                <a:solidFill>
                  <a:srgbClr val="222222"/>
                </a:solidFill>
                <a:effectLst/>
                <a:latin typeface="Arial" panose="020B0604020202020204" pitchFamily="34" charset="0"/>
              </a:rPr>
              <a:t> 2024 )</a:t>
            </a:r>
            <a:endParaRPr lang="en-US" dirty="0"/>
          </a:p>
        </p:txBody>
      </p:sp>
      <p:sp>
        <p:nvSpPr>
          <p:cNvPr id="3" name="TextBox 2">
            <a:extLst>
              <a:ext uri="{FF2B5EF4-FFF2-40B4-BE49-F238E27FC236}">
                <a16:creationId xmlns:a16="http://schemas.microsoft.com/office/drawing/2014/main" id="{B24A2082-9288-BECE-FB40-0CE9D17459F9}"/>
              </a:ext>
            </a:extLst>
          </p:cNvPr>
          <p:cNvSpPr txBox="1"/>
          <p:nvPr/>
        </p:nvSpPr>
        <p:spPr>
          <a:xfrm>
            <a:off x="213851" y="1465089"/>
            <a:ext cx="8716297" cy="4339650"/>
          </a:xfrm>
          <a:prstGeom prst="rect">
            <a:avLst/>
          </a:prstGeom>
          <a:noFill/>
        </p:spPr>
        <p:txBody>
          <a:bodyPr wrap="square" rtlCol="0">
            <a:spAutoFit/>
          </a:bodyPr>
          <a:lstStyle/>
          <a:p>
            <a:endParaRPr lang="en-US" sz="1200" b="1" dirty="0"/>
          </a:p>
          <a:p>
            <a:pPr algn="l">
              <a:spcAft>
                <a:spcPts val="600"/>
              </a:spcAft>
            </a:pPr>
            <a:r>
              <a:rPr lang="en-US" b="1" i="0" dirty="0">
                <a:solidFill>
                  <a:srgbClr val="222222"/>
                </a:solidFill>
                <a:effectLst/>
                <a:latin typeface="Arial" panose="020B0604020202020204" pitchFamily="34" charset="0"/>
              </a:rPr>
              <a:t>CONCLUSION:</a:t>
            </a:r>
          </a:p>
          <a:p>
            <a:pPr algn="l">
              <a:spcAft>
                <a:spcPts val="600"/>
              </a:spcAft>
            </a:pPr>
            <a:br>
              <a:rPr lang="en-US" b="1" i="0" dirty="0">
                <a:solidFill>
                  <a:srgbClr val="222222"/>
                </a:solidFill>
                <a:effectLst/>
                <a:latin typeface="Arial" panose="020B0604020202020204" pitchFamily="34" charset="0"/>
              </a:rPr>
            </a:br>
            <a:r>
              <a:rPr lang="en-US" b="1" dirty="0"/>
              <a:t>The credit cycle indicators are essentially mixed in their outlook: A few (3) indicate lower than average credit risk in 2024 (Investor Required Rates of Return, Distress Ratios and Liquidity), one indicates higher credit risk outlook (Recovery Rates) and one (Default Rates) are about at the historical average, But, the TREND in default rates over the last three years indicate a potential spike in credit risk, especially if the economy does not grow much, or at all, in 2024, or if unknown major risks materialize.</a:t>
            </a:r>
          </a:p>
          <a:p>
            <a:pPr marL="285750" indent="-285750">
              <a:buFont typeface="Arial" panose="020B0604020202020204" pitchFamily="34" charset="0"/>
              <a:buChar char="•"/>
            </a:pPr>
            <a:endParaRPr lang="en-US" sz="2000" b="1" dirty="0"/>
          </a:p>
          <a:p>
            <a:r>
              <a:rPr lang="en-US" b="1" dirty="0"/>
              <a:t>Q1 2024 Chapter 11 bankruptcies at the highest level since the GFC, with total filings up 47% over 2023 and 13% higher than the next highest year in 2020. There was also a spike in sub-chapter V of Chapter 11 relevant to smaller firms with liabilities less than 7.5M.</a:t>
            </a:r>
          </a:p>
        </p:txBody>
      </p:sp>
      <p:sp>
        <p:nvSpPr>
          <p:cNvPr id="4" name="Slide Number Placeholder 3">
            <a:extLst>
              <a:ext uri="{FF2B5EF4-FFF2-40B4-BE49-F238E27FC236}">
                <a16:creationId xmlns:a16="http://schemas.microsoft.com/office/drawing/2014/main" id="{F3EF0EC1-3C06-A64C-1E3E-E588F030257C}"/>
              </a:ext>
            </a:extLst>
          </p:cNvPr>
          <p:cNvSpPr txBox="1">
            <a:spLocks/>
          </p:cNvSpPr>
          <p:nvPr/>
        </p:nvSpPr>
        <p:spPr>
          <a:xfrm>
            <a:off x="6885993" y="6593776"/>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25</a:t>
            </a:fld>
            <a:endParaRPr lang="en-US" dirty="0">
              <a:solidFill>
                <a:srgbClr val="000000"/>
              </a:solidFill>
            </a:endParaRPr>
          </a:p>
        </p:txBody>
      </p:sp>
    </p:spTree>
    <p:extLst>
      <p:ext uri="{BB962C8B-B14F-4D97-AF65-F5344CB8AC3E}">
        <p14:creationId xmlns:p14="http://schemas.microsoft.com/office/powerpoint/2010/main" val="286303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165832-AED9-8E4E-9BDB-BD2464A99513}"/>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26</a:t>
            </a:fld>
            <a:endParaRPr lang="en-US" dirty="0">
              <a:solidFill>
                <a:srgbClr val="000000"/>
              </a:solidFill>
            </a:endParaRPr>
          </a:p>
        </p:txBody>
      </p:sp>
      <p:pic>
        <p:nvPicPr>
          <p:cNvPr id="12" name="Picture 11">
            <a:extLst>
              <a:ext uri="{FF2B5EF4-FFF2-40B4-BE49-F238E27FC236}">
                <a16:creationId xmlns:a16="http://schemas.microsoft.com/office/drawing/2014/main" id="{1857CB0C-5C31-411C-B6F9-FE4B2E45770F}"/>
              </a:ext>
            </a:extLst>
          </p:cNvPr>
          <p:cNvPicPr>
            <a:picLocks noChangeAspect="1"/>
          </p:cNvPicPr>
          <p:nvPr/>
        </p:nvPicPr>
        <p:blipFill>
          <a:blip r:embed="rId3"/>
          <a:stretch>
            <a:fillRect/>
          </a:stretch>
        </p:blipFill>
        <p:spPr>
          <a:xfrm>
            <a:off x="494096" y="4515557"/>
            <a:ext cx="8155807" cy="1122714"/>
          </a:xfrm>
          <a:prstGeom prst="rect">
            <a:avLst/>
          </a:prstGeom>
        </p:spPr>
      </p:pic>
      <p:sp>
        <p:nvSpPr>
          <p:cNvPr id="11" name="TextBox 10">
            <a:extLst>
              <a:ext uri="{FF2B5EF4-FFF2-40B4-BE49-F238E27FC236}">
                <a16:creationId xmlns:a16="http://schemas.microsoft.com/office/drawing/2014/main" id="{EB63FB63-B8E5-EE05-01C9-85254A3BAB94}"/>
              </a:ext>
            </a:extLst>
          </p:cNvPr>
          <p:cNvSpPr txBox="1"/>
          <p:nvPr/>
        </p:nvSpPr>
        <p:spPr>
          <a:xfrm>
            <a:off x="762302" y="987829"/>
            <a:ext cx="7619396" cy="2800767"/>
          </a:xfrm>
          <a:prstGeom prst="rect">
            <a:avLst/>
          </a:prstGeom>
          <a:noFill/>
        </p:spPr>
        <p:txBody>
          <a:bodyPr wrap="square" rtlCol="0">
            <a:spAutoFit/>
          </a:bodyPr>
          <a:lstStyle/>
          <a:p>
            <a:pPr algn="ctr"/>
            <a:endParaRPr lang="en-US" sz="2400" dirty="0">
              <a:solidFill>
                <a:srgbClr val="222222"/>
              </a:solidFill>
              <a:latin typeface="Arial" panose="020B0604020202020204" pitchFamily="34" charset="0"/>
            </a:endParaRPr>
          </a:p>
          <a:p>
            <a:pPr algn="ctr"/>
            <a:r>
              <a:rPr lang="en-US" sz="2400" b="1" dirty="0">
                <a:solidFill>
                  <a:srgbClr val="222222"/>
                </a:solidFill>
                <a:latin typeface="Arial" panose="020B0604020202020204" pitchFamily="34" charset="0"/>
              </a:rPr>
              <a:t>Global Zombies: Global Zombies Companies: Measurements, Determinants</a:t>
            </a:r>
          </a:p>
          <a:p>
            <a:pPr algn="ctr"/>
            <a:r>
              <a:rPr lang="en-US" sz="2400" b="1" dirty="0">
                <a:solidFill>
                  <a:srgbClr val="222222"/>
                </a:solidFill>
                <a:latin typeface="Arial" panose="020B0604020202020204" pitchFamily="34" charset="0"/>
              </a:rPr>
              <a:t>and Outcomes</a:t>
            </a:r>
          </a:p>
          <a:p>
            <a:pPr algn="ctr"/>
            <a:endParaRPr lang="en-US" sz="2400" b="1" dirty="0">
              <a:solidFill>
                <a:srgbClr val="222222"/>
              </a:solidFill>
              <a:latin typeface="Arial" panose="020B0604020202020204" pitchFamily="34" charset="0"/>
            </a:endParaRPr>
          </a:p>
          <a:p>
            <a:pPr algn="ctr"/>
            <a:r>
              <a:rPr lang="en-US" dirty="0">
                <a:solidFill>
                  <a:srgbClr val="222222"/>
                </a:solidFill>
                <a:latin typeface="Arial" panose="020B0604020202020204" pitchFamily="34" charset="0"/>
              </a:rPr>
              <a:t>Edward I. Altman, Rui Dai, and </a:t>
            </a:r>
            <a:r>
              <a:rPr lang="en-US">
                <a:solidFill>
                  <a:srgbClr val="222222"/>
                </a:solidFill>
                <a:latin typeface="Arial" panose="020B0604020202020204" pitchFamily="34" charset="0"/>
              </a:rPr>
              <a:t>Wei Wang</a:t>
            </a:r>
            <a:endParaRPr lang="en-US" sz="2000" b="1"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202020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523022"/>
          </a:xfrm>
        </p:spPr>
        <p:txBody>
          <a:bodyPr/>
          <a:lstStyle/>
          <a:p>
            <a:r>
              <a:rPr lang="en-US" b="1" i="1" dirty="0"/>
              <a:t>WHAT IS A ZOMBIE FIRM?</a:t>
            </a:r>
            <a:endParaRPr lang="en-US" i="1"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27</a:t>
            </a:fld>
            <a:endParaRPr lang="en-US" dirty="0">
              <a:solidFill>
                <a:srgbClr val="000000"/>
              </a:solidFill>
            </a:endParaRPr>
          </a:p>
        </p:txBody>
      </p:sp>
      <p:sp>
        <p:nvSpPr>
          <p:cNvPr id="6" name="Content Placeholder 5">
            <a:extLst>
              <a:ext uri="{FF2B5EF4-FFF2-40B4-BE49-F238E27FC236}">
                <a16:creationId xmlns:a16="http://schemas.microsoft.com/office/drawing/2014/main" id="{DA0B50D5-B43F-4EAA-8DE9-C3FFA562B31E}"/>
              </a:ext>
            </a:extLst>
          </p:cNvPr>
          <p:cNvSpPr>
            <a:spLocks noGrp="1"/>
          </p:cNvSpPr>
          <p:nvPr>
            <p:ph idx="1"/>
          </p:nvPr>
        </p:nvSpPr>
        <p:spPr>
          <a:xfrm>
            <a:off x="457200" y="1503199"/>
            <a:ext cx="8229600" cy="4493340"/>
          </a:xfrm>
        </p:spPr>
        <p:txBody>
          <a:bodyPr/>
          <a:lstStyle/>
          <a:p>
            <a:pPr marL="285750" indent="-285750" algn="l" rtl="0" eaLnBrk="1" fontAlgn="t" latinLnBrk="0" hangingPunct="1">
              <a:spcBef>
                <a:spcPts val="0"/>
              </a:spcBef>
              <a:spcAft>
                <a:spcPts val="0"/>
              </a:spcAft>
              <a:buFont typeface="Arial" panose="020B0604020202020204" pitchFamily="34" charset="0"/>
              <a:buChar char="•"/>
            </a:pPr>
            <a:r>
              <a:rPr lang="en-US" i="0" u="none" strike="noStrike" kern="1200" dirty="0">
                <a:solidFill>
                  <a:srgbClr val="000000"/>
                </a:solidFill>
                <a:effectLst/>
                <a:latin typeface="Arial" panose="020B0604020202020204" pitchFamily="34" charset="0"/>
                <a:cs typeface="Arial" panose="020B0604020202020204" pitchFamily="34" charset="0"/>
              </a:rPr>
              <a:t>Insolvent Firm That is Still Functioning over a Relatively Long Time Period</a:t>
            </a:r>
          </a:p>
          <a:p>
            <a:pPr algn="l" rtl="0" eaLnBrk="1" fontAlgn="t" latinLnBrk="0" hangingPunct="1">
              <a:spcBef>
                <a:spcPts val="0"/>
              </a:spcBef>
              <a:spcAft>
                <a:spcPts val="0"/>
              </a:spcAft>
            </a:pPr>
            <a:br>
              <a:rPr lang="en-US" i="0" u="none" strike="noStrike" kern="1200" dirty="0">
                <a:solidFill>
                  <a:srgbClr val="000000"/>
                </a:solidFill>
                <a:effectLst/>
                <a:latin typeface="Arial" panose="020B0604020202020204" pitchFamily="34" charset="0"/>
                <a:cs typeface="Arial" panose="020B0604020202020204" pitchFamily="34" charset="0"/>
              </a:rPr>
            </a:br>
            <a:endParaRPr lang="en-US"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i="0" u="none" strike="noStrike" kern="1200" dirty="0">
                <a:solidFill>
                  <a:srgbClr val="000000"/>
                </a:solidFill>
                <a:effectLst/>
                <a:latin typeface="Arial" panose="020B0604020202020204" pitchFamily="34" charset="0"/>
                <a:cs typeface="Arial" panose="020B0604020202020204" pitchFamily="34" charset="0"/>
              </a:rPr>
              <a:t>What Are Appropriate Measures of Zombie Firms?</a:t>
            </a:r>
            <a:br>
              <a:rPr lang="en-US" i="0" u="none" strike="noStrike" kern="1200" dirty="0">
                <a:solidFill>
                  <a:srgbClr val="000000"/>
                </a:solidFill>
                <a:effectLst/>
                <a:latin typeface="Arial" panose="020B0604020202020204" pitchFamily="34" charset="0"/>
                <a:cs typeface="Arial" panose="020B0604020202020204" pitchFamily="34" charset="0"/>
              </a:rPr>
            </a:br>
            <a:endParaRPr lang="en-US" i="0" u="none" strike="noStrike" kern="1200" dirty="0">
              <a:solidFill>
                <a:srgbClr val="000000"/>
              </a:solidFill>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endParaRPr lang="en-US"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i="0" u="none" strike="noStrike" kern="1200" dirty="0">
                <a:solidFill>
                  <a:srgbClr val="000000"/>
                </a:solidFill>
                <a:effectLst/>
                <a:latin typeface="Arial" panose="020B0604020202020204" pitchFamily="34" charset="0"/>
                <a:cs typeface="Arial" panose="020B0604020202020204" pitchFamily="34" charset="0"/>
              </a:rPr>
              <a:t>For How Long?</a:t>
            </a:r>
            <a:br>
              <a:rPr lang="en-US" i="0" u="none" strike="noStrike" kern="1200" dirty="0">
                <a:solidFill>
                  <a:srgbClr val="000000"/>
                </a:solidFill>
                <a:effectLst/>
                <a:latin typeface="Arial" panose="020B0604020202020204" pitchFamily="34" charset="0"/>
                <a:cs typeface="Arial" panose="020B0604020202020204" pitchFamily="34" charset="0"/>
              </a:rPr>
            </a:br>
            <a:endParaRPr lang="en-US" i="0" u="none" strike="noStrike" kern="1200" dirty="0">
              <a:solidFill>
                <a:srgbClr val="000000"/>
              </a:solidFill>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endParaRPr lang="en-US"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i="0" u="none" strike="noStrike" kern="1200" dirty="0">
                <a:solidFill>
                  <a:srgbClr val="000000"/>
                </a:solidFill>
                <a:effectLst/>
                <a:latin typeface="Arial" panose="020B0604020202020204" pitchFamily="34" charset="0"/>
                <a:cs typeface="Arial" panose="020B0604020202020204" pitchFamily="34" charset="0"/>
              </a:rPr>
              <a:t>How Are Zombie Firms Supported? And by Whom?</a:t>
            </a:r>
            <a:endParaRPr lang="en-US" i="0" u="none" strike="noStrike" dirty="0">
              <a:effectLst/>
              <a:latin typeface="Arial" panose="020B060402020202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1711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461467"/>
          </a:xfrm>
        </p:spPr>
        <p:txBody>
          <a:bodyPr/>
          <a:lstStyle/>
          <a:p>
            <a:r>
              <a:rPr lang="en-US" sz="2400" b="1" dirty="0"/>
              <a:t>OUR STUDY PROPOSES AND ANALYSES</a:t>
            </a:r>
            <a:endParaRPr lang="en-US" sz="2400"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28</a:t>
            </a:fld>
            <a:endParaRPr lang="en-US" dirty="0">
              <a:solidFill>
                <a:srgbClr val="000000"/>
              </a:solidFill>
            </a:endParaRPr>
          </a:p>
        </p:txBody>
      </p:sp>
      <p:sp>
        <p:nvSpPr>
          <p:cNvPr id="6" name="Content Placeholder 5">
            <a:extLst>
              <a:ext uri="{FF2B5EF4-FFF2-40B4-BE49-F238E27FC236}">
                <a16:creationId xmlns:a16="http://schemas.microsoft.com/office/drawing/2014/main" id="{3CC66F98-ADD4-4651-90B7-CE7E70EA2B8D}"/>
              </a:ext>
            </a:extLst>
          </p:cNvPr>
          <p:cNvSpPr>
            <a:spLocks noGrp="1"/>
          </p:cNvSpPr>
          <p:nvPr>
            <p:ph idx="1"/>
          </p:nvPr>
        </p:nvSpPr>
        <p:spPr>
          <a:xfrm>
            <a:off x="457200" y="1480621"/>
            <a:ext cx="8229600" cy="3816231"/>
          </a:xfrm>
        </p:spPr>
        <p:txBody>
          <a:bodyPr/>
          <a:lstStyle/>
          <a:p>
            <a:pPr marL="285750" indent="-285750" algn="l" rtl="0" eaLnBrk="1" fontAlgn="t" latinLnBrk="0" hangingPunct="1">
              <a:spcBef>
                <a:spcPts val="0"/>
              </a:spcBef>
              <a:spcAft>
                <a:spcPts val="0"/>
              </a:spcAft>
              <a:buFont typeface="Arial" panose="020B0604020202020204" pitchFamily="34" charset="0"/>
              <a:buChar char="•"/>
            </a:pPr>
            <a:r>
              <a:rPr lang="en-US" sz="1800" i="0" u="none" strike="noStrike" kern="1200" dirty="0">
                <a:solidFill>
                  <a:srgbClr val="000000"/>
                </a:solidFill>
                <a:effectLst/>
                <a:latin typeface="Arial" panose="020B0604020202020204" pitchFamily="34" charset="0"/>
                <a:cs typeface="Arial" panose="020B0604020202020204" pitchFamily="34" charset="0"/>
              </a:rPr>
              <a:t>What Are The "CONS" (Negatives) of Zombie Firms For An Economy?</a:t>
            </a:r>
            <a:br>
              <a:rPr lang="en-US" sz="1800" i="0" u="none" strike="noStrike" kern="1200" dirty="0">
                <a:solidFill>
                  <a:srgbClr val="000000"/>
                </a:solidFill>
                <a:effectLst/>
                <a:latin typeface="Arial" panose="020B0604020202020204" pitchFamily="34" charset="0"/>
                <a:cs typeface="Arial" panose="020B0604020202020204" pitchFamily="34" charset="0"/>
              </a:rPr>
            </a:br>
            <a:endParaRPr lang="en-US" sz="180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i="0" u="none" strike="noStrike" kern="1200" dirty="0">
                <a:solidFill>
                  <a:srgbClr val="000000"/>
                </a:solidFill>
                <a:effectLst/>
                <a:latin typeface="Arial" panose="020B0604020202020204" pitchFamily="34" charset="0"/>
                <a:cs typeface="Arial" panose="020B0604020202020204" pitchFamily="34" charset="0"/>
              </a:rPr>
              <a:t>What are the "PROS" (Positives) of Zombie Firms For An Economy?</a:t>
            </a:r>
            <a:br>
              <a:rPr lang="en-US" sz="1800" i="0" u="none" strike="noStrike" kern="1200" dirty="0">
                <a:solidFill>
                  <a:srgbClr val="000000"/>
                </a:solidFill>
                <a:effectLst/>
                <a:latin typeface="Arial" panose="020B0604020202020204" pitchFamily="34" charset="0"/>
                <a:cs typeface="Arial" panose="020B0604020202020204" pitchFamily="34" charset="0"/>
              </a:rPr>
            </a:br>
            <a:endParaRPr lang="en-US" sz="180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i="0" u="none" strike="noStrike" kern="1200" dirty="0">
                <a:solidFill>
                  <a:srgbClr val="000000"/>
                </a:solidFill>
                <a:effectLst/>
                <a:latin typeface="Arial" panose="020B0604020202020204" pitchFamily="34" charset="0"/>
                <a:cs typeface="Arial" panose="020B0604020202020204" pitchFamily="34" charset="0"/>
              </a:rPr>
              <a:t>How Best to Measure Zombie Firms?</a:t>
            </a:r>
            <a:br>
              <a:rPr lang="en-US" sz="1800" i="0" u="none" strike="noStrike" kern="1200" dirty="0">
                <a:solidFill>
                  <a:srgbClr val="000000"/>
                </a:solidFill>
                <a:effectLst/>
                <a:latin typeface="Arial" panose="020B0604020202020204" pitchFamily="34" charset="0"/>
                <a:cs typeface="Arial" panose="020B0604020202020204" pitchFamily="34" charset="0"/>
              </a:rPr>
            </a:br>
            <a:endParaRPr lang="en-US" sz="180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i="0" u="none" strike="noStrike" kern="1200" dirty="0">
                <a:solidFill>
                  <a:srgbClr val="000000"/>
                </a:solidFill>
                <a:effectLst/>
                <a:latin typeface="Arial" panose="020B0604020202020204" pitchFamily="34" charset="0"/>
                <a:cs typeface="Arial" panose="020B0604020202020204" pitchFamily="34" charset="0"/>
              </a:rPr>
              <a:t>What Have Been The Trends Of Zombie Firms Over The Last 30 Years Globally And For Specific Countries?</a:t>
            </a:r>
            <a:br>
              <a:rPr lang="en-US" sz="1800" i="0" u="none" strike="noStrike" kern="1200" dirty="0">
                <a:solidFill>
                  <a:srgbClr val="000000"/>
                </a:solidFill>
                <a:effectLst/>
                <a:latin typeface="Arial" panose="020B0604020202020204" pitchFamily="34" charset="0"/>
                <a:cs typeface="Arial" panose="020B0604020202020204" pitchFamily="34" charset="0"/>
              </a:rPr>
            </a:br>
            <a:endParaRPr lang="en-US" sz="180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i="0" u="none" strike="noStrike" kern="1200" dirty="0">
                <a:solidFill>
                  <a:srgbClr val="000000"/>
                </a:solidFill>
                <a:effectLst/>
                <a:latin typeface="Arial" panose="020B0604020202020204" pitchFamily="34" charset="0"/>
                <a:cs typeface="Arial" panose="020B0604020202020204" pitchFamily="34" charset="0"/>
              </a:rPr>
              <a:t>What Are The Major Determinants of The Percentage of Listed Zombie Firms In An Economy And Across Different Countries Over Time?</a:t>
            </a:r>
            <a:endParaRPr lang="en-US" sz="1800" i="0" u="none" strike="noStrike" dirty="0">
              <a:effectLst/>
              <a:latin typeface="Arial" panose="020B060402020202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43953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461467"/>
          </a:xfrm>
        </p:spPr>
        <p:txBody>
          <a:bodyPr/>
          <a:lstStyle/>
          <a:p>
            <a:r>
              <a:rPr lang="en-US" sz="2400" b="1" dirty="0"/>
              <a:t>OUR SUGGESTED MEASURES OF ZOMBIE FIRMS</a:t>
            </a:r>
            <a:endParaRPr lang="en-US" sz="2400"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29</a:t>
            </a:fld>
            <a:endParaRPr lang="en-US" dirty="0">
              <a:solidFill>
                <a:srgbClr val="000000"/>
              </a:solidFill>
            </a:endParaRPr>
          </a:p>
        </p:txBody>
      </p:sp>
      <p:sp>
        <p:nvSpPr>
          <p:cNvPr id="6" name="Content Placeholder 5">
            <a:extLst>
              <a:ext uri="{FF2B5EF4-FFF2-40B4-BE49-F238E27FC236}">
                <a16:creationId xmlns:a16="http://schemas.microsoft.com/office/drawing/2014/main" id="{3CC66F98-ADD4-4651-90B7-CE7E70EA2B8D}"/>
              </a:ext>
            </a:extLst>
          </p:cNvPr>
          <p:cNvSpPr>
            <a:spLocks noGrp="1"/>
          </p:cNvSpPr>
          <p:nvPr>
            <p:ph idx="1"/>
          </p:nvPr>
        </p:nvSpPr>
        <p:spPr>
          <a:xfrm>
            <a:off x="457200" y="1480621"/>
            <a:ext cx="8229600" cy="2585125"/>
          </a:xfrm>
        </p:spPr>
        <p:txBody>
          <a:bodyPr/>
          <a:lstStyle/>
          <a:p>
            <a:pPr marL="285750" indent="-285750" algn="l">
              <a:buFont typeface="Arial" panose="020B0604020202020204" pitchFamily="34" charset="0"/>
              <a:buChar char="•"/>
            </a:pPr>
            <a:r>
              <a:rPr lang="en-US" sz="1800" i="0" dirty="0">
                <a:solidFill>
                  <a:srgbClr val="222222"/>
                </a:solidFill>
                <a:effectLst/>
                <a:latin typeface="Arial" panose="020B0604020202020204" pitchFamily="34" charset="0"/>
              </a:rPr>
              <a:t>Firms With Cash Flow </a:t>
            </a:r>
            <a:r>
              <a:rPr lang="en-US" sz="1800" dirty="0">
                <a:solidFill>
                  <a:srgbClr val="222222"/>
                </a:solidFill>
                <a:latin typeface="Arial" panose="020B0604020202020204" pitchFamily="34" charset="0"/>
              </a:rPr>
              <a:t>Interest Expense Coverage (IC= EBITDA/Interest) &lt; 1.0, Based On A 3-Year Moving Average</a:t>
            </a:r>
          </a:p>
          <a:p>
            <a:r>
              <a:rPr lang="en-US" sz="1800" dirty="0">
                <a:solidFill>
                  <a:srgbClr val="222222"/>
                </a:solidFill>
                <a:latin typeface="Arial" panose="020B0604020202020204" pitchFamily="34" charset="0"/>
              </a:rPr>
              <a:t>      AND</a:t>
            </a:r>
          </a:p>
          <a:p>
            <a:pPr marL="285750" indent="-285750" algn="l">
              <a:buFont typeface="Arial" panose="020B0604020202020204" pitchFamily="34" charset="0"/>
              <a:buChar char="•"/>
            </a:pPr>
            <a:r>
              <a:rPr lang="en-US" sz="1800" dirty="0">
                <a:solidFill>
                  <a:srgbClr val="222222"/>
                </a:solidFill>
                <a:latin typeface="Arial" panose="020B0604020202020204" pitchFamily="34" charset="0"/>
              </a:rPr>
              <a:t>Firms With A Clear, Very High Probability of Default, Also Based On A 3-Year Moving Average, Using Z-Scores or Z":-Scores</a:t>
            </a:r>
          </a:p>
          <a:p>
            <a:endParaRPr lang="en-US" sz="1800" dirty="0"/>
          </a:p>
        </p:txBody>
      </p:sp>
    </p:spTree>
    <p:extLst>
      <p:ext uri="{BB962C8B-B14F-4D97-AF65-F5344CB8AC3E}">
        <p14:creationId xmlns:p14="http://schemas.microsoft.com/office/powerpoint/2010/main" val="323707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a:xfrm>
            <a:off x="457200" y="380266"/>
            <a:ext cx="8229600" cy="533400"/>
          </a:xfrm>
        </p:spPr>
        <p:txBody>
          <a:bodyPr>
            <a:noAutofit/>
          </a:bodyPr>
          <a:lstStyle/>
          <a:p>
            <a:r>
              <a:rPr lang="en-US" sz="2400" b="1" dirty="0">
                <a:latin typeface="Arial Black" pitchFamily="34" charset="0"/>
                <a:cs typeface="Times New Roman" panose="02020603050405020304" pitchFamily="18" charset="0"/>
              </a:rPr>
              <a:t>Global Sectoral Indebtedness</a:t>
            </a:r>
          </a:p>
        </p:txBody>
      </p:sp>
      <p:sp>
        <p:nvSpPr>
          <p:cNvPr id="63490" name="Slide Number Placeholder 3"/>
          <p:cNvSpPr>
            <a:spLocks noGrp="1"/>
          </p:cNvSpPr>
          <p:nvPr>
            <p:ph type="sldNum" sz="quarter" idx="12"/>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a:t>
            </a:fld>
            <a:endParaRPr lang="en-US" dirty="0">
              <a:solidFill>
                <a:srgbClr val="000000"/>
              </a:solidFill>
            </a:endParaRPr>
          </a:p>
        </p:txBody>
      </p:sp>
      <p:sp>
        <p:nvSpPr>
          <p:cNvPr id="63545" name="TextBox 9"/>
          <p:cNvSpPr txBox="1">
            <a:spLocks noChangeArrowheads="1"/>
          </p:cNvSpPr>
          <p:nvPr/>
        </p:nvSpPr>
        <p:spPr bwMode="auto">
          <a:xfrm>
            <a:off x="533400" y="6161603"/>
            <a:ext cx="7772400" cy="461665"/>
          </a:xfrm>
          <a:prstGeom prst="rect">
            <a:avLst/>
          </a:prstGeom>
          <a:noFill/>
          <a:ln w="9525">
            <a:noFill/>
            <a:miter lim="800000"/>
            <a:headEnd/>
            <a:tailEnd/>
          </a:ln>
        </p:spPr>
        <p:txBody>
          <a:bodyPr>
            <a:spAutoFit/>
          </a:bodyPr>
          <a:lstStyle/>
          <a:p>
            <a:pPr eaLnBrk="0" hangingPunct="0">
              <a:defRPr/>
            </a:pPr>
            <a:r>
              <a:rPr lang="en-US" sz="1200" dirty="0">
                <a:solidFill>
                  <a:srgbClr val="000000"/>
                </a:solidFill>
                <a:latin typeface="Times New Roman"/>
                <a:ea typeface="MS PGothic" pitchFamily="34" charset="-128"/>
                <a:cs typeface="Times New Roman" pitchFamily="18" charset="0"/>
              </a:rPr>
              <a:t>Sources: Chart from </a:t>
            </a:r>
            <a:r>
              <a:rPr lang="en-US" sz="1200" i="1" dirty="0">
                <a:solidFill>
                  <a:srgbClr val="000000"/>
                </a:solidFill>
                <a:latin typeface="Times New Roman"/>
                <a:ea typeface="MS PGothic" pitchFamily="34" charset="-128"/>
                <a:cs typeface="Times New Roman" pitchFamily="18" charset="0"/>
              </a:rPr>
              <a:t>Independent UK</a:t>
            </a:r>
            <a:r>
              <a:rPr lang="en-US" sz="1200" dirty="0">
                <a:solidFill>
                  <a:srgbClr val="000000"/>
                </a:solidFill>
                <a:latin typeface="Times New Roman"/>
                <a:ea typeface="MS PGothic" pitchFamily="34" charset="-128"/>
                <a:cs typeface="Times New Roman" pitchFamily="18" charset="0"/>
              </a:rPr>
              <a:t> using IIF, BIS, IMF and Haver data for 1997 and 2007. Data for 2017, 2018, 2019, 2020, 2021, and 2022 from “Global Debt Monitor”, Institute of International Finance, March 26, 2023.</a:t>
            </a:r>
          </a:p>
        </p:txBody>
      </p:sp>
      <p:graphicFrame>
        <p:nvGraphicFramePr>
          <p:cNvPr id="8" name="Chart 7"/>
          <p:cNvGraphicFramePr/>
          <p:nvPr/>
        </p:nvGraphicFramePr>
        <p:xfrm>
          <a:off x="139419" y="1545751"/>
          <a:ext cx="7209648" cy="46158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3400" y="1207196"/>
            <a:ext cx="3962400" cy="338554"/>
          </a:xfrm>
          <a:prstGeom prst="rect">
            <a:avLst/>
          </a:prstGeom>
          <a:noFill/>
          <a:ln w="3175">
            <a:noFill/>
          </a:ln>
        </p:spPr>
        <p:txBody>
          <a:bodyPr wrap="square" rtlCol="0">
            <a:spAutoFit/>
          </a:bodyPr>
          <a:lstStyle/>
          <a:p>
            <a:pPr eaLnBrk="0" fontAlgn="auto" hangingPunct="0">
              <a:spcBef>
                <a:spcPts val="0"/>
              </a:spcBef>
              <a:spcAft>
                <a:spcPts val="0"/>
              </a:spcAft>
              <a:defRPr/>
            </a:pPr>
            <a:r>
              <a:rPr lang="en-US" sz="1600" dirty="0">
                <a:solidFill>
                  <a:srgbClr val="000000"/>
                </a:solidFill>
                <a:latin typeface="Times New Roman"/>
                <a:ea typeface="MS PGothic" pitchFamily="34" charset="-128"/>
              </a:rPr>
              <a:t>$ Trillion and % GDP</a:t>
            </a:r>
          </a:p>
        </p:txBody>
      </p:sp>
      <p:graphicFrame>
        <p:nvGraphicFramePr>
          <p:cNvPr id="2" name="Table 1">
            <a:extLst>
              <a:ext uri="{FF2B5EF4-FFF2-40B4-BE49-F238E27FC236}">
                <a16:creationId xmlns:a16="http://schemas.microsoft.com/office/drawing/2014/main" id="{D5133A40-A6DD-4692-BA53-6F95811772E0}"/>
              </a:ext>
            </a:extLst>
          </p:cNvPr>
          <p:cNvGraphicFramePr>
            <a:graphicFrameLocks noGrp="1"/>
          </p:cNvGraphicFramePr>
          <p:nvPr/>
        </p:nvGraphicFramePr>
        <p:xfrm>
          <a:off x="7428089" y="1627051"/>
          <a:ext cx="1576493" cy="4307008"/>
        </p:xfrm>
        <a:graphic>
          <a:graphicData uri="http://schemas.openxmlformats.org/drawingml/2006/table">
            <a:tbl>
              <a:tblPr firstRow="1" bandRow="1">
                <a:tableStyleId>{00A15C55-8517-42AA-B614-E9B94910E393}</a:tableStyleId>
              </a:tblPr>
              <a:tblGrid>
                <a:gridCol w="454758">
                  <a:extLst>
                    <a:ext uri="{9D8B030D-6E8A-4147-A177-3AD203B41FA5}">
                      <a16:colId xmlns:a16="http://schemas.microsoft.com/office/drawing/2014/main" val="3614018064"/>
                    </a:ext>
                  </a:extLst>
                </a:gridCol>
                <a:gridCol w="530551">
                  <a:extLst>
                    <a:ext uri="{9D8B030D-6E8A-4147-A177-3AD203B41FA5}">
                      <a16:colId xmlns:a16="http://schemas.microsoft.com/office/drawing/2014/main" val="3218054219"/>
                    </a:ext>
                  </a:extLst>
                </a:gridCol>
                <a:gridCol w="591184">
                  <a:extLst>
                    <a:ext uri="{9D8B030D-6E8A-4147-A177-3AD203B41FA5}">
                      <a16:colId xmlns:a16="http://schemas.microsoft.com/office/drawing/2014/main" val="3810634743"/>
                    </a:ext>
                  </a:extLst>
                </a:gridCol>
              </a:tblGrid>
              <a:tr h="507380">
                <a:tc>
                  <a:txBody>
                    <a:bodyPr/>
                    <a:lstStyle/>
                    <a:p>
                      <a:r>
                        <a:rPr lang="en-US" sz="1000" dirty="0">
                          <a:latin typeface="Times New Roman" panose="02020603050405020304" pitchFamily="18" charset="0"/>
                          <a:cs typeface="Times New Roman" panose="02020603050405020304" pitchFamily="18" charset="0"/>
                        </a:rPr>
                        <a:t>Year</a:t>
                      </a:r>
                    </a:p>
                  </a:txBody>
                  <a:tcPr anchor="ctr"/>
                </a:tc>
                <a:tc>
                  <a:txBody>
                    <a:bodyPr/>
                    <a:lstStyle/>
                    <a:p>
                      <a:r>
                        <a:rPr lang="en-US" sz="1000" dirty="0">
                          <a:latin typeface="Times New Roman" panose="02020603050405020304" pitchFamily="18" charset="0"/>
                          <a:cs typeface="Times New Roman" panose="02020603050405020304" pitchFamily="18" charset="0"/>
                        </a:rPr>
                        <a:t>% of GDP</a:t>
                      </a:r>
                    </a:p>
                  </a:txBody>
                  <a:tcPr anchor="ctr"/>
                </a:tc>
                <a:tc>
                  <a:txBody>
                    <a:bodyPr/>
                    <a:lstStyle/>
                    <a:p>
                      <a:r>
                        <a:rPr lang="en-US" sz="1000" dirty="0">
                          <a:latin typeface="Times New Roman" panose="02020603050405020304" pitchFamily="18" charset="0"/>
                          <a:cs typeface="Times New Roman" panose="02020603050405020304" pitchFamily="18" charset="0"/>
                        </a:rPr>
                        <a:t>Total $ Amt. </a:t>
                      </a:r>
                    </a:p>
                    <a:p>
                      <a:r>
                        <a:rPr lang="en-US" sz="1000" dirty="0">
                          <a:latin typeface="Times New Roman" panose="02020603050405020304" pitchFamily="18" charset="0"/>
                          <a:cs typeface="Times New Roman" panose="02020603050405020304" pitchFamily="18" charset="0"/>
                        </a:rPr>
                        <a:t>($ T)</a:t>
                      </a:r>
                    </a:p>
                  </a:txBody>
                  <a:tcPr anchor="ctr"/>
                </a:tc>
                <a:extLst>
                  <a:ext uri="{0D108BD9-81ED-4DB2-BD59-A6C34878D82A}">
                    <a16:rowId xmlns:a16="http://schemas.microsoft.com/office/drawing/2014/main" val="2072549237"/>
                  </a:ext>
                </a:extLst>
              </a:tr>
              <a:tr h="469796">
                <a:tc>
                  <a:txBody>
                    <a:bodyPr/>
                    <a:lstStyle/>
                    <a:p>
                      <a:pPr algn="ctr"/>
                      <a:r>
                        <a:rPr lang="en-US" sz="1000" b="1" dirty="0">
                          <a:latin typeface="Times New Roman" panose="02020603050405020304" pitchFamily="18" charset="0"/>
                          <a:cs typeface="Times New Roman" panose="02020603050405020304" pitchFamily="18" charset="0"/>
                        </a:rPr>
                        <a:t>1997</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217%</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70</a:t>
                      </a:r>
                    </a:p>
                  </a:txBody>
                  <a:tcPr anchor="ctr"/>
                </a:tc>
                <a:extLst>
                  <a:ext uri="{0D108BD9-81ED-4DB2-BD59-A6C34878D82A}">
                    <a16:rowId xmlns:a16="http://schemas.microsoft.com/office/drawing/2014/main" val="705425861"/>
                  </a:ext>
                </a:extLst>
              </a:tr>
              <a:tr h="469796">
                <a:tc>
                  <a:txBody>
                    <a:bodyPr/>
                    <a:lstStyle/>
                    <a:p>
                      <a:pPr algn="ctr"/>
                      <a:r>
                        <a:rPr lang="en-US" sz="1000" b="1" dirty="0">
                          <a:latin typeface="Times New Roman" panose="02020603050405020304" pitchFamily="18" charset="0"/>
                          <a:cs typeface="Times New Roman" panose="02020603050405020304" pitchFamily="18" charset="0"/>
                        </a:rPr>
                        <a:t>2007</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278%</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162</a:t>
                      </a:r>
                    </a:p>
                  </a:txBody>
                  <a:tcPr anchor="ctr"/>
                </a:tc>
                <a:extLst>
                  <a:ext uri="{0D108BD9-81ED-4DB2-BD59-A6C34878D82A}">
                    <a16:rowId xmlns:a16="http://schemas.microsoft.com/office/drawing/2014/main" val="149727037"/>
                  </a:ext>
                </a:extLst>
              </a:tr>
              <a:tr h="469796">
                <a:tc>
                  <a:txBody>
                    <a:bodyPr/>
                    <a:lstStyle/>
                    <a:p>
                      <a:pPr algn="ctr"/>
                      <a:r>
                        <a:rPr lang="en-US" sz="1000" b="1" dirty="0">
                          <a:latin typeface="Times New Roman" panose="02020603050405020304" pitchFamily="18" charset="0"/>
                          <a:cs typeface="Times New Roman" panose="02020603050405020304" pitchFamily="18" charset="0"/>
                        </a:rPr>
                        <a:t>2017</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317%</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233</a:t>
                      </a:r>
                    </a:p>
                  </a:txBody>
                  <a:tcPr anchor="ctr"/>
                </a:tc>
                <a:extLst>
                  <a:ext uri="{0D108BD9-81ED-4DB2-BD59-A6C34878D82A}">
                    <a16:rowId xmlns:a16="http://schemas.microsoft.com/office/drawing/2014/main" val="3711593833"/>
                  </a:ext>
                </a:extLst>
              </a:tr>
              <a:tr h="469796">
                <a:tc>
                  <a:txBody>
                    <a:bodyPr/>
                    <a:lstStyle/>
                    <a:p>
                      <a:pPr algn="ctr"/>
                      <a:r>
                        <a:rPr lang="en-US" sz="1000" b="1" dirty="0">
                          <a:latin typeface="Times New Roman" panose="02020603050405020304" pitchFamily="18" charset="0"/>
                          <a:cs typeface="Times New Roman" panose="02020603050405020304" pitchFamily="18" charset="0"/>
                        </a:rPr>
                        <a:t>2018</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319%</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243</a:t>
                      </a:r>
                    </a:p>
                  </a:txBody>
                  <a:tcPr anchor="ctr"/>
                </a:tc>
                <a:extLst>
                  <a:ext uri="{0D108BD9-81ED-4DB2-BD59-A6C34878D82A}">
                    <a16:rowId xmlns:a16="http://schemas.microsoft.com/office/drawing/2014/main" val="2616718463"/>
                  </a:ext>
                </a:extLst>
              </a:tr>
              <a:tr h="469796">
                <a:tc>
                  <a:txBody>
                    <a:bodyPr/>
                    <a:lstStyle/>
                    <a:p>
                      <a:pPr algn="ctr"/>
                      <a:r>
                        <a:rPr lang="en-US" sz="1000" b="1" dirty="0">
                          <a:latin typeface="Times New Roman" panose="02020603050405020304" pitchFamily="18" charset="0"/>
                          <a:cs typeface="Times New Roman" panose="02020603050405020304" pitchFamily="18" charset="0"/>
                        </a:rPr>
                        <a:t>2019</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322%</a:t>
                      </a:r>
                    </a:p>
                  </a:txBody>
                  <a:tcPr anchor="ctr"/>
                </a:tc>
                <a:tc>
                  <a:txBody>
                    <a:bodyPr/>
                    <a:lstStyle/>
                    <a:p>
                      <a:pPr algn="ctr"/>
                      <a:r>
                        <a:rPr lang="en-US" sz="1000" b="1" dirty="0">
                          <a:latin typeface="Times New Roman" panose="02020603050405020304" pitchFamily="18" charset="0"/>
                          <a:cs typeface="Times New Roman" panose="02020603050405020304" pitchFamily="18" charset="0"/>
                        </a:rPr>
                        <a:t>253</a:t>
                      </a:r>
                    </a:p>
                  </a:txBody>
                  <a:tcPr anchor="ctr"/>
                </a:tc>
                <a:extLst>
                  <a:ext uri="{0D108BD9-81ED-4DB2-BD59-A6C34878D82A}">
                    <a16:rowId xmlns:a16="http://schemas.microsoft.com/office/drawing/2014/main" val="3532727008"/>
                  </a:ext>
                </a:extLst>
              </a:tr>
              <a:tr h="469796">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2020</a:t>
                      </a:r>
                    </a:p>
                  </a:txBody>
                  <a:tcPr anchor="ctr"/>
                </a:tc>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336%</a:t>
                      </a:r>
                    </a:p>
                  </a:txBody>
                  <a:tcPr anchor="ctr"/>
                </a:tc>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282</a:t>
                      </a:r>
                    </a:p>
                  </a:txBody>
                  <a:tcPr anchor="ctr"/>
                </a:tc>
                <a:extLst>
                  <a:ext uri="{0D108BD9-81ED-4DB2-BD59-A6C34878D82A}">
                    <a16:rowId xmlns:a16="http://schemas.microsoft.com/office/drawing/2014/main" val="3962501954"/>
                  </a:ext>
                </a:extLst>
              </a:tr>
              <a:tr h="469796">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2021</a:t>
                      </a:r>
                    </a:p>
                  </a:txBody>
                  <a:tcPr anchor="ctr"/>
                </a:tc>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350%</a:t>
                      </a:r>
                    </a:p>
                  </a:txBody>
                  <a:tcPr anchor="ctr"/>
                </a:tc>
                <a:tc>
                  <a:txBody>
                    <a:bodyPr/>
                    <a:lstStyle/>
                    <a:p>
                      <a:pPr algn="ctr"/>
                      <a:r>
                        <a:rPr lang="en-US" sz="1000" b="1" dirty="0">
                          <a:solidFill>
                            <a:schemeClr val="tx1"/>
                          </a:solidFill>
                          <a:latin typeface="Times New Roman" panose="02020603050405020304" pitchFamily="18" charset="0"/>
                          <a:cs typeface="Times New Roman" panose="02020603050405020304" pitchFamily="18" charset="0"/>
                        </a:rPr>
                        <a:t>303</a:t>
                      </a:r>
                    </a:p>
                  </a:txBody>
                  <a:tcPr anchor="ctr"/>
                </a:tc>
                <a:extLst>
                  <a:ext uri="{0D108BD9-81ED-4DB2-BD59-A6C34878D82A}">
                    <a16:rowId xmlns:a16="http://schemas.microsoft.com/office/drawing/2014/main" val="963221412"/>
                  </a:ext>
                </a:extLst>
              </a:tr>
              <a:tr h="469796">
                <a:tc>
                  <a:txBody>
                    <a:bodyPr/>
                    <a:lstStyle/>
                    <a:p>
                      <a:pPr algn="ctr"/>
                      <a:r>
                        <a:rPr lang="en-US" sz="1000" b="1" dirty="0">
                          <a:solidFill>
                            <a:srgbClr val="FF0000"/>
                          </a:solidFill>
                          <a:latin typeface="Times New Roman" panose="02020603050405020304" pitchFamily="18" charset="0"/>
                          <a:cs typeface="Times New Roman" panose="02020603050405020304" pitchFamily="18" charset="0"/>
                        </a:rPr>
                        <a:t>2022</a:t>
                      </a:r>
                    </a:p>
                  </a:txBody>
                  <a:tcPr anchor="ctr"/>
                </a:tc>
                <a:tc>
                  <a:txBody>
                    <a:bodyPr/>
                    <a:lstStyle/>
                    <a:p>
                      <a:pPr algn="ctr"/>
                      <a:r>
                        <a:rPr lang="en-US" sz="1000" b="1" dirty="0">
                          <a:solidFill>
                            <a:srgbClr val="FF0000"/>
                          </a:solidFill>
                          <a:latin typeface="Times New Roman" panose="02020603050405020304" pitchFamily="18" charset="0"/>
                          <a:cs typeface="Times New Roman" panose="02020603050405020304" pitchFamily="18" charset="0"/>
                        </a:rPr>
                        <a:t>337%</a:t>
                      </a:r>
                    </a:p>
                  </a:txBody>
                  <a:tcPr anchor="ctr"/>
                </a:tc>
                <a:tc>
                  <a:txBody>
                    <a:bodyPr/>
                    <a:lstStyle/>
                    <a:p>
                      <a:pPr algn="ctr"/>
                      <a:r>
                        <a:rPr lang="en-US" sz="1000" b="1" dirty="0">
                          <a:solidFill>
                            <a:srgbClr val="FF0000"/>
                          </a:solidFill>
                          <a:latin typeface="Times New Roman" panose="02020603050405020304" pitchFamily="18" charset="0"/>
                          <a:cs typeface="Times New Roman" panose="02020603050405020304" pitchFamily="18" charset="0"/>
                        </a:rPr>
                        <a:t>299</a:t>
                      </a:r>
                    </a:p>
                  </a:txBody>
                  <a:tcPr anchor="ctr"/>
                </a:tc>
                <a:extLst>
                  <a:ext uri="{0D108BD9-81ED-4DB2-BD59-A6C34878D82A}">
                    <a16:rowId xmlns:a16="http://schemas.microsoft.com/office/drawing/2014/main" val="971383989"/>
                  </a:ext>
                </a:extLst>
              </a:tr>
            </a:tbl>
          </a:graphicData>
        </a:graphic>
      </p:graphicFrame>
      <p:grpSp>
        <p:nvGrpSpPr>
          <p:cNvPr id="4" name="Group 3">
            <a:extLst>
              <a:ext uri="{FF2B5EF4-FFF2-40B4-BE49-F238E27FC236}">
                <a16:creationId xmlns:a16="http://schemas.microsoft.com/office/drawing/2014/main" id="{DC09048B-CCF3-8092-C589-3BEC239FD6F4}"/>
              </a:ext>
            </a:extLst>
          </p:cNvPr>
          <p:cNvGrpSpPr/>
          <p:nvPr/>
        </p:nvGrpSpPr>
        <p:grpSpPr>
          <a:xfrm>
            <a:off x="8441310" y="5072437"/>
            <a:ext cx="534524" cy="835886"/>
            <a:chOff x="8444249" y="4784770"/>
            <a:chExt cx="534524" cy="915043"/>
          </a:xfrm>
        </p:grpSpPr>
        <p:sp>
          <p:nvSpPr>
            <p:cNvPr id="3" name="Oval 2">
              <a:extLst>
                <a:ext uri="{FF2B5EF4-FFF2-40B4-BE49-F238E27FC236}">
                  <a16:creationId xmlns:a16="http://schemas.microsoft.com/office/drawing/2014/main" id="{291B9183-A5FA-436E-B72A-797D2646AC55}"/>
                </a:ext>
              </a:extLst>
            </p:cNvPr>
            <p:cNvSpPr/>
            <p:nvPr/>
          </p:nvSpPr>
          <p:spPr>
            <a:xfrm>
              <a:off x="8444249" y="5305363"/>
              <a:ext cx="534524" cy="39445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22034C-C9C1-40C6-A15C-ECB3840A5B11}"/>
                </a:ext>
              </a:extLst>
            </p:cNvPr>
            <p:cNvSpPr/>
            <p:nvPr/>
          </p:nvSpPr>
          <p:spPr>
            <a:xfrm>
              <a:off x="8510714" y="4784770"/>
              <a:ext cx="401595" cy="29038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6823CA-56DE-4DF5-A086-1E495DFA64CD}"/>
                </a:ext>
              </a:extLst>
            </p:cNvPr>
            <p:cNvCxnSpPr>
              <a:cxnSpLocks/>
              <a:endCxn id="3" idx="0"/>
            </p:cNvCxnSpPr>
            <p:nvPr/>
          </p:nvCxnSpPr>
          <p:spPr>
            <a:xfrm>
              <a:off x="8711511" y="5075154"/>
              <a:ext cx="0" cy="2302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456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461467"/>
          </a:xfrm>
        </p:spPr>
        <p:txBody>
          <a:bodyPr/>
          <a:lstStyle/>
          <a:p>
            <a:r>
              <a:rPr lang="pl-PL" sz="2400" i="0" dirty="0">
                <a:solidFill>
                  <a:srgbClr val="222222"/>
                </a:solidFill>
                <a:effectLst/>
                <a:latin typeface="Arial" panose="020B0604020202020204" pitchFamily="34" charset="0"/>
              </a:rPr>
              <a:t>Z and Z" </a:t>
            </a:r>
            <a:r>
              <a:rPr lang="pl-PL" sz="2400" i="0" dirty="0">
                <a:solidFill>
                  <a:srgbClr val="222222"/>
                </a:solidFill>
                <a:effectLst/>
                <a:latin typeface="Arial (Headings)"/>
              </a:rPr>
              <a:t>Score</a:t>
            </a:r>
            <a:r>
              <a:rPr lang="pl-PL" sz="2400" i="0" dirty="0">
                <a:solidFill>
                  <a:srgbClr val="222222"/>
                </a:solidFill>
                <a:effectLst/>
                <a:latin typeface="Arial" panose="020B0604020202020204" pitchFamily="34" charset="0"/>
              </a:rPr>
              <a:t> Models</a:t>
            </a:r>
            <a:endParaRPr lang="en-US" sz="3600"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30</a:t>
            </a:fld>
            <a:endParaRPr lang="en-US" dirty="0">
              <a:solidFill>
                <a:srgbClr val="000000"/>
              </a:solidFill>
            </a:endParaRPr>
          </a:p>
        </p:txBody>
      </p:sp>
      <p:pic>
        <p:nvPicPr>
          <p:cNvPr id="8" name="Picture 7">
            <a:extLst>
              <a:ext uri="{FF2B5EF4-FFF2-40B4-BE49-F238E27FC236}">
                <a16:creationId xmlns:a16="http://schemas.microsoft.com/office/drawing/2014/main" id="{6132B2E2-4AC6-4818-853A-F0E7A51BB373}"/>
              </a:ext>
            </a:extLst>
          </p:cNvPr>
          <p:cNvPicPr>
            <a:picLocks noChangeAspect="1"/>
          </p:cNvPicPr>
          <p:nvPr/>
        </p:nvPicPr>
        <p:blipFill>
          <a:blip r:embed="rId2"/>
          <a:stretch>
            <a:fillRect/>
          </a:stretch>
        </p:blipFill>
        <p:spPr>
          <a:xfrm>
            <a:off x="14155" y="1698674"/>
            <a:ext cx="9119052" cy="3283986"/>
          </a:xfrm>
          <a:prstGeom prst="rect">
            <a:avLst/>
          </a:prstGeom>
        </p:spPr>
      </p:pic>
    </p:spTree>
    <p:extLst>
      <p:ext uri="{BB962C8B-B14F-4D97-AF65-F5344CB8AC3E}">
        <p14:creationId xmlns:p14="http://schemas.microsoft.com/office/powerpoint/2010/main" val="157679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247333"/>
            <a:ext cx="9143999" cy="707688"/>
          </a:xfrm>
        </p:spPr>
        <p:txBody>
          <a:bodyPr/>
          <a:lstStyle/>
          <a:p>
            <a:r>
              <a:rPr lang="en-US" sz="2000" i="0" dirty="0">
                <a:solidFill>
                  <a:srgbClr val="222222"/>
                </a:solidFill>
                <a:effectLst/>
                <a:latin typeface="Arial (Headings)"/>
              </a:rPr>
              <a:t>Comparing Interest Coverage Zombie Ratios to the Dual-Filter Approach: Global </a:t>
            </a:r>
            <a:r>
              <a:rPr lang="en-US" sz="2000" i="0">
                <a:solidFill>
                  <a:srgbClr val="222222"/>
                </a:solidFill>
                <a:effectLst/>
                <a:latin typeface="Arial (Headings)"/>
              </a:rPr>
              <a:t>and USA</a:t>
            </a:r>
            <a:endParaRPr lang="en-US" sz="2000" dirty="0">
              <a:latin typeface="Arial (Headings)"/>
            </a:endParaRPr>
          </a:p>
        </p:txBody>
      </p:sp>
      <p:sp>
        <p:nvSpPr>
          <p:cNvPr id="3" name="Slide Number Placeholder 3">
            <a:extLst>
              <a:ext uri="{FF2B5EF4-FFF2-40B4-BE49-F238E27FC236}">
                <a16:creationId xmlns:a16="http://schemas.microsoft.com/office/drawing/2014/main" id="{1DADD144-5661-D132-B51F-9216DA96189B}"/>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31</a:t>
            </a:fld>
            <a:endParaRPr lang="en-US" dirty="0">
              <a:solidFill>
                <a:srgbClr val="000000"/>
              </a:solidFill>
            </a:endParaRPr>
          </a:p>
        </p:txBody>
      </p:sp>
      <p:graphicFrame>
        <p:nvGraphicFramePr>
          <p:cNvPr id="6" name="Table 5">
            <a:extLst>
              <a:ext uri="{FF2B5EF4-FFF2-40B4-BE49-F238E27FC236}">
                <a16:creationId xmlns:a16="http://schemas.microsoft.com/office/drawing/2014/main" id="{72FAF0E9-3725-B35B-7352-3F96FDEC2E47}"/>
              </a:ext>
            </a:extLst>
          </p:cNvPr>
          <p:cNvGraphicFramePr>
            <a:graphicFrameLocks noGrp="1"/>
          </p:cNvGraphicFramePr>
          <p:nvPr/>
        </p:nvGraphicFramePr>
        <p:xfrm>
          <a:off x="632698" y="1060107"/>
          <a:ext cx="7878602" cy="5395681"/>
        </p:xfrm>
        <a:graphic>
          <a:graphicData uri="http://schemas.openxmlformats.org/drawingml/2006/table">
            <a:tbl>
              <a:tblPr/>
              <a:tblGrid>
                <a:gridCol w="818791">
                  <a:extLst>
                    <a:ext uri="{9D8B030D-6E8A-4147-A177-3AD203B41FA5}">
                      <a16:colId xmlns:a16="http://schemas.microsoft.com/office/drawing/2014/main" val="710073221"/>
                    </a:ext>
                  </a:extLst>
                </a:gridCol>
                <a:gridCol w="746010">
                  <a:extLst>
                    <a:ext uri="{9D8B030D-6E8A-4147-A177-3AD203B41FA5}">
                      <a16:colId xmlns:a16="http://schemas.microsoft.com/office/drawing/2014/main" val="2495342562"/>
                    </a:ext>
                  </a:extLst>
                </a:gridCol>
                <a:gridCol w="873380">
                  <a:extLst>
                    <a:ext uri="{9D8B030D-6E8A-4147-A177-3AD203B41FA5}">
                      <a16:colId xmlns:a16="http://schemas.microsoft.com/office/drawing/2014/main" val="4022216423"/>
                    </a:ext>
                  </a:extLst>
                </a:gridCol>
                <a:gridCol w="927964">
                  <a:extLst>
                    <a:ext uri="{9D8B030D-6E8A-4147-A177-3AD203B41FA5}">
                      <a16:colId xmlns:a16="http://schemas.microsoft.com/office/drawing/2014/main" val="393925826"/>
                    </a:ext>
                  </a:extLst>
                </a:gridCol>
                <a:gridCol w="1073527">
                  <a:extLst>
                    <a:ext uri="{9D8B030D-6E8A-4147-A177-3AD203B41FA5}">
                      <a16:colId xmlns:a16="http://schemas.microsoft.com/office/drawing/2014/main" val="3746696549"/>
                    </a:ext>
                  </a:extLst>
                </a:gridCol>
                <a:gridCol w="1146309">
                  <a:extLst>
                    <a:ext uri="{9D8B030D-6E8A-4147-A177-3AD203B41FA5}">
                      <a16:colId xmlns:a16="http://schemas.microsoft.com/office/drawing/2014/main" val="1906938947"/>
                    </a:ext>
                  </a:extLst>
                </a:gridCol>
                <a:gridCol w="764207">
                  <a:extLst>
                    <a:ext uri="{9D8B030D-6E8A-4147-A177-3AD203B41FA5}">
                      <a16:colId xmlns:a16="http://schemas.microsoft.com/office/drawing/2014/main" val="2190500311"/>
                    </a:ext>
                  </a:extLst>
                </a:gridCol>
                <a:gridCol w="764207">
                  <a:extLst>
                    <a:ext uri="{9D8B030D-6E8A-4147-A177-3AD203B41FA5}">
                      <a16:colId xmlns:a16="http://schemas.microsoft.com/office/drawing/2014/main" val="1452021896"/>
                    </a:ext>
                  </a:extLst>
                </a:gridCol>
                <a:gridCol w="764207">
                  <a:extLst>
                    <a:ext uri="{9D8B030D-6E8A-4147-A177-3AD203B41FA5}">
                      <a16:colId xmlns:a16="http://schemas.microsoft.com/office/drawing/2014/main" val="4085779025"/>
                    </a:ext>
                  </a:extLst>
                </a:gridCol>
              </a:tblGrid>
              <a:tr h="135117">
                <a:tc>
                  <a:txBody>
                    <a:bodyPr/>
                    <a:lstStyle/>
                    <a:p>
                      <a:pPr algn="l" fontAlgn="b"/>
                      <a:endParaRPr lang="en-US" sz="900" b="0" i="0" u="none" strike="noStrike">
                        <a:solidFill>
                          <a:srgbClr val="000000"/>
                        </a:solidFill>
                        <a:effectLst/>
                        <a:latin typeface="Calibri" panose="020F0502020204030204" pitchFamily="34" charset="0"/>
                      </a:endParaRP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900" b="1" i="0" u="none" strike="noStrike">
                          <a:solidFill>
                            <a:srgbClr val="000000"/>
                          </a:solidFill>
                          <a:effectLst/>
                          <a:latin typeface="Calibri" panose="020F0502020204030204" pitchFamily="34" charset="0"/>
                        </a:rPr>
                        <a:t>Global</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Calibri" panose="020F0502020204030204" pitchFamily="34" charset="0"/>
                        </a:rPr>
                        <a:t>USA</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2585561"/>
                  </a:ext>
                </a:extLst>
              </a:tr>
              <a:tr h="135117">
                <a:tc>
                  <a:txBody>
                    <a:bodyPr/>
                    <a:lstStyle/>
                    <a:p>
                      <a:pPr algn="l" fontAlgn="b"/>
                      <a:endParaRPr lang="en-US" sz="900" b="0" i="0" u="none" strike="noStrike">
                        <a:solidFill>
                          <a:srgbClr val="000000"/>
                        </a:solidFill>
                        <a:effectLst/>
                        <a:latin typeface="Calibri" panose="020F0502020204030204" pitchFamily="34" charset="0"/>
                      </a:endParaRP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900" b="1" i="0" u="none" strike="noStrike" dirty="0">
                          <a:solidFill>
                            <a:srgbClr val="000000"/>
                          </a:solidFill>
                          <a:effectLst/>
                          <a:latin typeface="Calibri" panose="020F0502020204030204" pitchFamily="34" charset="0"/>
                        </a:rPr>
                        <a:t>Listed Public Firms</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hMerge="1">
                  <a:txBody>
                    <a:bodyPr/>
                    <a:lstStyle/>
                    <a:p>
                      <a:endParaRPr lang="en-US"/>
                    </a:p>
                  </a:txBody>
                  <a:tcPr/>
                </a:tc>
                <a:tc hMerge="1">
                  <a:txBody>
                    <a:bodyPr/>
                    <a:lstStyle/>
                    <a:p>
                      <a:pPr algn="l" fontAlgn="b"/>
                      <a:r>
                        <a:rPr lang="en-US" sz="900" b="1" i="0" u="none" strike="noStrike" dirty="0">
                          <a:solidFill>
                            <a:srgbClr val="000000"/>
                          </a:solidFill>
                          <a:effectLst/>
                          <a:latin typeface="Calibri" panose="020F0502020204030204" pitchFamily="34" charset="0"/>
                        </a:rPr>
                        <a:t> </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gridSpan="3">
                  <a:txBody>
                    <a:bodyPr/>
                    <a:lstStyle/>
                    <a:p>
                      <a:pPr algn="ctr" fontAlgn="b"/>
                      <a:r>
                        <a:rPr lang="en-US" sz="900" b="1" i="0" u="none" strike="noStrike" dirty="0">
                          <a:solidFill>
                            <a:srgbClr val="000000"/>
                          </a:solidFill>
                          <a:effectLst/>
                          <a:latin typeface="Calibri" panose="020F0502020204030204" pitchFamily="34" charset="0"/>
                        </a:rPr>
                        <a:t>Listed Public Firms</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5350217"/>
                  </a:ext>
                </a:extLst>
              </a:tr>
              <a:tr h="135117">
                <a:tc>
                  <a:txBody>
                    <a:bodyPr/>
                    <a:lstStyle/>
                    <a:p>
                      <a:pPr algn="l" fontAlgn="b"/>
                      <a:endParaRPr lang="en-US" sz="900" b="0" i="0" u="none" strike="noStrike">
                        <a:solidFill>
                          <a:srgbClr val="000000"/>
                        </a:solidFill>
                        <a:effectLst/>
                        <a:latin typeface="Calibri" panose="020F0502020204030204" pitchFamily="34" charset="0"/>
                      </a:endParaRPr>
                    </a:p>
                  </a:txBody>
                  <a:tcPr marL="2490" marR="2490" marT="2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b"/>
                      <a:r>
                        <a:rPr lang="en-US" sz="900" b="1" i="0" u="none" strike="noStrike" dirty="0">
                          <a:solidFill>
                            <a:srgbClr val="000000"/>
                          </a:solidFill>
                          <a:effectLst/>
                          <a:latin typeface="Calibri" panose="020F0502020204030204" pitchFamily="34" charset="0"/>
                        </a:rPr>
                        <a:t>Means</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D"/>
                    </a:solidFill>
                  </a:tcPr>
                </a:tc>
                <a:tc hMerge="1">
                  <a:txBody>
                    <a:bodyPr/>
                    <a:lstStyle/>
                    <a:p>
                      <a:pPr algn="l" fontAlgn="b"/>
                      <a:r>
                        <a:rPr lang="en-US" sz="900" b="1" i="0" u="none" strike="noStrike" dirty="0">
                          <a:solidFill>
                            <a:srgbClr val="000000"/>
                          </a:solidFill>
                          <a:effectLst/>
                          <a:latin typeface="Calibri" panose="020F0502020204030204" pitchFamily="34" charset="0"/>
                        </a:rPr>
                        <a:t> </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hMerge="1">
                  <a:txBody>
                    <a:bodyPr/>
                    <a:lstStyle/>
                    <a:p>
                      <a:pPr algn="l" fontAlgn="b"/>
                      <a:r>
                        <a:rPr lang="en-US" sz="900" b="1" i="0" u="none" strike="noStrike" dirty="0">
                          <a:solidFill>
                            <a:srgbClr val="000000"/>
                          </a:solidFill>
                          <a:effectLst/>
                          <a:latin typeface="Calibri" panose="020F0502020204030204" pitchFamily="34" charset="0"/>
                        </a:rPr>
                        <a:t> </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2490" marR="2490" marT="2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D"/>
                    </a:solidFill>
                  </a:tcPr>
                </a:tc>
                <a:tc gridSpan="3">
                  <a:txBody>
                    <a:bodyPr/>
                    <a:lstStyle/>
                    <a:p>
                      <a:pPr algn="ctr" fontAlgn="b"/>
                      <a:r>
                        <a:rPr lang="en-US" sz="900" b="1" i="0" u="none" strike="noStrike" dirty="0">
                          <a:solidFill>
                            <a:srgbClr val="000000"/>
                          </a:solidFill>
                          <a:effectLst/>
                          <a:latin typeface="Calibri" panose="020F0502020204030204" pitchFamily="34" charset="0"/>
                        </a:rPr>
                        <a:t>Means</a:t>
                      </a:r>
                    </a:p>
                  </a:txBody>
                  <a:tcPr marL="249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hMerge="1">
                  <a:txBody>
                    <a:bodyPr/>
                    <a:lstStyle/>
                    <a:p>
                      <a:pPr algn="l" fontAlgn="b"/>
                      <a:r>
                        <a:rPr lang="en-US" sz="900" b="0" i="0" u="none" strike="noStrike">
                          <a:solidFill>
                            <a:srgbClr val="000000"/>
                          </a:solidFill>
                          <a:effectLst/>
                          <a:latin typeface="Calibri" panose="020F0502020204030204" pitchFamily="34" charset="0"/>
                        </a:rPr>
                        <a:t> </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2490" marR="2490" marT="2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38446035"/>
                  </a:ext>
                </a:extLst>
              </a:tr>
              <a:tr h="368281">
                <a:tc>
                  <a:txBody>
                    <a:bodyPr/>
                    <a:lstStyle/>
                    <a:p>
                      <a:pPr algn="l" fontAlgn="b"/>
                      <a:r>
                        <a:rPr lang="en-US" sz="900" b="1" i="0" u="none" strike="noStrike" dirty="0">
                          <a:solidFill>
                            <a:srgbClr val="000000"/>
                          </a:solidFill>
                          <a:effectLst/>
                          <a:latin typeface="Calibri" panose="020F0502020204030204" pitchFamily="34" charset="0"/>
                        </a:rPr>
                        <a:t>year</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 Interest</a:t>
                      </a:r>
                    </a:p>
                  </a:txBody>
                  <a:tcPr marL="249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Z-Score</a:t>
                      </a:r>
                    </a:p>
                  </a:txBody>
                  <a:tcPr marL="2490" marR="2490" marT="24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Z"-Score</a:t>
                      </a:r>
                    </a:p>
                  </a:txBody>
                  <a:tcPr marL="2490" marR="2490" marT="24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a:t>
                      </a:r>
                    </a:p>
                    <a:p>
                      <a:pPr algn="ctr" fontAlgn="b"/>
                      <a:r>
                        <a:rPr lang="en-US" sz="900" b="1" i="0" u="none" strike="noStrike" dirty="0">
                          <a:solidFill>
                            <a:srgbClr val="000000"/>
                          </a:solidFill>
                          <a:effectLst/>
                          <a:latin typeface="Calibri" panose="020F0502020204030204" pitchFamily="34" charset="0"/>
                        </a:rPr>
                        <a:t>INT&amp; Z-Score</a:t>
                      </a:r>
                    </a:p>
                  </a:txBody>
                  <a:tcPr marL="2490" marR="2490" marT="24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 </a:t>
                      </a:r>
                    </a:p>
                    <a:p>
                      <a:pPr algn="ctr" fontAlgn="b"/>
                      <a:r>
                        <a:rPr lang="en-US" sz="900" b="1" i="0" u="none" strike="noStrike" dirty="0">
                          <a:solidFill>
                            <a:srgbClr val="000000"/>
                          </a:solidFill>
                          <a:effectLst/>
                          <a:latin typeface="Calibri" panose="020F0502020204030204" pitchFamily="34" charset="0"/>
                        </a:rPr>
                        <a:t>INT &amp; Z"-Score</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 Interest</a:t>
                      </a:r>
                    </a:p>
                  </a:txBody>
                  <a:tcPr marL="249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 </a:t>
                      </a:r>
                    </a:p>
                    <a:p>
                      <a:pPr algn="ctr" fontAlgn="b"/>
                      <a:r>
                        <a:rPr lang="en-US" sz="900" b="1" i="0" u="none" strike="noStrike" dirty="0">
                          <a:solidFill>
                            <a:srgbClr val="000000"/>
                          </a:solidFill>
                          <a:effectLst/>
                          <a:latin typeface="Calibri" panose="020F0502020204030204" pitchFamily="34" charset="0"/>
                        </a:rPr>
                        <a:t>INT &amp; Z-Score</a:t>
                      </a:r>
                    </a:p>
                  </a:txBody>
                  <a:tcPr marL="2490" marR="2490" marT="24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EBITDA/ </a:t>
                      </a:r>
                    </a:p>
                    <a:p>
                      <a:pPr algn="ctr" fontAlgn="b"/>
                      <a:r>
                        <a:rPr lang="en-US" sz="900" b="1" i="0" u="none" strike="noStrike" dirty="0">
                          <a:solidFill>
                            <a:srgbClr val="000000"/>
                          </a:solidFill>
                          <a:effectLst/>
                          <a:latin typeface="Calibri" panose="020F0502020204030204" pitchFamily="34" charset="0"/>
                        </a:rPr>
                        <a:t>INT &amp; Z"-Score</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43302"/>
                  </a:ext>
                </a:extLst>
              </a:tr>
              <a:tr h="135117">
                <a:tc>
                  <a:txBody>
                    <a:bodyPr/>
                    <a:lstStyle/>
                    <a:p>
                      <a:pPr algn="l" fontAlgn="b"/>
                      <a:r>
                        <a:rPr lang="en-US" sz="900" b="1" i="0" u="none" strike="noStrike" dirty="0">
                          <a:solidFill>
                            <a:srgbClr val="000000"/>
                          </a:solidFill>
                          <a:effectLst/>
                          <a:latin typeface="Calibri" panose="020F0502020204030204" pitchFamily="34" charset="0"/>
                        </a:rPr>
                        <a:t>1990</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6.58%</a:t>
                      </a:r>
                    </a:p>
                  </a:txBody>
                  <a:tcPr marL="249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1.61%</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1.65%</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1.42%</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1.44%</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23.38%</a:t>
                      </a:r>
                    </a:p>
                  </a:txBody>
                  <a:tcPr marL="249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5.53%</a:t>
                      </a:r>
                    </a:p>
                  </a:txBody>
                  <a:tcPr marL="2490" marR="2490" marT="2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7.60%</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3585979"/>
                  </a:ext>
                </a:extLst>
              </a:tr>
              <a:tr h="135117">
                <a:tc>
                  <a:txBody>
                    <a:bodyPr/>
                    <a:lstStyle/>
                    <a:p>
                      <a:pPr algn="l" fontAlgn="b"/>
                      <a:r>
                        <a:rPr lang="en-US" sz="900" b="1" i="0" u="none" strike="noStrike" dirty="0">
                          <a:solidFill>
                            <a:srgbClr val="000000"/>
                          </a:solidFill>
                          <a:effectLst/>
                          <a:latin typeface="Calibri" panose="020F0502020204030204" pitchFamily="34" charset="0"/>
                        </a:rPr>
                        <a:t>1991</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1.33%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22.83%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5.04%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0553198"/>
                  </a:ext>
                </a:extLst>
              </a:tr>
              <a:tr h="135117">
                <a:tc>
                  <a:txBody>
                    <a:bodyPr/>
                    <a:lstStyle/>
                    <a:p>
                      <a:pPr algn="l" fontAlgn="b"/>
                      <a:r>
                        <a:rPr lang="en-US" sz="900" b="1" i="0" u="none" strike="noStrike" dirty="0">
                          <a:solidFill>
                            <a:srgbClr val="000000"/>
                          </a:solidFill>
                          <a:effectLst/>
                          <a:latin typeface="Calibri" panose="020F0502020204030204" pitchFamily="34" charset="0"/>
                        </a:rPr>
                        <a:t>1992</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8.37%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21.48%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3.64%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6.07%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3416330"/>
                  </a:ext>
                </a:extLst>
              </a:tr>
              <a:tr h="135117">
                <a:tc>
                  <a:txBody>
                    <a:bodyPr/>
                    <a:lstStyle/>
                    <a:p>
                      <a:pPr algn="l" fontAlgn="b"/>
                      <a:r>
                        <a:rPr lang="en-US" sz="900" b="1" i="0" u="none" strike="noStrike" dirty="0">
                          <a:solidFill>
                            <a:srgbClr val="000000"/>
                          </a:solidFill>
                          <a:effectLst/>
                          <a:latin typeface="Calibri" panose="020F0502020204030204" pitchFamily="34" charset="0"/>
                        </a:rPr>
                        <a:t>1993</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10.14%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2.29%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2.13%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1.82%</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21.47%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3.15%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5.59%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2246228"/>
                  </a:ext>
                </a:extLst>
              </a:tr>
              <a:tr h="135117">
                <a:tc>
                  <a:txBody>
                    <a:bodyPr/>
                    <a:lstStyle/>
                    <a:p>
                      <a:pPr algn="l" fontAlgn="b"/>
                      <a:r>
                        <a:rPr lang="en-US" sz="900" b="1" i="0" u="none" strike="noStrike" dirty="0">
                          <a:solidFill>
                            <a:srgbClr val="000000"/>
                          </a:solidFill>
                          <a:effectLst/>
                          <a:latin typeface="Calibri" panose="020F0502020204030204" pitchFamily="34" charset="0"/>
                        </a:rPr>
                        <a:t>1994</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11.09%</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20.88%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3.53%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5.99%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105302"/>
                  </a:ext>
                </a:extLst>
              </a:tr>
              <a:tr h="135117">
                <a:tc>
                  <a:txBody>
                    <a:bodyPr/>
                    <a:lstStyle/>
                    <a:p>
                      <a:pPr algn="l" fontAlgn="b"/>
                      <a:r>
                        <a:rPr lang="en-US" sz="900" b="1" i="0" u="none" strike="noStrike" dirty="0">
                          <a:solidFill>
                            <a:srgbClr val="000000"/>
                          </a:solidFill>
                          <a:effectLst/>
                          <a:latin typeface="Calibri" panose="020F0502020204030204" pitchFamily="34" charset="0"/>
                        </a:rPr>
                        <a:t>1995</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9.31%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1.49%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1.32%</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20.87%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3.21%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6.07%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1018920"/>
                  </a:ext>
                </a:extLst>
              </a:tr>
              <a:tr h="135117">
                <a:tc>
                  <a:txBody>
                    <a:bodyPr/>
                    <a:lstStyle/>
                    <a:p>
                      <a:pPr algn="l" fontAlgn="b"/>
                      <a:r>
                        <a:rPr lang="en-US" sz="900" b="1" i="0" u="none" strike="noStrike">
                          <a:solidFill>
                            <a:srgbClr val="000000"/>
                          </a:solidFill>
                          <a:effectLst/>
                          <a:latin typeface="Calibri" panose="020F0502020204030204" pitchFamily="34" charset="0"/>
                        </a:rPr>
                        <a:t>1996</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8.85%</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1.27%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1.47%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22.76%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3.43%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6.53%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561341"/>
                  </a:ext>
                </a:extLst>
              </a:tr>
              <a:tr h="135117">
                <a:tc>
                  <a:txBody>
                    <a:bodyPr/>
                    <a:lstStyle/>
                    <a:p>
                      <a:pPr algn="l" fontAlgn="b"/>
                      <a:r>
                        <a:rPr lang="en-US" sz="900" b="1" i="0" u="none" strike="noStrike">
                          <a:solidFill>
                            <a:srgbClr val="000000"/>
                          </a:solidFill>
                          <a:effectLst/>
                          <a:latin typeface="Calibri" panose="020F0502020204030204" pitchFamily="34" charset="0"/>
                        </a:rPr>
                        <a:t>1997</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9.31%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1.94%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2.44%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2.13%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23.96%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4.33%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7.44%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7045417"/>
                  </a:ext>
                </a:extLst>
              </a:tr>
              <a:tr h="135117">
                <a:tc>
                  <a:txBody>
                    <a:bodyPr/>
                    <a:lstStyle/>
                    <a:p>
                      <a:pPr algn="l" fontAlgn="b"/>
                      <a:r>
                        <a:rPr lang="en-US" sz="900" b="1" i="0" u="none" strike="noStrike" dirty="0">
                          <a:solidFill>
                            <a:srgbClr val="000000"/>
                          </a:solidFill>
                          <a:effectLst/>
                          <a:latin typeface="Calibri" panose="020F0502020204030204" pitchFamily="34" charset="0"/>
                        </a:rPr>
                        <a:t>1998</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12.84%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3.76%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3.60%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3.25%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3.06%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22.76%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4.70%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0336319"/>
                  </a:ext>
                </a:extLst>
              </a:tr>
              <a:tr h="135117">
                <a:tc>
                  <a:txBody>
                    <a:bodyPr/>
                    <a:lstStyle/>
                    <a:p>
                      <a:pPr algn="l" fontAlgn="b"/>
                      <a:r>
                        <a:rPr lang="en-US" sz="900" b="1" i="0" u="none" strike="noStrike">
                          <a:solidFill>
                            <a:srgbClr val="000000"/>
                          </a:solidFill>
                          <a:effectLst/>
                          <a:latin typeface="Calibri" panose="020F0502020204030204" pitchFamily="34" charset="0"/>
                        </a:rPr>
                        <a:t>1999</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15.18%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4.42%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4.60%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3.87%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3.78%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23.82%</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4.18%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2398863"/>
                  </a:ext>
                </a:extLst>
              </a:tr>
              <a:tr h="135117">
                <a:tc>
                  <a:txBody>
                    <a:bodyPr/>
                    <a:lstStyle/>
                    <a:p>
                      <a:pPr algn="l" fontAlgn="b"/>
                      <a:r>
                        <a:rPr lang="en-US" sz="900" b="1" i="0" u="none" strike="noStrike" dirty="0">
                          <a:solidFill>
                            <a:srgbClr val="000000"/>
                          </a:solidFill>
                          <a:effectLst/>
                          <a:latin typeface="Calibri" panose="020F0502020204030204" pitchFamily="34" charset="0"/>
                        </a:rPr>
                        <a:t>2000</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17.60%</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6.09%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6.30%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5.40%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5.36%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27.87%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900" b="0" i="0" u="none" strike="noStrike">
                          <a:solidFill>
                            <a:srgbClr val="000000"/>
                          </a:solidFill>
                          <a:effectLst/>
                          <a:latin typeface="Calibri" panose="020F0502020204030204" pitchFamily="34" charset="0"/>
                        </a:rPr>
                        <a:t>6.07%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8.94%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2778110"/>
                  </a:ext>
                </a:extLst>
              </a:tr>
              <a:tr h="135117">
                <a:tc>
                  <a:txBody>
                    <a:bodyPr/>
                    <a:lstStyle/>
                    <a:p>
                      <a:pPr algn="l" fontAlgn="b"/>
                      <a:r>
                        <a:rPr lang="en-US" sz="900" b="1" i="0" u="none" strike="noStrike" dirty="0">
                          <a:solidFill>
                            <a:srgbClr val="000000"/>
                          </a:solidFill>
                          <a:effectLst/>
                          <a:latin typeface="Calibri" panose="020F0502020204030204" pitchFamily="34" charset="0"/>
                        </a:rPr>
                        <a:t>2001</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20.00%</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5.98%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6.07%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26.77%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5.99%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8.97%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5669162"/>
                  </a:ext>
                </a:extLst>
              </a:tr>
              <a:tr h="135117">
                <a:tc>
                  <a:txBody>
                    <a:bodyPr/>
                    <a:lstStyle/>
                    <a:p>
                      <a:pPr algn="l" fontAlgn="b"/>
                      <a:r>
                        <a:rPr lang="en-US" sz="900" b="1" i="0" u="none" strike="noStrike">
                          <a:solidFill>
                            <a:srgbClr val="000000"/>
                          </a:solidFill>
                          <a:effectLst/>
                          <a:latin typeface="Calibri" panose="020F0502020204030204" pitchFamily="34" charset="0"/>
                        </a:rPr>
                        <a:t>2002</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21.35%</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8.31%</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8.33%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6.67%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6.70%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26.28%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8.54%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10.16%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2390570"/>
                  </a:ext>
                </a:extLst>
              </a:tr>
              <a:tr h="135117">
                <a:tc>
                  <a:txBody>
                    <a:bodyPr/>
                    <a:lstStyle/>
                    <a:p>
                      <a:pPr algn="l" fontAlgn="b"/>
                      <a:r>
                        <a:rPr lang="en-US" sz="900" b="1" i="0" u="none" strike="noStrike" dirty="0">
                          <a:solidFill>
                            <a:srgbClr val="000000"/>
                          </a:solidFill>
                          <a:effectLst/>
                          <a:latin typeface="Calibri" panose="020F0502020204030204" pitchFamily="34" charset="0"/>
                        </a:rPr>
                        <a:t>2003</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20.57%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8.85%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8.85%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6.85%</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22.96%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7.16%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9.57%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5737422"/>
                  </a:ext>
                </a:extLst>
              </a:tr>
              <a:tr h="135117">
                <a:tc>
                  <a:txBody>
                    <a:bodyPr/>
                    <a:lstStyle/>
                    <a:p>
                      <a:pPr algn="l" fontAlgn="b"/>
                      <a:r>
                        <a:rPr lang="en-US" sz="900" b="1" i="0" u="none" strike="noStrike" dirty="0">
                          <a:solidFill>
                            <a:srgbClr val="000000"/>
                          </a:solidFill>
                          <a:effectLst/>
                          <a:latin typeface="Calibri" panose="020F0502020204030204" pitchFamily="34" charset="0"/>
                        </a:rPr>
                        <a:t>2004</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18.11%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7.95%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8.42%</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5.99%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5.96%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20.76%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8.60%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5498506"/>
                  </a:ext>
                </a:extLst>
              </a:tr>
              <a:tr h="135117">
                <a:tc>
                  <a:txBody>
                    <a:bodyPr/>
                    <a:lstStyle/>
                    <a:p>
                      <a:pPr algn="l" fontAlgn="b"/>
                      <a:r>
                        <a:rPr lang="en-US" sz="900" b="1" i="0" u="none" strike="noStrike">
                          <a:solidFill>
                            <a:srgbClr val="000000"/>
                          </a:solidFill>
                          <a:effectLst/>
                          <a:latin typeface="Calibri" panose="020F0502020204030204" pitchFamily="34" charset="0"/>
                        </a:rPr>
                        <a:t>2005</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16.93%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7.53%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7.85%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5.31%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5.39%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18.62%</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6.12%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8.20%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8222523"/>
                  </a:ext>
                </a:extLst>
              </a:tr>
              <a:tr h="135117">
                <a:tc>
                  <a:txBody>
                    <a:bodyPr/>
                    <a:lstStyle/>
                    <a:p>
                      <a:pPr algn="l" fontAlgn="b"/>
                      <a:r>
                        <a:rPr lang="en-US" sz="900" b="1" i="0" u="none" strike="noStrike" dirty="0">
                          <a:solidFill>
                            <a:srgbClr val="000000"/>
                          </a:solidFill>
                          <a:effectLst/>
                          <a:latin typeface="Calibri" panose="020F0502020204030204" pitchFamily="34" charset="0"/>
                        </a:rPr>
                        <a:t>2006</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15.06%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6.15%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7.21%</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4.25%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4.83%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18.54%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6.01%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8.16%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70535917"/>
                  </a:ext>
                </a:extLst>
              </a:tr>
              <a:tr h="135117">
                <a:tc>
                  <a:txBody>
                    <a:bodyPr/>
                    <a:lstStyle/>
                    <a:p>
                      <a:pPr algn="l" fontAlgn="b"/>
                      <a:r>
                        <a:rPr lang="en-US" sz="900" b="1" i="0" u="none" strike="noStrike" dirty="0">
                          <a:solidFill>
                            <a:srgbClr val="000000"/>
                          </a:solidFill>
                          <a:effectLst/>
                          <a:latin typeface="Calibri" panose="020F0502020204030204" pitchFamily="34" charset="0"/>
                        </a:rPr>
                        <a:t>2007</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14.23%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5.01%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6.39%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3.44%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4.44%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20.16%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6.91%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8.61%</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8189091"/>
                  </a:ext>
                </a:extLst>
              </a:tr>
              <a:tr h="135117">
                <a:tc>
                  <a:txBody>
                    <a:bodyPr/>
                    <a:lstStyle/>
                    <a:p>
                      <a:pPr algn="l" fontAlgn="b"/>
                      <a:r>
                        <a:rPr lang="en-US" sz="900" b="1" i="0" u="none" strike="noStrike" dirty="0">
                          <a:solidFill>
                            <a:srgbClr val="000000"/>
                          </a:solidFill>
                          <a:effectLst/>
                          <a:latin typeface="Calibri" panose="020F0502020204030204" pitchFamily="34" charset="0"/>
                        </a:rPr>
                        <a:t>2008</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16.34%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5.73%</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6.56%</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4.34%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4.54%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19.57%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7.97%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9.40%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1720502"/>
                  </a:ext>
                </a:extLst>
              </a:tr>
              <a:tr h="135117">
                <a:tc>
                  <a:txBody>
                    <a:bodyPr/>
                    <a:lstStyle/>
                    <a:p>
                      <a:pPr algn="l" fontAlgn="b"/>
                      <a:r>
                        <a:rPr lang="en-US" sz="900" b="1" i="0" u="none" strike="noStrike">
                          <a:solidFill>
                            <a:srgbClr val="000000"/>
                          </a:solidFill>
                          <a:effectLst/>
                          <a:latin typeface="Calibri" panose="020F0502020204030204" pitchFamily="34" charset="0"/>
                        </a:rPr>
                        <a:t>2009</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17.66%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6.94%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7.19%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5.39%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5.30%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18.26%</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7.37%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8.58%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5218460"/>
                  </a:ext>
                </a:extLst>
              </a:tr>
              <a:tr h="135117">
                <a:tc>
                  <a:txBody>
                    <a:bodyPr/>
                    <a:lstStyle/>
                    <a:p>
                      <a:pPr algn="l" fontAlgn="b"/>
                      <a:r>
                        <a:rPr lang="en-US" sz="900" b="1" i="0" u="none" strike="noStrike" dirty="0">
                          <a:solidFill>
                            <a:srgbClr val="000000"/>
                          </a:solidFill>
                          <a:effectLst/>
                          <a:latin typeface="Calibri" panose="020F0502020204030204" pitchFamily="34" charset="0"/>
                        </a:rPr>
                        <a:t>2010</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17.41%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7.06%</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7.48%</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5.22%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5.22%</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15.80%</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7.36%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8.34%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8720528"/>
                  </a:ext>
                </a:extLst>
              </a:tr>
              <a:tr h="135117">
                <a:tc>
                  <a:txBody>
                    <a:bodyPr/>
                    <a:lstStyle/>
                    <a:p>
                      <a:pPr algn="l" fontAlgn="b"/>
                      <a:r>
                        <a:rPr lang="en-US" sz="900" b="1" i="0" u="none" strike="noStrike" dirty="0">
                          <a:solidFill>
                            <a:srgbClr val="000000"/>
                          </a:solidFill>
                          <a:effectLst/>
                          <a:latin typeface="Calibri" panose="020F0502020204030204" pitchFamily="34" charset="0"/>
                        </a:rPr>
                        <a:t>2011</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15.98%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4.84%</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4.83%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15.51%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7.89%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0916536"/>
                  </a:ext>
                </a:extLst>
              </a:tr>
              <a:tr h="135117">
                <a:tc>
                  <a:txBody>
                    <a:bodyPr/>
                    <a:lstStyle/>
                    <a:p>
                      <a:pPr algn="l" fontAlgn="b"/>
                      <a:r>
                        <a:rPr lang="en-US" sz="900" b="1" i="0" u="none" strike="noStrike">
                          <a:solidFill>
                            <a:srgbClr val="000000"/>
                          </a:solidFill>
                          <a:effectLst/>
                          <a:latin typeface="Calibri" panose="020F0502020204030204" pitchFamily="34" charset="0"/>
                        </a:rPr>
                        <a:t>2012</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15.34%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7.15%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4.74%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4.59%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14.42%</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6.57%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7.78%</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1973950"/>
                  </a:ext>
                </a:extLst>
              </a:tr>
              <a:tr h="135117">
                <a:tc>
                  <a:txBody>
                    <a:bodyPr/>
                    <a:lstStyle/>
                    <a:p>
                      <a:pPr algn="l" fontAlgn="b"/>
                      <a:r>
                        <a:rPr lang="en-US" sz="900" b="1" i="0" u="none" strike="noStrike" dirty="0">
                          <a:solidFill>
                            <a:srgbClr val="000000"/>
                          </a:solidFill>
                          <a:effectLst/>
                          <a:latin typeface="Calibri" panose="020F0502020204030204" pitchFamily="34" charset="0"/>
                        </a:rPr>
                        <a:t>2013</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16.54%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7.80%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7.89%</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5.44%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5.13%</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15.07%</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6.62%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8.11%</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7923153"/>
                  </a:ext>
                </a:extLst>
              </a:tr>
              <a:tr h="135117">
                <a:tc>
                  <a:txBody>
                    <a:bodyPr/>
                    <a:lstStyle/>
                    <a:p>
                      <a:pPr algn="l" fontAlgn="b"/>
                      <a:r>
                        <a:rPr lang="en-US" sz="900" b="1" i="0" u="none" strike="noStrike">
                          <a:solidFill>
                            <a:srgbClr val="000000"/>
                          </a:solidFill>
                          <a:effectLst/>
                          <a:latin typeface="Calibri" panose="020F0502020204030204" pitchFamily="34" charset="0"/>
                        </a:rPr>
                        <a:t>2014</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18.03%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8.44%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8.50%</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6.32%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5.80%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17.55%</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7.47%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9.05%</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595218"/>
                  </a:ext>
                </a:extLst>
              </a:tr>
              <a:tr h="135117">
                <a:tc>
                  <a:txBody>
                    <a:bodyPr/>
                    <a:lstStyle/>
                    <a:p>
                      <a:pPr algn="l" fontAlgn="b"/>
                      <a:r>
                        <a:rPr lang="en-US" sz="900" b="1" i="0" u="none" strike="noStrike" dirty="0">
                          <a:solidFill>
                            <a:srgbClr val="000000"/>
                          </a:solidFill>
                          <a:effectLst/>
                          <a:latin typeface="Calibri" panose="020F0502020204030204" pitchFamily="34" charset="0"/>
                        </a:rPr>
                        <a:t>2015</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18.81%</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9.33%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9.19%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6.65%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6.36%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18.22%</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8.92%</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9.74%</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956912"/>
                  </a:ext>
                </a:extLst>
              </a:tr>
              <a:tr h="135117">
                <a:tc>
                  <a:txBody>
                    <a:bodyPr/>
                    <a:lstStyle/>
                    <a:p>
                      <a:pPr algn="l" fontAlgn="b"/>
                      <a:r>
                        <a:rPr lang="en-US" sz="900" b="1" i="0" u="none" strike="noStrike" dirty="0">
                          <a:solidFill>
                            <a:srgbClr val="000000"/>
                          </a:solidFill>
                          <a:effectLst/>
                          <a:latin typeface="Calibri" panose="020F0502020204030204" pitchFamily="34" charset="0"/>
                        </a:rPr>
                        <a:t>2016</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18.99%</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9.46%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9.27%</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6.26%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18.98%</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9.04%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10.31%</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9753388"/>
                  </a:ext>
                </a:extLst>
              </a:tr>
              <a:tr h="135117">
                <a:tc>
                  <a:txBody>
                    <a:bodyPr/>
                    <a:lstStyle/>
                    <a:p>
                      <a:pPr algn="l" fontAlgn="b"/>
                      <a:r>
                        <a:rPr lang="en-US" sz="900" b="1" i="0" u="none" strike="noStrike" dirty="0">
                          <a:solidFill>
                            <a:srgbClr val="000000"/>
                          </a:solidFill>
                          <a:effectLst/>
                          <a:latin typeface="Calibri" panose="020F0502020204030204" pitchFamily="34" charset="0"/>
                        </a:rPr>
                        <a:t>2017</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19.42%</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9.29%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9.65%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7.06%</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6.95%</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19.19%</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9.40%</a:t>
                      </a:r>
                    </a:p>
                  </a:txBody>
                  <a:tcPr marL="2490" marR="2490" marT="2490" marB="0" anchor="b">
                    <a:lnL>
                      <a:noFill/>
                    </a:lnL>
                    <a:lnR>
                      <a:noFill/>
                    </a:lnR>
                    <a:lnT>
                      <a:noFill/>
                    </a:lnT>
                    <a:lnB>
                      <a:noFill/>
                    </a:lnB>
                    <a:solidFill>
                      <a:srgbClr val="FFC000"/>
                    </a:solidFill>
                  </a:tcPr>
                </a:tc>
                <a:tc>
                  <a:txBody>
                    <a:bodyPr/>
                    <a:lstStyle/>
                    <a:p>
                      <a:pPr algn="ctr" fontAlgn="b"/>
                      <a:r>
                        <a:rPr lang="en-US" sz="900" b="1" i="0" u="none" strike="noStrike" dirty="0">
                          <a:solidFill>
                            <a:srgbClr val="000000"/>
                          </a:solidFill>
                          <a:effectLst/>
                          <a:latin typeface="Calibri" panose="020F0502020204030204" pitchFamily="34" charset="0"/>
                        </a:rPr>
                        <a:t>10.41%</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3486313462"/>
                  </a:ext>
                </a:extLst>
              </a:tr>
              <a:tr h="135117">
                <a:tc>
                  <a:txBody>
                    <a:bodyPr/>
                    <a:lstStyle/>
                    <a:p>
                      <a:pPr algn="l" fontAlgn="b"/>
                      <a:r>
                        <a:rPr lang="en-US" sz="900" b="1" i="0" u="none" strike="noStrike" dirty="0">
                          <a:solidFill>
                            <a:srgbClr val="000000"/>
                          </a:solidFill>
                          <a:effectLst/>
                          <a:latin typeface="Calibri" panose="020F0502020204030204" pitchFamily="34" charset="0"/>
                        </a:rPr>
                        <a:t>2018</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19.15%</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9.06%</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9.61%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6.84%</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7.09%</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18.14%</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8.23%</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9.56%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2223913"/>
                  </a:ext>
                </a:extLst>
              </a:tr>
              <a:tr h="135117">
                <a:tc>
                  <a:txBody>
                    <a:bodyPr/>
                    <a:lstStyle/>
                    <a:p>
                      <a:pPr algn="l" fontAlgn="b"/>
                      <a:r>
                        <a:rPr lang="en-US" sz="900" b="1" i="0" u="none" strike="noStrike" dirty="0">
                          <a:solidFill>
                            <a:srgbClr val="000000"/>
                          </a:solidFill>
                          <a:effectLst/>
                          <a:latin typeface="Calibri" panose="020F0502020204030204" pitchFamily="34" charset="0"/>
                        </a:rPr>
                        <a:t>2019</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19.23%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9.19%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9.93%</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6.97%</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7.46%</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17.89%</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8.59%</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9.82%</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4120534"/>
                  </a:ext>
                </a:extLst>
              </a:tr>
              <a:tr h="135117">
                <a:tc>
                  <a:txBody>
                    <a:bodyPr/>
                    <a:lstStyle/>
                    <a:p>
                      <a:pPr algn="l" fontAlgn="b"/>
                      <a:r>
                        <a:rPr lang="en-US" sz="900" b="1" i="0" u="none" strike="noStrike" dirty="0">
                          <a:solidFill>
                            <a:srgbClr val="000000"/>
                          </a:solidFill>
                          <a:effectLst/>
                          <a:latin typeface="Calibri" panose="020F0502020204030204" pitchFamily="34" charset="0"/>
                        </a:rPr>
                        <a:t>2020</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20.53%</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9.41%</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10.05%</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7.20%</a:t>
                      </a:r>
                    </a:p>
                  </a:txBody>
                  <a:tcPr marL="2490" marR="2490" marT="249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7.70%</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18.90%</a:t>
                      </a:r>
                    </a:p>
                  </a:txBody>
                  <a:tcPr marL="2490" marR="2490" marT="2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7.41%</a:t>
                      </a:r>
                    </a:p>
                  </a:txBody>
                  <a:tcPr marL="2490" marR="2490" marT="2490" marB="0" anchor="b">
                    <a:lnL>
                      <a:noFill/>
                    </a:lnL>
                    <a:lnR>
                      <a:noFill/>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8.77%</a:t>
                      </a:r>
                    </a:p>
                  </a:txBody>
                  <a:tcPr marL="2490" marR="2490" marT="2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5380372"/>
                  </a:ext>
                </a:extLst>
              </a:tr>
              <a:tr h="135117">
                <a:tc>
                  <a:txBody>
                    <a:bodyPr/>
                    <a:lstStyle/>
                    <a:p>
                      <a:pPr algn="l" fontAlgn="b"/>
                      <a:r>
                        <a:rPr lang="en-US" sz="900" b="1" i="0" u="none" strike="noStrike" dirty="0">
                          <a:solidFill>
                            <a:srgbClr val="000000"/>
                          </a:solidFill>
                          <a:effectLst/>
                          <a:latin typeface="Calibri" panose="020F0502020204030204" pitchFamily="34" charset="0"/>
                        </a:rPr>
                        <a:t>2021</a:t>
                      </a:r>
                    </a:p>
                  </a:txBody>
                  <a:tcPr marL="45720" marR="2490" marT="2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20.21%</a:t>
                      </a:r>
                    </a:p>
                  </a:txBody>
                  <a:tcPr marL="2490" marR="2490" marT="2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8.19%</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9.33%</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6.17%</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6.85%</a:t>
                      </a:r>
                    </a:p>
                  </a:txBody>
                  <a:tcPr marL="2490" marR="2490" marT="2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20.29%</a:t>
                      </a:r>
                    </a:p>
                  </a:txBody>
                  <a:tcPr marL="2490" marR="2490" marT="2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6.48%</a:t>
                      </a:r>
                    </a:p>
                  </a:txBody>
                  <a:tcPr marL="2490" marR="2490" marT="2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8.17%</a:t>
                      </a:r>
                    </a:p>
                  </a:txBody>
                  <a:tcPr marL="2490" marR="2490" marT="2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56023"/>
                  </a:ext>
                </a:extLst>
              </a:tr>
              <a:tr h="135117">
                <a:tc>
                  <a:txBody>
                    <a:bodyPr/>
                    <a:lstStyle/>
                    <a:p>
                      <a:pPr algn="l" fontAlgn="b"/>
                      <a:r>
                        <a:rPr lang="en-US" sz="900" b="1" i="0" u="none" strike="noStrike" dirty="0">
                          <a:solidFill>
                            <a:srgbClr val="000000"/>
                          </a:solidFill>
                          <a:effectLst/>
                          <a:latin typeface="Calibri" panose="020F0502020204030204" pitchFamily="34" charset="0"/>
                        </a:rPr>
                        <a:t>Average</a:t>
                      </a:r>
                    </a:p>
                  </a:txBody>
                  <a:tcPr marL="4572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16.25%</a:t>
                      </a:r>
                    </a:p>
                  </a:txBody>
                  <a:tcPr marL="2490" marR="2490" marT="249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6.54%</a:t>
                      </a:r>
                    </a:p>
                  </a:txBody>
                  <a:tcPr marL="2490" marR="2490" marT="249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6.88%</a:t>
                      </a:r>
                    </a:p>
                  </a:txBody>
                  <a:tcPr marL="2490" marR="2490" marT="249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4.95%</a:t>
                      </a:r>
                    </a:p>
                  </a:txBody>
                  <a:tcPr marL="2490" marR="2490" marT="249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5.02%</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effectLst/>
                          <a:latin typeface="Calibri" panose="020F0502020204030204" pitchFamily="34" charset="0"/>
                        </a:rPr>
                        <a:t>20.44%</a:t>
                      </a:r>
                    </a:p>
                  </a:txBody>
                  <a:tcPr marL="2490" marR="2490" marT="2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effectLst/>
                          <a:latin typeface="Calibri" panose="020F0502020204030204" pitchFamily="34" charset="0"/>
                        </a:rPr>
                        <a:t>6.34%</a:t>
                      </a:r>
                    </a:p>
                  </a:txBody>
                  <a:tcPr marL="2490" marR="2490" marT="249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effectLst/>
                          <a:latin typeface="Calibri" panose="020F0502020204030204" pitchFamily="34" charset="0"/>
                        </a:rPr>
                        <a:t>8.24%</a:t>
                      </a:r>
                    </a:p>
                  </a:txBody>
                  <a:tcPr marL="2490" marR="2490" marT="2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35339495"/>
                  </a:ext>
                </a:extLst>
              </a:tr>
            </a:tbl>
          </a:graphicData>
        </a:graphic>
      </p:graphicFrame>
    </p:spTree>
    <p:extLst>
      <p:ext uri="{BB962C8B-B14F-4D97-AF65-F5344CB8AC3E}">
        <p14:creationId xmlns:p14="http://schemas.microsoft.com/office/powerpoint/2010/main" val="3271835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247333"/>
            <a:ext cx="9143999" cy="1015465"/>
          </a:xfrm>
        </p:spPr>
        <p:txBody>
          <a:bodyPr/>
          <a:lstStyle/>
          <a:p>
            <a:r>
              <a:rPr lang="en-US" sz="2000" i="0" dirty="0">
                <a:solidFill>
                  <a:srgbClr val="222222"/>
                </a:solidFill>
                <a:effectLst/>
                <a:latin typeface="Arial (Headings)"/>
              </a:rPr>
              <a:t>Zombie Ratios Using the Traditional Interest Coverage Ratio (EBITDA/Interest) Compared To the Z Score Metric: Aggregate for the 20 Largest Countries: 1990-2021</a:t>
            </a:r>
            <a:endParaRPr lang="en-US" sz="2000" dirty="0">
              <a:latin typeface="Arial (Headings)"/>
            </a:endParaRPr>
          </a:p>
        </p:txBody>
      </p:sp>
      <p:sp>
        <p:nvSpPr>
          <p:cNvPr id="5" name="Slide Number Placeholder 3">
            <a:extLst>
              <a:ext uri="{FF2B5EF4-FFF2-40B4-BE49-F238E27FC236}">
                <a16:creationId xmlns:a16="http://schemas.microsoft.com/office/drawing/2014/main" id="{52B3076E-BDC7-E48E-7ACC-22FBF2265BD4}"/>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32</a:t>
            </a:fld>
            <a:endParaRPr lang="en-US" dirty="0">
              <a:solidFill>
                <a:srgbClr val="000000"/>
              </a:solidFill>
            </a:endParaRPr>
          </a:p>
        </p:txBody>
      </p:sp>
      <p:graphicFrame>
        <p:nvGraphicFramePr>
          <p:cNvPr id="6" name="Chart 5">
            <a:extLst>
              <a:ext uri="{FF2B5EF4-FFF2-40B4-BE49-F238E27FC236}">
                <a16:creationId xmlns:a16="http://schemas.microsoft.com/office/drawing/2014/main" id="{97F6500A-868B-D348-3AB2-0E81B130B328}"/>
              </a:ext>
            </a:extLst>
          </p:cNvPr>
          <p:cNvGraphicFramePr>
            <a:graphicFrameLocks/>
          </p:cNvGraphicFramePr>
          <p:nvPr/>
        </p:nvGraphicFramePr>
        <p:xfrm>
          <a:off x="838200" y="1615440"/>
          <a:ext cx="7630160" cy="4317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D16DDF1-32D1-DD9B-A904-DF1937CAAFE1}"/>
              </a:ext>
            </a:extLst>
          </p:cNvPr>
          <p:cNvSpPr txBox="1"/>
          <p:nvPr/>
        </p:nvSpPr>
        <p:spPr>
          <a:xfrm>
            <a:off x="7112000" y="2367280"/>
            <a:ext cx="1193800" cy="338554"/>
          </a:xfrm>
          <a:prstGeom prst="rect">
            <a:avLst/>
          </a:prstGeom>
          <a:noFill/>
        </p:spPr>
        <p:txBody>
          <a:bodyPr wrap="square" rtlCol="0">
            <a:spAutoFit/>
          </a:bodyPr>
          <a:lstStyle/>
          <a:p>
            <a:r>
              <a:rPr lang="en-US" sz="1600" b="1" dirty="0"/>
              <a:t>IC &lt; 1.0</a:t>
            </a:r>
          </a:p>
        </p:txBody>
      </p:sp>
      <p:sp>
        <p:nvSpPr>
          <p:cNvPr id="4" name="TextBox 3">
            <a:extLst>
              <a:ext uri="{FF2B5EF4-FFF2-40B4-BE49-F238E27FC236}">
                <a16:creationId xmlns:a16="http://schemas.microsoft.com/office/drawing/2014/main" id="{A91150BD-249C-5D17-8976-38779082EEEE}"/>
              </a:ext>
            </a:extLst>
          </p:cNvPr>
          <p:cNvSpPr txBox="1"/>
          <p:nvPr/>
        </p:nvSpPr>
        <p:spPr>
          <a:xfrm>
            <a:off x="6553200" y="3936723"/>
            <a:ext cx="1752600" cy="338554"/>
          </a:xfrm>
          <a:prstGeom prst="rect">
            <a:avLst/>
          </a:prstGeom>
          <a:noFill/>
        </p:spPr>
        <p:txBody>
          <a:bodyPr wrap="square" rtlCol="0">
            <a:spAutoFit/>
          </a:bodyPr>
          <a:lstStyle/>
          <a:p>
            <a:r>
              <a:rPr lang="en-US" sz="1600" b="1" dirty="0"/>
              <a:t>IC &lt; 1.0 &amp; Z &lt; 0</a:t>
            </a:r>
          </a:p>
        </p:txBody>
      </p:sp>
    </p:spTree>
    <p:extLst>
      <p:ext uri="{BB962C8B-B14F-4D97-AF65-F5344CB8AC3E}">
        <p14:creationId xmlns:p14="http://schemas.microsoft.com/office/powerpoint/2010/main" val="1666461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461467"/>
          </a:xfrm>
        </p:spPr>
        <p:txBody>
          <a:bodyPr/>
          <a:lstStyle/>
          <a:p>
            <a:r>
              <a:rPr lang="en-US" sz="2400" dirty="0"/>
              <a:t>FRACTION OF ZOMBIE FIRMS — GLOBAL EVIDENCE</a:t>
            </a:r>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33</a:t>
            </a:fld>
            <a:endParaRPr lang="en-US" dirty="0">
              <a:solidFill>
                <a:srgbClr val="000000"/>
              </a:solidFill>
            </a:endParaRPr>
          </a:p>
        </p:txBody>
      </p:sp>
      <p:pic>
        <p:nvPicPr>
          <p:cNvPr id="5" name="Picture 4">
            <a:extLst>
              <a:ext uri="{FF2B5EF4-FFF2-40B4-BE49-F238E27FC236}">
                <a16:creationId xmlns:a16="http://schemas.microsoft.com/office/drawing/2014/main" id="{764A384F-AE00-6C4F-DF31-87D8B6EF1A7D}"/>
              </a:ext>
            </a:extLst>
          </p:cNvPr>
          <p:cNvPicPr>
            <a:picLocks noChangeAspect="1"/>
          </p:cNvPicPr>
          <p:nvPr/>
        </p:nvPicPr>
        <p:blipFill>
          <a:blip r:embed="rId2"/>
          <a:stretch>
            <a:fillRect/>
          </a:stretch>
        </p:blipFill>
        <p:spPr>
          <a:xfrm>
            <a:off x="1047750" y="2251075"/>
            <a:ext cx="7048500" cy="4470400"/>
          </a:xfrm>
          <a:prstGeom prst="rect">
            <a:avLst/>
          </a:prstGeom>
        </p:spPr>
      </p:pic>
      <p:sp>
        <p:nvSpPr>
          <p:cNvPr id="6" name="TextBox 5">
            <a:extLst>
              <a:ext uri="{FF2B5EF4-FFF2-40B4-BE49-F238E27FC236}">
                <a16:creationId xmlns:a16="http://schemas.microsoft.com/office/drawing/2014/main" id="{E9BE66EE-96E0-BEB8-100B-238C4371F7F3}"/>
              </a:ext>
            </a:extLst>
          </p:cNvPr>
          <p:cNvSpPr txBox="1"/>
          <p:nvPr/>
        </p:nvSpPr>
        <p:spPr>
          <a:xfrm>
            <a:off x="904240" y="1211312"/>
            <a:ext cx="7192010" cy="992579"/>
          </a:xfrm>
          <a:prstGeom prst="rect">
            <a:avLst/>
          </a:prstGeom>
          <a:noFill/>
        </p:spPr>
        <p:txBody>
          <a:bodyPr wrap="square" rtlCol="0">
            <a:spAutoFit/>
          </a:bodyPr>
          <a:lstStyle/>
          <a:p>
            <a:r>
              <a:rPr lang="en-US" sz="1950" dirty="0">
                <a:latin typeface="Angsana New" panose="020B0502040204020203" pitchFamily="18" charset="-34"/>
                <a:cs typeface="Angsana New" panose="020B0502040204020203" pitchFamily="18" charset="-34"/>
              </a:rPr>
              <a:t>The figure shows the average fraction of  zombie firms of the 20 largest GDP countries in the world from 1990 to 2021. A zombie firm is defined as a firm with a three-year moving average interest coverage ratio that is less than one and has either three-year average Z-score or Z”-score that is less than zero.</a:t>
            </a:r>
          </a:p>
        </p:txBody>
      </p:sp>
    </p:spTree>
    <p:extLst>
      <p:ext uri="{BB962C8B-B14F-4D97-AF65-F5344CB8AC3E}">
        <p14:creationId xmlns:p14="http://schemas.microsoft.com/office/powerpoint/2010/main" val="1804243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E5772F-FD38-41B9-85A1-04C450A4D500}"/>
              </a:ext>
            </a:extLst>
          </p:cNvPr>
          <p:cNvSpPr txBox="1">
            <a:spLocks/>
          </p:cNvSpPr>
          <p:nvPr/>
        </p:nvSpPr>
        <p:spPr>
          <a:xfrm>
            <a:off x="0" y="383381"/>
            <a:ext cx="9143999" cy="969558"/>
          </a:xfrm>
          <a:prstGeom prst="rect">
            <a:avLst/>
          </a:prstGeom>
        </p:spPr>
        <p:txBody>
          <a:bodyPr/>
          <a:lstStyle>
            <a:lvl1pPr algn="ctr" rtl="0" eaLnBrk="0" fontAlgn="base" hangingPunct="0">
              <a:spcBef>
                <a:spcPct val="0"/>
              </a:spcBef>
              <a:spcAft>
                <a:spcPct val="0"/>
              </a:spcAft>
              <a:buClr>
                <a:srgbClr val="00AADD"/>
              </a:buClr>
              <a:defRPr sz="2800" b="1">
                <a:solidFill>
                  <a:srgbClr val="000000"/>
                </a:solidFill>
                <a:latin typeface="+mj-lt"/>
                <a:ea typeface="+mj-ea"/>
                <a:cs typeface="+mj-cs"/>
              </a:defRPr>
            </a:lvl1pPr>
            <a:lvl2pPr algn="ctr" rtl="0" eaLnBrk="0" fontAlgn="base" hangingPunct="0">
              <a:spcBef>
                <a:spcPct val="0"/>
              </a:spcBef>
              <a:spcAft>
                <a:spcPct val="0"/>
              </a:spcAft>
              <a:buClr>
                <a:srgbClr val="00AADD"/>
              </a:buClr>
              <a:defRPr sz="2800" b="1">
                <a:solidFill>
                  <a:srgbClr val="000000"/>
                </a:solidFill>
                <a:latin typeface="Arial" charset="0"/>
                <a:cs typeface="Arial" charset="0"/>
              </a:defRPr>
            </a:lvl2pPr>
            <a:lvl3pPr algn="ctr" rtl="0" eaLnBrk="0" fontAlgn="base" hangingPunct="0">
              <a:spcBef>
                <a:spcPct val="0"/>
              </a:spcBef>
              <a:spcAft>
                <a:spcPct val="0"/>
              </a:spcAft>
              <a:buClr>
                <a:srgbClr val="00AADD"/>
              </a:buClr>
              <a:defRPr sz="2800" b="1">
                <a:solidFill>
                  <a:srgbClr val="000000"/>
                </a:solidFill>
                <a:latin typeface="Arial" charset="0"/>
                <a:cs typeface="Arial" charset="0"/>
              </a:defRPr>
            </a:lvl3pPr>
            <a:lvl4pPr algn="ctr" rtl="0" eaLnBrk="0" fontAlgn="base" hangingPunct="0">
              <a:spcBef>
                <a:spcPct val="0"/>
              </a:spcBef>
              <a:spcAft>
                <a:spcPct val="0"/>
              </a:spcAft>
              <a:buClr>
                <a:srgbClr val="00AADD"/>
              </a:buClr>
              <a:defRPr sz="2800" b="1">
                <a:solidFill>
                  <a:srgbClr val="000000"/>
                </a:solidFill>
                <a:latin typeface="Arial" charset="0"/>
                <a:cs typeface="Arial" charset="0"/>
              </a:defRPr>
            </a:lvl4pPr>
            <a:lvl5pPr algn="ctr" rtl="0" eaLnBrk="0" fontAlgn="base" hangingPunct="0">
              <a:spcBef>
                <a:spcPct val="0"/>
              </a:spcBef>
              <a:spcAft>
                <a:spcPct val="0"/>
              </a:spcAft>
              <a:buClr>
                <a:srgbClr val="00AADD"/>
              </a:buClr>
              <a:defRPr sz="2800" b="1">
                <a:solidFill>
                  <a:srgbClr val="000000"/>
                </a:solidFill>
                <a:latin typeface="Arial" charset="0"/>
                <a:cs typeface="Arial" charset="0"/>
              </a:defRPr>
            </a:lvl5pPr>
            <a:lvl6pPr marL="457200" algn="ctr" rtl="0" fontAlgn="base">
              <a:spcBef>
                <a:spcPct val="0"/>
              </a:spcBef>
              <a:spcAft>
                <a:spcPct val="0"/>
              </a:spcAft>
              <a:buClr>
                <a:srgbClr val="00AADD"/>
              </a:buClr>
              <a:defRPr sz="2800" b="1">
                <a:solidFill>
                  <a:srgbClr val="000000"/>
                </a:solidFill>
                <a:latin typeface="Arial" charset="0"/>
                <a:cs typeface="Arial" charset="0"/>
              </a:defRPr>
            </a:lvl6pPr>
            <a:lvl7pPr marL="914400" algn="ctr" rtl="0" fontAlgn="base">
              <a:spcBef>
                <a:spcPct val="0"/>
              </a:spcBef>
              <a:spcAft>
                <a:spcPct val="0"/>
              </a:spcAft>
              <a:buClr>
                <a:srgbClr val="00AADD"/>
              </a:buClr>
              <a:defRPr sz="2800" b="1">
                <a:solidFill>
                  <a:srgbClr val="000000"/>
                </a:solidFill>
                <a:latin typeface="Arial" charset="0"/>
                <a:cs typeface="Arial" charset="0"/>
              </a:defRPr>
            </a:lvl7pPr>
            <a:lvl8pPr marL="1371600" algn="ctr" rtl="0" fontAlgn="base">
              <a:spcBef>
                <a:spcPct val="0"/>
              </a:spcBef>
              <a:spcAft>
                <a:spcPct val="0"/>
              </a:spcAft>
              <a:buClr>
                <a:srgbClr val="00AADD"/>
              </a:buClr>
              <a:defRPr sz="2800" b="1">
                <a:solidFill>
                  <a:srgbClr val="000000"/>
                </a:solidFill>
                <a:latin typeface="Arial" charset="0"/>
                <a:cs typeface="Arial" charset="0"/>
              </a:defRPr>
            </a:lvl8pPr>
            <a:lvl9pPr marL="1828800" algn="ctr" rtl="0" fontAlgn="base">
              <a:spcBef>
                <a:spcPct val="0"/>
              </a:spcBef>
              <a:spcAft>
                <a:spcPct val="0"/>
              </a:spcAft>
              <a:buClr>
                <a:srgbClr val="00AADD"/>
              </a:buClr>
              <a:defRPr sz="2800" b="1">
                <a:solidFill>
                  <a:srgbClr val="000000"/>
                </a:solidFill>
                <a:latin typeface="Arial" charset="0"/>
                <a:cs typeface="Arial" charset="0"/>
              </a:defRPr>
            </a:lvl9pPr>
          </a:lstStyle>
          <a:p>
            <a:r>
              <a:rPr lang="en-US" sz="2400" kern="0" dirty="0"/>
              <a:t>Ratio of Zombie Companies Based on </a:t>
            </a:r>
          </a:p>
          <a:p>
            <a:r>
              <a:rPr lang="en-US" sz="2400" kern="0" dirty="0"/>
              <a:t>Interest Coverage Ratio &lt;1.0 and Z-Score &lt;0.0</a:t>
            </a:r>
          </a:p>
          <a:p>
            <a:r>
              <a:rPr lang="en-US" sz="2400" kern="0" dirty="0"/>
              <a:t>Dual Filter Approach: U.S.A. 1990 - 2021</a:t>
            </a:r>
          </a:p>
        </p:txBody>
      </p:sp>
      <p:sp>
        <p:nvSpPr>
          <p:cNvPr id="3" name="Rectangle 2">
            <a:extLst>
              <a:ext uri="{FF2B5EF4-FFF2-40B4-BE49-F238E27FC236}">
                <a16:creationId xmlns:a16="http://schemas.microsoft.com/office/drawing/2014/main" id="{A9EE54A6-37D8-3242-BA9B-E7BCFFECDA5A}"/>
              </a:ext>
            </a:extLst>
          </p:cNvPr>
          <p:cNvSpPr/>
          <p:nvPr/>
        </p:nvSpPr>
        <p:spPr>
          <a:xfrm>
            <a:off x="2944536" y="5744298"/>
            <a:ext cx="1627464" cy="1593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EBITDA/INT &amp; Z-Score</a:t>
            </a:r>
          </a:p>
        </p:txBody>
      </p:sp>
      <p:sp>
        <p:nvSpPr>
          <p:cNvPr id="7" name="Rectangle 6">
            <a:extLst>
              <a:ext uri="{FF2B5EF4-FFF2-40B4-BE49-F238E27FC236}">
                <a16:creationId xmlns:a16="http://schemas.microsoft.com/office/drawing/2014/main" id="{2ED6A76C-C129-C540-B2B6-3A110651D883}"/>
              </a:ext>
            </a:extLst>
          </p:cNvPr>
          <p:cNvSpPr/>
          <p:nvPr/>
        </p:nvSpPr>
        <p:spPr>
          <a:xfrm>
            <a:off x="5066951" y="5744298"/>
            <a:ext cx="1627464" cy="1593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EBITDA/INT &amp; Z”-Score</a:t>
            </a:r>
          </a:p>
        </p:txBody>
      </p:sp>
      <p:pic>
        <p:nvPicPr>
          <p:cNvPr id="5" name="Picture 4">
            <a:extLst>
              <a:ext uri="{FF2B5EF4-FFF2-40B4-BE49-F238E27FC236}">
                <a16:creationId xmlns:a16="http://schemas.microsoft.com/office/drawing/2014/main" id="{6B702246-9F05-EF3E-36E5-207FF31820DE}"/>
              </a:ext>
            </a:extLst>
          </p:cNvPr>
          <p:cNvPicPr>
            <a:picLocks noChangeAspect="1"/>
          </p:cNvPicPr>
          <p:nvPr/>
        </p:nvPicPr>
        <p:blipFill>
          <a:blip r:embed="rId2"/>
          <a:stretch>
            <a:fillRect/>
          </a:stretch>
        </p:blipFill>
        <p:spPr>
          <a:xfrm>
            <a:off x="1135081" y="1715720"/>
            <a:ext cx="6873836" cy="4465707"/>
          </a:xfrm>
          <a:prstGeom prst="rect">
            <a:avLst/>
          </a:prstGeom>
        </p:spPr>
      </p:pic>
      <p:sp>
        <p:nvSpPr>
          <p:cNvPr id="2" name="Slide Number Placeholder 3">
            <a:extLst>
              <a:ext uri="{FF2B5EF4-FFF2-40B4-BE49-F238E27FC236}">
                <a16:creationId xmlns:a16="http://schemas.microsoft.com/office/drawing/2014/main" id="{20940EC9-303A-AFE3-6815-CAB20BF058F0}"/>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34</a:t>
            </a:fld>
            <a:endParaRPr lang="en-US" dirty="0">
              <a:solidFill>
                <a:srgbClr val="000000"/>
              </a:solidFill>
            </a:endParaRPr>
          </a:p>
        </p:txBody>
      </p:sp>
    </p:spTree>
    <p:extLst>
      <p:ext uri="{BB962C8B-B14F-4D97-AF65-F5344CB8AC3E}">
        <p14:creationId xmlns:p14="http://schemas.microsoft.com/office/powerpoint/2010/main" val="3349591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E5772F-FD38-41B9-85A1-04C450A4D500}"/>
              </a:ext>
            </a:extLst>
          </p:cNvPr>
          <p:cNvSpPr txBox="1">
            <a:spLocks/>
          </p:cNvSpPr>
          <p:nvPr/>
        </p:nvSpPr>
        <p:spPr>
          <a:xfrm>
            <a:off x="0" y="383381"/>
            <a:ext cx="9143999" cy="969558"/>
          </a:xfrm>
          <a:prstGeom prst="rect">
            <a:avLst/>
          </a:prstGeom>
        </p:spPr>
        <p:txBody>
          <a:bodyPr/>
          <a:lstStyle>
            <a:lvl1pPr algn="ctr" rtl="0" eaLnBrk="0" fontAlgn="base" hangingPunct="0">
              <a:spcBef>
                <a:spcPct val="0"/>
              </a:spcBef>
              <a:spcAft>
                <a:spcPct val="0"/>
              </a:spcAft>
              <a:buClr>
                <a:srgbClr val="00AADD"/>
              </a:buClr>
              <a:defRPr sz="2800" b="1">
                <a:solidFill>
                  <a:srgbClr val="000000"/>
                </a:solidFill>
                <a:latin typeface="+mj-lt"/>
                <a:ea typeface="+mj-ea"/>
                <a:cs typeface="+mj-cs"/>
              </a:defRPr>
            </a:lvl1pPr>
            <a:lvl2pPr algn="ctr" rtl="0" eaLnBrk="0" fontAlgn="base" hangingPunct="0">
              <a:spcBef>
                <a:spcPct val="0"/>
              </a:spcBef>
              <a:spcAft>
                <a:spcPct val="0"/>
              </a:spcAft>
              <a:buClr>
                <a:srgbClr val="00AADD"/>
              </a:buClr>
              <a:defRPr sz="2800" b="1">
                <a:solidFill>
                  <a:srgbClr val="000000"/>
                </a:solidFill>
                <a:latin typeface="Arial" charset="0"/>
                <a:cs typeface="Arial" charset="0"/>
              </a:defRPr>
            </a:lvl2pPr>
            <a:lvl3pPr algn="ctr" rtl="0" eaLnBrk="0" fontAlgn="base" hangingPunct="0">
              <a:spcBef>
                <a:spcPct val="0"/>
              </a:spcBef>
              <a:spcAft>
                <a:spcPct val="0"/>
              </a:spcAft>
              <a:buClr>
                <a:srgbClr val="00AADD"/>
              </a:buClr>
              <a:defRPr sz="2800" b="1">
                <a:solidFill>
                  <a:srgbClr val="000000"/>
                </a:solidFill>
                <a:latin typeface="Arial" charset="0"/>
                <a:cs typeface="Arial" charset="0"/>
              </a:defRPr>
            </a:lvl3pPr>
            <a:lvl4pPr algn="ctr" rtl="0" eaLnBrk="0" fontAlgn="base" hangingPunct="0">
              <a:spcBef>
                <a:spcPct val="0"/>
              </a:spcBef>
              <a:spcAft>
                <a:spcPct val="0"/>
              </a:spcAft>
              <a:buClr>
                <a:srgbClr val="00AADD"/>
              </a:buClr>
              <a:defRPr sz="2800" b="1">
                <a:solidFill>
                  <a:srgbClr val="000000"/>
                </a:solidFill>
                <a:latin typeface="Arial" charset="0"/>
                <a:cs typeface="Arial" charset="0"/>
              </a:defRPr>
            </a:lvl4pPr>
            <a:lvl5pPr algn="ctr" rtl="0" eaLnBrk="0" fontAlgn="base" hangingPunct="0">
              <a:spcBef>
                <a:spcPct val="0"/>
              </a:spcBef>
              <a:spcAft>
                <a:spcPct val="0"/>
              </a:spcAft>
              <a:buClr>
                <a:srgbClr val="00AADD"/>
              </a:buClr>
              <a:defRPr sz="2800" b="1">
                <a:solidFill>
                  <a:srgbClr val="000000"/>
                </a:solidFill>
                <a:latin typeface="Arial" charset="0"/>
                <a:cs typeface="Arial" charset="0"/>
              </a:defRPr>
            </a:lvl5pPr>
            <a:lvl6pPr marL="457200" algn="ctr" rtl="0" fontAlgn="base">
              <a:spcBef>
                <a:spcPct val="0"/>
              </a:spcBef>
              <a:spcAft>
                <a:spcPct val="0"/>
              </a:spcAft>
              <a:buClr>
                <a:srgbClr val="00AADD"/>
              </a:buClr>
              <a:defRPr sz="2800" b="1">
                <a:solidFill>
                  <a:srgbClr val="000000"/>
                </a:solidFill>
                <a:latin typeface="Arial" charset="0"/>
                <a:cs typeface="Arial" charset="0"/>
              </a:defRPr>
            </a:lvl6pPr>
            <a:lvl7pPr marL="914400" algn="ctr" rtl="0" fontAlgn="base">
              <a:spcBef>
                <a:spcPct val="0"/>
              </a:spcBef>
              <a:spcAft>
                <a:spcPct val="0"/>
              </a:spcAft>
              <a:buClr>
                <a:srgbClr val="00AADD"/>
              </a:buClr>
              <a:defRPr sz="2800" b="1">
                <a:solidFill>
                  <a:srgbClr val="000000"/>
                </a:solidFill>
                <a:latin typeface="Arial" charset="0"/>
                <a:cs typeface="Arial" charset="0"/>
              </a:defRPr>
            </a:lvl7pPr>
            <a:lvl8pPr marL="1371600" algn="ctr" rtl="0" fontAlgn="base">
              <a:spcBef>
                <a:spcPct val="0"/>
              </a:spcBef>
              <a:spcAft>
                <a:spcPct val="0"/>
              </a:spcAft>
              <a:buClr>
                <a:srgbClr val="00AADD"/>
              </a:buClr>
              <a:defRPr sz="2800" b="1">
                <a:solidFill>
                  <a:srgbClr val="000000"/>
                </a:solidFill>
                <a:latin typeface="Arial" charset="0"/>
                <a:cs typeface="Arial" charset="0"/>
              </a:defRPr>
            </a:lvl8pPr>
            <a:lvl9pPr marL="1828800" algn="ctr" rtl="0" fontAlgn="base">
              <a:spcBef>
                <a:spcPct val="0"/>
              </a:spcBef>
              <a:spcAft>
                <a:spcPct val="0"/>
              </a:spcAft>
              <a:buClr>
                <a:srgbClr val="00AADD"/>
              </a:buClr>
              <a:defRPr sz="2800" b="1">
                <a:solidFill>
                  <a:srgbClr val="000000"/>
                </a:solidFill>
                <a:latin typeface="Arial" charset="0"/>
                <a:cs typeface="Arial" charset="0"/>
              </a:defRPr>
            </a:lvl9pPr>
          </a:lstStyle>
          <a:p>
            <a:r>
              <a:rPr lang="en-US" sz="2400" kern="0" dirty="0"/>
              <a:t>Ratio of Zombie Companies Based on </a:t>
            </a:r>
          </a:p>
          <a:p>
            <a:r>
              <a:rPr lang="en-US" sz="2400" kern="0" dirty="0"/>
              <a:t>Interest Coverage Ratio &lt;1.0 and Z-Score &lt;0.0</a:t>
            </a:r>
          </a:p>
          <a:p>
            <a:r>
              <a:rPr lang="en-US" sz="2400" kern="0" dirty="0"/>
              <a:t>Dual Filter Approach: UK 1990 - 2021</a:t>
            </a:r>
          </a:p>
        </p:txBody>
      </p:sp>
      <p:pic>
        <p:nvPicPr>
          <p:cNvPr id="6" name="Picture 5">
            <a:extLst>
              <a:ext uri="{FF2B5EF4-FFF2-40B4-BE49-F238E27FC236}">
                <a16:creationId xmlns:a16="http://schemas.microsoft.com/office/drawing/2014/main" id="{4D299CA1-E7D8-F9BF-F446-F800479BEDCC}"/>
              </a:ext>
            </a:extLst>
          </p:cNvPr>
          <p:cNvPicPr>
            <a:picLocks noChangeAspect="1"/>
          </p:cNvPicPr>
          <p:nvPr/>
        </p:nvPicPr>
        <p:blipFill>
          <a:blip r:embed="rId2"/>
          <a:stretch>
            <a:fillRect/>
          </a:stretch>
        </p:blipFill>
        <p:spPr>
          <a:xfrm>
            <a:off x="1244265" y="1796863"/>
            <a:ext cx="6873836" cy="4320914"/>
          </a:xfrm>
          <a:prstGeom prst="rect">
            <a:avLst/>
          </a:prstGeom>
        </p:spPr>
      </p:pic>
      <p:sp>
        <p:nvSpPr>
          <p:cNvPr id="2" name="Slide Number Placeholder 3">
            <a:extLst>
              <a:ext uri="{FF2B5EF4-FFF2-40B4-BE49-F238E27FC236}">
                <a16:creationId xmlns:a16="http://schemas.microsoft.com/office/drawing/2014/main" id="{AEA5FAD6-3F78-7E9F-05DE-AF97B08BBF55}"/>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35</a:t>
            </a:fld>
            <a:endParaRPr lang="en-US" dirty="0">
              <a:solidFill>
                <a:srgbClr val="000000"/>
              </a:solidFill>
            </a:endParaRPr>
          </a:p>
        </p:txBody>
      </p:sp>
    </p:spTree>
    <p:extLst>
      <p:ext uri="{BB962C8B-B14F-4D97-AF65-F5344CB8AC3E}">
        <p14:creationId xmlns:p14="http://schemas.microsoft.com/office/powerpoint/2010/main" val="485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E5772F-FD38-41B9-85A1-04C450A4D500}"/>
              </a:ext>
            </a:extLst>
          </p:cNvPr>
          <p:cNvSpPr txBox="1">
            <a:spLocks/>
          </p:cNvSpPr>
          <p:nvPr/>
        </p:nvSpPr>
        <p:spPr>
          <a:xfrm>
            <a:off x="0" y="383381"/>
            <a:ext cx="9143999" cy="969558"/>
          </a:xfrm>
          <a:prstGeom prst="rect">
            <a:avLst/>
          </a:prstGeom>
        </p:spPr>
        <p:txBody>
          <a:bodyPr/>
          <a:lstStyle>
            <a:lvl1pPr algn="ctr" rtl="0" eaLnBrk="0" fontAlgn="base" hangingPunct="0">
              <a:spcBef>
                <a:spcPct val="0"/>
              </a:spcBef>
              <a:spcAft>
                <a:spcPct val="0"/>
              </a:spcAft>
              <a:buClr>
                <a:srgbClr val="00AADD"/>
              </a:buClr>
              <a:defRPr sz="2800" b="1">
                <a:solidFill>
                  <a:srgbClr val="000000"/>
                </a:solidFill>
                <a:latin typeface="+mj-lt"/>
                <a:ea typeface="+mj-ea"/>
                <a:cs typeface="+mj-cs"/>
              </a:defRPr>
            </a:lvl1pPr>
            <a:lvl2pPr algn="ctr" rtl="0" eaLnBrk="0" fontAlgn="base" hangingPunct="0">
              <a:spcBef>
                <a:spcPct val="0"/>
              </a:spcBef>
              <a:spcAft>
                <a:spcPct val="0"/>
              </a:spcAft>
              <a:buClr>
                <a:srgbClr val="00AADD"/>
              </a:buClr>
              <a:defRPr sz="2800" b="1">
                <a:solidFill>
                  <a:srgbClr val="000000"/>
                </a:solidFill>
                <a:latin typeface="Arial" charset="0"/>
                <a:cs typeface="Arial" charset="0"/>
              </a:defRPr>
            </a:lvl2pPr>
            <a:lvl3pPr algn="ctr" rtl="0" eaLnBrk="0" fontAlgn="base" hangingPunct="0">
              <a:spcBef>
                <a:spcPct val="0"/>
              </a:spcBef>
              <a:spcAft>
                <a:spcPct val="0"/>
              </a:spcAft>
              <a:buClr>
                <a:srgbClr val="00AADD"/>
              </a:buClr>
              <a:defRPr sz="2800" b="1">
                <a:solidFill>
                  <a:srgbClr val="000000"/>
                </a:solidFill>
                <a:latin typeface="Arial" charset="0"/>
                <a:cs typeface="Arial" charset="0"/>
              </a:defRPr>
            </a:lvl3pPr>
            <a:lvl4pPr algn="ctr" rtl="0" eaLnBrk="0" fontAlgn="base" hangingPunct="0">
              <a:spcBef>
                <a:spcPct val="0"/>
              </a:spcBef>
              <a:spcAft>
                <a:spcPct val="0"/>
              </a:spcAft>
              <a:buClr>
                <a:srgbClr val="00AADD"/>
              </a:buClr>
              <a:defRPr sz="2800" b="1">
                <a:solidFill>
                  <a:srgbClr val="000000"/>
                </a:solidFill>
                <a:latin typeface="Arial" charset="0"/>
                <a:cs typeface="Arial" charset="0"/>
              </a:defRPr>
            </a:lvl4pPr>
            <a:lvl5pPr algn="ctr" rtl="0" eaLnBrk="0" fontAlgn="base" hangingPunct="0">
              <a:spcBef>
                <a:spcPct val="0"/>
              </a:spcBef>
              <a:spcAft>
                <a:spcPct val="0"/>
              </a:spcAft>
              <a:buClr>
                <a:srgbClr val="00AADD"/>
              </a:buClr>
              <a:defRPr sz="2800" b="1">
                <a:solidFill>
                  <a:srgbClr val="000000"/>
                </a:solidFill>
                <a:latin typeface="Arial" charset="0"/>
                <a:cs typeface="Arial" charset="0"/>
              </a:defRPr>
            </a:lvl5pPr>
            <a:lvl6pPr marL="457200" algn="ctr" rtl="0" fontAlgn="base">
              <a:spcBef>
                <a:spcPct val="0"/>
              </a:spcBef>
              <a:spcAft>
                <a:spcPct val="0"/>
              </a:spcAft>
              <a:buClr>
                <a:srgbClr val="00AADD"/>
              </a:buClr>
              <a:defRPr sz="2800" b="1">
                <a:solidFill>
                  <a:srgbClr val="000000"/>
                </a:solidFill>
                <a:latin typeface="Arial" charset="0"/>
                <a:cs typeface="Arial" charset="0"/>
              </a:defRPr>
            </a:lvl6pPr>
            <a:lvl7pPr marL="914400" algn="ctr" rtl="0" fontAlgn="base">
              <a:spcBef>
                <a:spcPct val="0"/>
              </a:spcBef>
              <a:spcAft>
                <a:spcPct val="0"/>
              </a:spcAft>
              <a:buClr>
                <a:srgbClr val="00AADD"/>
              </a:buClr>
              <a:defRPr sz="2800" b="1">
                <a:solidFill>
                  <a:srgbClr val="000000"/>
                </a:solidFill>
                <a:latin typeface="Arial" charset="0"/>
                <a:cs typeface="Arial" charset="0"/>
              </a:defRPr>
            </a:lvl7pPr>
            <a:lvl8pPr marL="1371600" algn="ctr" rtl="0" fontAlgn="base">
              <a:spcBef>
                <a:spcPct val="0"/>
              </a:spcBef>
              <a:spcAft>
                <a:spcPct val="0"/>
              </a:spcAft>
              <a:buClr>
                <a:srgbClr val="00AADD"/>
              </a:buClr>
              <a:defRPr sz="2800" b="1">
                <a:solidFill>
                  <a:srgbClr val="000000"/>
                </a:solidFill>
                <a:latin typeface="Arial" charset="0"/>
                <a:cs typeface="Arial" charset="0"/>
              </a:defRPr>
            </a:lvl8pPr>
            <a:lvl9pPr marL="1828800" algn="ctr" rtl="0" fontAlgn="base">
              <a:spcBef>
                <a:spcPct val="0"/>
              </a:spcBef>
              <a:spcAft>
                <a:spcPct val="0"/>
              </a:spcAft>
              <a:buClr>
                <a:srgbClr val="00AADD"/>
              </a:buClr>
              <a:defRPr sz="2800" b="1">
                <a:solidFill>
                  <a:srgbClr val="000000"/>
                </a:solidFill>
                <a:latin typeface="Arial" charset="0"/>
                <a:cs typeface="Arial" charset="0"/>
              </a:defRPr>
            </a:lvl9pPr>
          </a:lstStyle>
          <a:p>
            <a:r>
              <a:rPr lang="en-US" sz="2400" kern="0" dirty="0"/>
              <a:t>Ratio of Zombie Companies Based on </a:t>
            </a:r>
          </a:p>
          <a:p>
            <a:r>
              <a:rPr lang="en-US" sz="2400" kern="0" dirty="0"/>
              <a:t>Interest Coverage Ratio &lt;1.0 and Z-Score &lt;0.0</a:t>
            </a:r>
          </a:p>
          <a:p>
            <a:r>
              <a:rPr lang="en-US" sz="2400" kern="0" dirty="0"/>
              <a:t>Dual Filter Approach: India 1990 - 2020</a:t>
            </a:r>
          </a:p>
        </p:txBody>
      </p:sp>
      <p:pic>
        <p:nvPicPr>
          <p:cNvPr id="3" name="Picture 2">
            <a:extLst>
              <a:ext uri="{FF2B5EF4-FFF2-40B4-BE49-F238E27FC236}">
                <a16:creationId xmlns:a16="http://schemas.microsoft.com/office/drawing/2014/main" id="{CE91F522-1DA8-4B68-89F1-E9D84B5AB81E}"/>
              </a:ext>
            </a:extLst>
          </p:cNvPr>
          <p:cNvPicPr>
            <a:picLocks noChangeAspect="1"/>
          </p:cNvPicPr>
          <p:nvPr/>
        </p:nvPicPr>
        <p:blipFill>
          <a:blip r:embed="rId2"/>
          <a:stretch>
            <a:fillRect/>
          </a:stretch>
        </p:blipFill>
        <p:spPr>
          <a:xfrm>
            <a:off x="1174045" y="1972310"/>
            <a:ext cx="6795911" cy="4244421"/>
          </a:xfrm>
          <a:prstGeom prst="rect">
            <a:avLst/>
          </a:prstGeom>
        </p:spPr>
      </p:pic>
      <p:sp>
        <p:nvSpPr>
          <p:cNvPr id="2" name="Slide Number Placeholder 3">
            <a:extLst>
              <a:ext uri="{FF2B5EF4-FFF2-40B4-BE49-F238E27FC236}">
                <a16:creationId xmlns:a16="http://schemas.microsoft.com/office/drawing/2014/main" id="{F6F827F5-084F-D7C6-098F-64A437EB05BA}"/>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36</a:t>
            </a:fld>
            <a:endParaRPr lang="en-US" dirty="0">
              <a:solidFill>
                <a:srgbClr val="000000"/>
              </a:solidFill>
            </a:endParaRPr>
          </a:p>
        </p:txBody>
      </p:sp>
    </p:spTree>
    <p:extLst>
      <p:ext uri="{BB962C8B-B14F-4D97-AF65-F5344CB8AC3E}">
        <p14:creationId xmlns:p14="http://schemas.microsoft.com/office/powerpoint/2010/main" val="322045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633413"/>
            <a:ext cx="9143999" cy="1015465"/>
          </a:xfrm>
        </p:spPr>
        <p:txBody>
          <a:bodyPr/>
          <a:lstStyle/>
          <a:p>
            <a:r>
              <a:rPr lang="en-US" sz="2000" i="0" dirty="0">
                <a:solidFill>
                  <a:srgbClr val="222222"/>
                </a:solidFill>
                <a:effectLst/>
                <a:latin typeface="Arial" panose="020B0604020202020204" pitchFamily="34" charset="0"/>
              </a:rPr>
              <a:t>DETERMINANTS OF ZOMBIE FIRM RATIOS OF LISTED COMPANIES – </a:t>
            </a:r>
            <a:br>
              <a:rPr lang="en-US" sz="2000" i="0" dirty="0">
                <a:solidFill>
                  <a:srgbClr val="222222"/>
                </a:solidFill>
                <a:effectLst/>
                <a:latin typeface="Arial" panose="020B0604020202020204" pitchFamily="34" charset="0"/>
              </a:rPr>
            </a:br>
            <a:r>
              <a:rPr lang="en-US" sz="2000" i="0" dirty="0">
                <a:solidFill>
                  <a:srgbClr val="222222"/>
                </a:solidFill>
                <a:effectLst/>
                <a:latin typeface="Arial" panose="020B0604020202020204" pitchFamily="34" charset="0"/>
              </a:rPr>
              <a:t>BASED ON CROSS SECTIONAL &amp; TIME SERIES REGRESSIONS </a:t>
            </a:r>
            <a:br>
              <a:rPr lang="en-US" sz="2000" i="0" dirty="0">
                <a:solidFill>
                  <a:srgbClr val="222222"/>
                </a:solidFill>
                <a:effectLst/>
                <a:latin typeface="Arial" panose="020B0604020202020204" pitchFamily="34" charset="0"/>
              </a:rPr>
            </a:br>
            <a:r>
              <a:rPr lang="en-US" sz="1800" i="0" dirty="0">
                <a:solidFill>
                  <a:srgbClr val="222222"/>
                </a:solidFill>
                <a:effectLst/>
                <a:latin typeface="Arial" panose="020B0604020202020204" pitchFamily="34" charset="0"/>
              </a:rPr>
              <a:t>Results Are Controlled for GDP Growth</a:t>
            </a:r>
            <a:endParaRPr lang="en-US" sz="2000" i="0" dirty="0">
              <a:solidFill>
                <a:srgbClr val="2222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37</a:t>
            </a:fld>
            <a:endParaRPr lang="en-US" dirty="0">
              <a:solidFill>
                <a:srgbClr val="000000"/>
              </a:solidFill>
            </a:endParaRPr>
          </a:p>
        </p:txBody>
      </p:sp>
      <p:sp>
        <p:nvSpPr>
          <p:cNvPr id="6" name="Content Placeholder 5">
            <a:extLst>
              <a:ext uri="{FF2B5EF4-FFF2-40B4-BE49-F238E27FC236}">
                <a16:creationId xmlns:a16="http://schemas.microsoft.com/office/drawing/2014/main" id="{3CC66F98-ADD4-4651-90B7-CE7E70EA2B8D}"/>
              </a:ext>
            </a:extLst>
          </p:cNvPr>
          <p:cNvSpPr>
            <a:spLocks noGrp="1"/>
          </p:cNvSpPr>
          <p:nvPr>
            <p:ph idx="1"/>
          </p:nvPr>
        </p:nvSpPr>
        <p:spPr>
          <a:xfrm>
            <a:off x="457200" y="2136437"/>
            <a:ext cx="8229600" cy="3693121"/>
          </a:xfrm>
        </p:spPr>
        <p:txBody>
          <a:bodyPr/>
          <a:lstStyle/>
          <a:p>
            <a:pPr algn="l"/>
            <a:r>
              <a:rPr lang="en-US" sz="1800" i="0" dirty="0">
                <a:solidFill>
                  <a:srgbClr val="222222"/>
                </a:solidFill>
                <a:effectLst/>
                <a:latin typeface="Arial" panose="020B0604020202020204" pitchFamily="34" charset="0"/>
              </a:rPr>
              <a:t>Determinant Variable.                             	Impact (Association)</a:t>
            </a:r>
          </a:p>
          <a:p>
            <a:pPr marL="285750" indent="-285750" algn="l">
              <a:buFont typeface="Arial" panose="020B0604020202020204" pitchFamily="34" charset="0"/>
              <a:buChar char="•"/>
            </a:pPr>
            <a:r>
              <a:rPr lang="en-US" sz="1800" i="0" dirty="0">
                <a:solidFill>
                  <a:srgbClr val="222222"/>
                </a:solidFill>
                <a:effectLst/>
                <a:latin typeface="Arial" panose="020B0604020202020204" pitchFamily="34" charset="0"/>
              </a:rPr>
              <a:t>Cyclicality				  (-) - (Negative)</a:t>
            </a:r>
          </a:p>
          <a:p>
            <a:pPr marL="285750" indent="-285750" algn="l">
              <a:buFont typeface="Arial" panose="020B0604020202020204" pitchFamily="34" charset="0"/>
              <a:buChar char="•"/>
            </a:pPr>
            <a:r>
              <a:rPr lang="en-US" sz="1800" i="0" dirty="0">
                <a:solidFill>
                  <a:srgbClr val="222222"/>
                </a:solidFill>
                <a:effectLst/>
                <a:latin typeface="Arial" panose="020B0604020202020204" pitchFamily="34" charset="0"/>
              </a:rPr>
              <a:t>Firm Size.                                                     (+) - (Positive)</a:t>
            </a:r>
          </a:p>
          <a:p>
            <a:pPr marL="285750" indent="-285750">
              <a:buFont typeface="Arial" panose="020B0604020202020204" pitchFamily="34" charset="0"/>
              <a:buChar char="•"/>
            </a:pPr>
            <a:r>
              <a:rPr lang="en-US" sz="1800" dirty="0">
                <a:solidFill>
                  <a:srgbClr val="222222"/>
                </a:solidFill>
                <a:latin typeface="Arial" panose="020B0604020202020204" pitchFamily="34" charset="0"/>
              </a:rPr>
              <a:t>Sovereign rating (IV grade)		   (-) - (Negative)</a:t>
            </a:r>
            <a:endParaRPr lang="en-US" sz="180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dirty="0">
                <a:solidFill>
                  <a:srgbClr val="222222"/>
                </a:solidFill>
                <a:latin typeface="Arial" panose="020B0604020202020204" pitchFamily="34" charset="0"/>
              </a:rPr>
              <a:t>F</a:t>
            </a:r>
            <a:r>
              <a:rPr lang="en-US" sz="1800" i="0" dirty="0">
                <a:solidFill>
                  <a:srgbClr val="222222"/>
                </a:solidFill>
                <a:effectLst/>
                <a:latin typeface="Arial" panose="020B0604020202020204" pitchFamily="34" charset="0"/>
              </a:rPr>
              <a:t>inancing Channels (Debt Issuance)        (+) - (Positive)</a:t>
            </a:r>
          </a:p>
          <a:p>
            <a:pPr marL="285750" indent="-285750" algn="l">
              <a:buFont typeface="Arial" panose="020B0604020202020204" pitchFamily="34" charset="0"/>
              <a:buChar char="•"/>
            </a:pPr>
            <a:r>
              <a:rPr lang="en-US" sz="1800" i="0" dirty="0">
                <a:solidFill>
                  <a:srgbClr val="222222"/>
                </a:solidFill>
                <a:effectLst/>
                <a:latin typeface="Arial" panose="020B0604020202020204" pitchFamily="34" charset="0"/>
              </a:rPr>
              <a:t>Creditor Rights &amp; Debt Enforcement         (-) - (Negative)</a:t>
            </a:r>
          </a:p>
          <a:p>
            <a:pPr marL="285750" indent="-285750" algn="l">
              <a:buFont typeface="Arial" panose="020B0604020202020204" pitchFamily="34" charset="0"/>
              <a:buChar char="•"/>
            </a:pPr>
            <a:r>
              <a:rPr lang="en-US" sz="1800" i="0" dirty="0">
                <a:solidFill>
                  <a:srgbClr val="222222"/>
                </a:solidFill>
                <a:effectLst/>
                <a:latin typeface="Arial" panose="020B0604020202020204" pitchFamily="34" charset="0"/>
              </a:rPr>
              <a:t>Bankruptcy Code Reforms Over Time       (-) - (Negative)</a:t>
            </a:r>
          </a:p>
        </p:txBody>
      </p:sp>
    </p:spTree>
    <p:extLst>
      <p:ext uri="{BB962C8B-B14F-4D97-AF65-F5344CB8AC3E}">
        <p14:creationId xmlns:p14="http://schemas.microsoft.com/office/powerpoint/2010/main" val="867096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p:nvPr/>
        </p:nvSpPr>
        <p:spPr>
          <a:xfrm>
            <a:off x="628650" y="825501"/>
            <a:ext cx="7886700" cy="378527"/>
          </a:xfrm>
          <a:prstGeom prst="rect">
            <a:avLst/>
          </a:prstGeom>
          <a:noFill/>
          <a:ln>
            <a:noFill/>
          </a:ln>
        </p:spPr>
        <p:txBody>
          <a:bodyPr spcFirstLastPara="1" wrap="square" lIns="84875" tIns="42425" rIns="84875" bIns="42425" anchor="t" anchorCtr="0">
            <a:normAutofit fontScale="52499" lnSpcReduction="20000"/>
          </a:bodyPr>
          <a:lstStyle/>
          <a:p>
            <a:pPr algn="ctr">
              <a:spcBef>
                <a:spcPts val="0"/>
              </a:spcBef>
              <a:spcAft>
                <a:spcPts val="0"/>
              </a:spcAft>
            </a:pPr>
            <a:r>
              <a:rPr lang="en-US" sz="4400" b="1">
                <a:solidFill>
                  <a:schemeClr val="dk2"/>
                </a:solidFill>
                <a:latin typeface="Arial"/>
                <a:ea typeface="Arial"/>
                <a:cs typeface="Arial"/>
                <a:sym typeface="Arial"/>
              </a:rPr>
              <a:t>Major Agencies Bond Rating Categories</a:t>
            </a:r>
            <a:endParaRPr/>
          </a:p>
        </p:txBody>
      </p:sp>
      <p:pic>
        <p:nvPicPr>
          <p:cNvPr id="299" name="Google Shape;299;p6"/>
          <p:cNvPicPr preferRelativeResize="0"/>
          <p:nvPr/>
        </p:nvPicPr>
        <p:blipFill rotWithShape="1">
          <a:blip r:embed="rId3">
            <a:alphaModFix/>
          </a:blip>
          <a:srcRect/>
          <a:stretch/>
        </p:blipFill>
        <p:spPr>
          <a:xfrm>
            <a:off x="2830775" y="1354633"/>
            <a:ext cx="4051122" cy="4443961"/>
          </a:xfrm>
          <a:prstGeom prst="rect">
            <a:avLst/>
          </a:prstGeom>
          <a:noFill/>
          <a:ln>
            <a:noFill/>
          </a:ln>
        </p:spPr>
      </p:pic>
      <p:sp>
        <p:nvSpPr>
          <p:cNvPr id="2" name="Slide Number Placeholder 3">
            <a:extLst>
              <a:ext uri="{FF2B5EF4-FFF2-40B4-BE49-F238E27FC236}">
                <a16:creationId xmlns:a16="http://schemas.microsoft.com/office/drawing/2014/main" id="{1178B5A1-FF3D-0654-2B5D-31B14741D9CF}"/>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a:solidFill>
                  <a:prstClr val="black">
                    <a:tint val="75000"/>
                  </a:prstClr>
                </a:solidFill>
                <a:latin typeface="Calibri"/>
              </a:rPr>
              <a:t>13</a:t>
            </a:r>
            <a:endParaRPr lang="en-US"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p:nvPr/>
        </p:nvSpPr>
        <p:spPr>
          <a:xfrm>
            <a:off x="628650" y="825500"/>
            <a:ext cx="7886700" cy="783122"/>
          </a:xfrm>
          <a:prstGeom prst="rect">
            <a:avLst/>
          </a:prstGeom>
          <a:noFill/>
          <a:ln>
            <a:noFill/>
          </a:ln>
        </p:spPr>
        <p:txBody>
          <a:bodyPr spcFirstLastPara="1" wrap="square" lIns="84875" tIns="42425" rIns="84875" bIns="42425" anchor="t" anchorCtr="0">
            <a:noAutofit/>
          </a:bodyPr>
          <a:lstStyle/>
          <a:p>
            <a:pPr algn="ctr">
              <a:spcBef>
                <a:spcPts val="0"/>
              </a:spcBef>
              <a:spcAft>
                <a:spcPts val="0"/>
              </a:spcAft>
            </a:pPr>
            <a:r>
              <a:rPr lang="en-US" sz="2400" b="1" dirty="0">
                <a:solidFill>
                  <a:schemeClr val="dk2"/>
                </a:solidFill>
                <a:latin typeface="Arial"/>
                <a:ea typeface="Arial"/>
                <a:cs typeface="Arial"/>
                <a:sym typeface="Arial"/>
              </a:rPr>
              <a:t>Size of the US High-Yield Bond Market: </a:t>
            </a:r>
            <a:endParaRPr dirty="0"/>
          </a:p>
          <a:p>
            <a:pPr algn="ctr">
              <a:spcBef>
                <a:spcPts val="0"/>
              </a:spcBef>
              <a:spcAft>
                <a:spcPts val="0"/>
              </a:spcAft>
            </a:pPr>
            <a:r>
              <a:rPr lang="en-US" sz="2400" b="1" dirty="0">
                <a:solidFill>
                  <a:schemeClr val="dk2"/>
                </a:solidFill>
                <a:latin typeface="Arial"/>
                <a:ea typeface="Arial"/>
                <a:cs typeface="Arial"/>
                <a:sym typeface="Arial"/>
              </a:rPr>
              <a:t>1978 – 2022</a:t>
            </a:r>
            <a:endParaRPr dirty="0"/>
          </a:p>
        </p:txBody>
      </p:sp>
      <p:sp>
        <p:nvSpPr>
          <p:cNvPr id="306" name="Google Shape;306;p7"/>
          <p:cNvSpPr txBox="1"/>
          <p:nvPr/>
        </p:nvSpPr>
        <p:spPr>
          <a:xfrm>
            <a:off x="311084" y="5610164"/>
            <a:ext cx="7232715" cy="255004"/>
          </a:xfrm>
          <a:prstGeom prst="rect">
            <a:avLst/>
          </a:prstGeom>
          <a:noFill/>
          <a:ln>
            <a:noFill/>
          </a:ln>
        </p:spPr>
        <p:txBody>
          <a:bodyPr spcFirstLastPara="1" wrap="square" lIns="84875" tIns="42425" rIns="84875" bIns="42425" anchor="t" anchorCtr="0">
            <a:spAutoFit/>
          </a:bodyPr>
          <a:lstStyle/>
          <a:p>
            <a:pPr>
              <a:spcBef>
                <a:spcPts val="0"/>
              </a:spcBef>
              <a:spcAft>
                <a:spcPts val="0"/>
              </a:spcAft>
            </a:pPr>
            <a:r>
              <a:rPr lang="en-US" sz="1100" b="1">
                <a:solidFill>
                  <a:schemeClr val="dk1"/>
                </a:solidFill>
                <a:latin typeface="Arial"/>
                <a:ea typeface="Arial"/>
                <a:cs typeface="Arial"/>
                <a:sym typeface="Arial"/>
              </a:rPr>
              <a:t>Source: NYU Salomon Center estimates using Credit Suisse, S&amp;P, Citi and BofA data</a:t>
            </a:r>
            <a:endParaRPr sz="1100" b="1">
              <a:solidFill>
                <a:schemeClr val="dk1"/>
              </a:solidFill>
              <a:latin typeface="Arial"/>
              <a:ea typeface="Arial"/>
              <a:cs typeface="Arial"/>
              <a:sym typeface="Arial"/>
            </a:endParaRPr>
          </a:p>
        </p:txBody>
      </p:sp>
      <p:graphicFrame>
        <p:nvGraphicFramePr>
          <p:cNvPr id="307" name="Google Shape;307;p7"/>
          <p:cNvGraphicFramePr/>
          <p:nvPr/>
        </p:nvGraphicFramePr>
        <p:xfrm>
          <a:off x="311087" y="1695290"/>
          <a:ext cx="8528115" cy="390192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a:extLst>
              <a:ext uri="{FF2B5EF4-FFF2-40B4-BE49-F238E27FC236}">
                <a16:creationId xmlns:a16="http://schemas.microsoft.com/office/drawing/2014/main" id="{7194A545-2087-4AC0-720C-DBEA6B8CCE5D}"/>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a:solidFill>
                  <a:prstClr val="black">
                    <a:tint val="75000"/>
                  </a:prstClr>
                </a:solidFill>
                <a:latin typeface="Calibri"/>
              </a:rPr>
              <a:t>14</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433147-DF4D-72A7-0BA8-F34432C11123}"/>
              </a:ext>
            </a:extLst>
          </p:cNvPr>
          <p:cNvPicPr>
            <a:picLocks noChangeAspect="1"/>
          </p:cNvPicPr>
          <p:nvPr/>
        </p:nvPicPr>
        <p:blipFill>
          <a:blip r:embed="rId2"/>
          <a:stretch>
            <a:fillRect/>
          </a:stretch>
        </p:blipFill>
        <p:spPr>
          <a:xfrm>
            <a:off x="752734" y="698360"/>
            <a:ext cx="8236120" cy="4586022"/>
          </a:xfrm>
          <a:prstGeom prst="rect">
            <a:avLst/>
          </a:prstGeom>
        </p:spPr>
      </p:pic>
      <p:sp>
        <p:nvSpPr>
          <p:cNvPr id="6" name="Footer Placeholder 5">
            <a:extLst>
              <a:ext uri="{FF2B5EF4-FFF2-40B4-BE49-F238E27FC236}">
                <a16:creationId xmlns:a16="http://schemas.microsoft.com/office/drawing/2014/main" id="{5CC353E7-C845-0404-4369-99AC2DA51A8F}"/>
              </a:ext>
            </a:extLst>
          </p:cNvPr>
          <p:cNvSpPr>
            <a:spLocks noGrp="1"/>
          </p:cNvSpPr>
          <p:nvPr>
            <p:ph type="ftr" sz="quarter" idx="11"/>
          </p:nvPr>
        </p:nvSpPr>
        <p:spPr>
          <a:xfrm>
            <a:off x="69111" y="6077901"/>
            <a:ext cx="2700670" cy="163477"/>
          </a:xfrm>
        </p:spPr>
        <p:txBody>
          <a:bodyPr/>
          <a:lstStyle/>
          <a:p>
            <a:r>
              <a:rPr lang="en-US" sz="1100" dirty="0"/>
              <a:t>Source: WSJ , (11/22/23) </a:t>
            </a:r>
          </a:p>
        </p:txBody>
      </p:sp>
    </p:spTree>
    <p:extLst>
      <p:ext uri="{BB962C8B-B14F-4D97-AF65-F5344CB8AC3E}">
        <p14:creationId xmlns:p14="http://schemas.microsoft.com/office/powerpoint/2010/main" val="1903697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3"/>
          <p:cNvSpPr txBox="1">
            <a:spLocks noGrp="1"/>
          </p:cNvSpPr>
          <p:nvPr>
            <p:ph type="title"/>
          </p:nvPr>
        </p:nvSpPr>
        <p:spPr>
          <a:xfrm>
            <a:off x="762002" y="767479"/>
            <a:ext cx="7619999" cy="641036"/>
          </a:xfrm>
          <a:prstGeom prst="rect">
            <a:avLst/>
          </a:prstGeom>
          <a:noFill/>
          <a:ln>
            <a:noFill/>
          </a:ln>
        </p:spPr>
        <p:txBody>
          <a:bodyPr spcFirstLastPara="1" vert="horz" wrap="square" lIns="95075" tIns="47525" rIns="95075" bIns="47525" numCol="1" anchor="b" anchorCtr="0" compatLnSpc="1">
            <a:prstTxWarp prst="textNoShape">
              <a:avLst/>
            </a:prstTxWarp>
            <a:noAutofit/>
          </a:bodyPr>
          <a:lstStyle/>
          <a:p>
            <a:pPr>
              <a:buClr>
                <a:schemeClr val="dk2"/>
              </a:buClr>
              <a:buSzPts val="2000"/>
            </a:pPr>
            <a:r>
              <a:rPr lang="en-US" sz="2000" dirty="0">
                <a:solidFill>
                  <a:schemeClr val="dk2"/>
                </a:solidFill>
                <a:latin typeface="Arial"/>
                <a:ea typeface="Arial"/>
                <a:cs typeface="Arial"/>
                <a:sym typeface="Arial"/>
              </a:rPr>
              <a:t>U.S. Non-Finance firms Z-Score by S&amp;P Bond Rating: 1992–2022</a:t>
            </a:r>
            <a:endParaRPr dirty="0"/>
          </a:p>
        </p:txBody>
      </p:sp>
      <p:sp>
        <p:nvSpPr>
          <p:cNvPr id="381" name="Google Shape;381;p13"/>
          <p:cNvSpPr txBox="1"/>
          <p:nvPr/>
        </p:nvSpPr>
        <p:spPr>
          <a:xfrm>
            <a:off x="994835" y="5901018"/>
            <a:ext cx="7334248" cy="348645"/>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833" dirty="0">
                <a:solidFill>
                  <a:srgbClr val="000000"/>
                </a:solidFill>
                <a:latin typeface="Arial"/>
                <a:ea typeface="Arial"/>
                <a:cs typeface="Arial"/>
                <a:sym typeface="Arial"/>
              </a:rPr>
              <a:t>Sources: S&amp;P </a:t>
            </a:r>
            <a:r>
              <a:rPr lang="en-US" sz="833" dirty="0" err="1">
                <a:solidFill>
                  <a:srgbClr val="000000"/>
                </a:solidFill>
                <a:latin typeface="Arial"/>
                <a:ea typeface="Arial"/>
                <a:cs typeface="Arial"/>
                <a:sym typeface="Arial"/>
              </a:rPr>
              <a:t>CapitalIQ</a:t>
            </a:r>
            <a:r>
              <a:rPr lang="en-US" sz="833" dirty="0">
                <a:solidFill>
                  <a:srgbClr val="000000"/>
                </a:solidFill>
                <a:latin typeface="Arial"/>
                <a:ea typeface="Arial"/>
                <a:cs typeface="Arial"/>
                <a:sym typeface="Arial"/>
              </a:rPr>
              <a:t>, </a:t>
            </a:r>
            <a:r>
              <a:rPr lang="en-US" sz="833" i="1" dirty="0" err="1">
                <a:solidFill>
                  <a:srgbClr val="000000"/>
                </a:solidFill>
                <a:latin typeface="Arial"/>
                <a:ea typeface="Arial"/>
                <a:cs typeface="Arial"/>
                <a:sym typeface="Arial"/>
              </a:rPr>
              <a:t>Compustat</a:t>
            </a:r>
            <a:r>
              <a:rPr lang="en-US" sz="833" dirty="0">
                <a:solidFill>
                  <a:srgbClr val="000000"/>
                </a:solidFill>
                <a:latin typeface="Arial"/>
                <a:ea typeface="Arial"/>
                <a:cs typeface="Arial"/>
                <a:sym typeface="Arial"/>
              </a:rPr>
              <a:t> Database, mainly S&amp;P 500 firms, compilation by NYU Salomon Center, Stern School of Business.</a:t>
            </a:r>
          </a:p>
          <a:p>
            <a:pPr>
              <a:spcBef>
                <a:spcPts val="0"/>
              </a:spcBef>
              <a:spcAft>
                <a:spcPts val="0"/>
              </a:spcAft>
            </a:pPr>
            <a:r>
              <a:rPr lang="en-US" sz="833" dirty="0">
                <a:solidFill>
                  <a:srgbClr val="000000"/>
                </a:solidFill>
                <a:latin typeface="Arial"/>
                <a:ea typeface="Arial"/>
                <a:cs typeface="Arial"/>
                <a:sym typeface="Arial"/>
              </a:rPr>
              <a:t>-0.87 is mean and -0.50 is the median Z scores fo</a:t>
            </a:r>
            <a:r>
              <a:rPr lang="en-US" sz="833" dirty="0"/>
              <a:t>r the rating category D (2020 only).</a:t>
            </a:r>
            <a:endParaRPr dirty="0"/>
          </a:p>
        </p:txBody>
      </p:sp>
      <p:graphicFrame>
        <p:nvGraphicFramePr>
          <p:cNvPr id="382" name="Google Shape;382;p13"/>
          <p:cNvGraphicFramePr/>
          <p:nvPr/>
        </p:nvGraphicFramePr>
        <p:xfrm>
          <a:off x="835169" y="1558820"/>
          <a:ext cx="7493926" cy="4034865"/>
        </p:xfrm>
        <a:graphic>
          <a:graphicData uri="http://schemas.openxmlformats.org/drawingml/2006/table">
            <a:tbl>
              <a:tblPr firstRow="1" bandRow="1">
                <a:noFill/>
              </a:tblPr>
              <a:tblGrid>
                <a:gridCol w="960531">
                  <a:extLst>
                    <a:ext uri="{9D8B030D-6E8A-4147-A177-3AD203B41FA5}">
                      <a16:colId xmlns:a16="http://schemas.microsoft.com/office/drawing/2014/main" val="20000"/>
                    </a:ext>
                  </a:extLst>
                </a:gridCol>
                <a:gridCol w="956693">
                  <a:extLst>
                    <a:ext uri="{9D8B030D-6E8A-4147-A177-3AD203B41FA5}">
                      <a16:colId xmlns:a16="http://schemas.microsoft.com/office/drawing/2014/main" val="3863420753"/>
                    </a:ext>
                  </a:extLst>
                </a:gridCol>
                <a:gridCol w="956693">
                  <a:extLst>
                    <a:ext uri="{9D8B030D-6E8A-4147-A177-3AD203B41FA5}">
                      <a16:colId xmlns:a16="http://schemas.microsoft.com/office/drawing/2014/main" val="20001"/>
                    </a:ext>
                  </a:extLst>
                </a:gridCol>
                <a:gridCol w="964369">
                  <a:extLst>
                    <a:ext uri="{9D8B030D-6E8A-4147-A177-3AD203B41FA5}">
                      <a16:colId xmlns:a16="http://schemas.microsoft.com/office/drawing/2014/main" val="20002"/>
                    </a:ext>
                  </a:extLst>
                </a:gridCol>
                <a:gridCol w="960531">
                  <a:extLst>
                    <a:ext uri="{9D8B030D-6E8A-4147-A177-3AD203B41FA5}">
                      <a16:colId xmlns:a16="http://schemas.microsoft.com/office/drawing/2014/main" val="20003"/>
                    </a:ext>
                  </a:extLst>
                </a:gridCol>
                <a:gridCol w="960531">
                  <a:extLst>
                    <a:ext uri="{9D8B030D-6E8A-4147-A177-3AD203B41FA5}">
                      <a16:colId xmlns:a16="http://schemas.microsoft.com/office/drawing/2014/main" val="20004"/>
                    </a:ext>
                  </a:extLst>
                </a:gridCol>
                <a:gridCol w="787699">
                  <a:extLst>
                    <a:ext uri="{9D8B030D-6E8A-4147-A177-3AD203B41FA5}">
                      <a16:colId xmlns:a16="http://schemas.microsoft.com/office/drawing/2014/main" val="20005"/>
                    </a:ext>
                  </a:extLst>
                </a:gridCol>
                <a:gridCol w="946879">
                  <a:extLst>
                    <a:ext uri="{9D8B030D-6E8A-4147-A177-3AD203B41FA5}">
                      <a16:colId xmlns:a16="http://schemas.microsoft.com/office/drawing/2014/main" val="20006"/>
                    </a:ext>
                  </a:extLst>
                </a:gridCol>
              </a:tblGrid>
              <a:tr h="584200">
                <a:tc>
                  <a:txBody>
                    <a:bodyPr/>
                    <a:lstStyle/>
                    <a:p>
                      <a:pPr marL="0" marR="0" lvl="0" indent="0" algn="ctr" rtl="0">
                        <a:spcBef>
                          <a:spcPts val="0"/>
                        </a:spcBef>
                        <a:spcAft>
                          <a:spcPts val="0"/>
                        </a:spcAft>
                        <a:buNone/>
                      </a:pPr>
                      <a:r>
                        <a:rPr lang="en-US" sz="1700" b="1" u="none" strike="noStrike" cap="none">
                          <a:solidFill>
                            <a:schemeClr val="lt1"/>
                          </a:solidFill>
                        </a:rPr>
                        <a:t>Rating</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chemeClr val="lt1"/>
                        </a:buClr>
                        <a:buSzPts val="1700"/>
                        <a:buFont typeface="Calibri"/>
                        <a:buNone/>
                      </a:pPr>
                      <a:r>
                        <a:rPr lang="en-US" sz="1700" b="1" dirty="0">
                          <a:solidFill>
                            <a:schemeClr val="bg1"/>
                          </a:solidFill>
                        </a:rPr>
                        <a:t>2022 </a:t>
                      </a:r>
                      <a:r>
                        <a:rPr lang="en-US" sz="1300" b="1" dirty="0">
                          <a:solidFill>
                            <a:schemeClr val="bg1"/>
                          </a:solidFill>
                        </a:rPr>
                        <a:t>(No.)</a:t>
                      </a:r>
                      <a:endParaRPr sz="1300" b="1" dirty="0">
                        <a:solidFill>
                          <a:schemeClr val="bg1"/>
                        </a:solidFill>
                      </a:endParaRPr>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31859B"/>
                    </a:solidFill>
                  </a:tcPr>
                </a:tc>
                <a:tc>
                  <a:txBody>
                    <a:bodyPr/>
                    <a:lstStyle/>
                    <a:p>
                      <a:pPr marL="0" marR="0" lvl="0" indent="0" algn="ctr" rtl="0">
                        <a:lnSpc>
                          <a:spcPct val="100000"/>
                        </a:lnSpc>
                        <a:spcBef>
                          <a:spcPts val="0"/>
                        </a:spcBef>
                        <a:spcAft>
                          <a:spcPts val="0"/>
                        </a:spcAft>
                        <a:buClr>
                          <a:schemeClr val="lt1"/>
                        </a:buClr>
                        <a:buSzPts val="1700"/>
                        <a:buFont typeface="Calibri"/>
                        <a:buNone/>
                      </a:pPr>
                      <a:r>
                        <a:rPr lang="en-US" sz="1700" b="1" u="none" strike="noStrike" cap="none" dirty="0">
                          <a:solidFill>
                            <a:schemeClr val="lt1"/>
                          </a:solidFill>
                        </a:rPr>
                        <a:t>2019-2020</a:t>
                      </a:r>
                      <a:r>
                        <a:rPr lang="en-US" sz="1300" b="1" u="none" strike="noStrike" cap="none" dirty="0">
                          <a:solidFill>
                            <a:schemeClr val="lt1"/>
                          </a:solidFill>
                        </a:rPr>
                        <a:t> (No.)</a:t>
                      </a:r>
                      <a:endParaRPr dirty="0"/>
                    </a:p>
                  </a:txBody>
                  <a:tcPr marL="76200" marR="7620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tc>
                  <a:txBody>
                    <a:bodyPr/>
                    <a:lstStyle/>
                    <a:p>
                      <a:pPr marL="0" marR="0" lvl="0" indent="0" algn="ctr" rtl="0">
                        <a:spcBef>
                          <a:spcPts val="0"/>
                        </a:spcBef>
                        <a:spcAft>
                          <a:spcPts val="0"/>
                        </a:spcAft>
                        <a:buNone/>
                      </a:pPr>
                      <a:r>
                        <a:rPr lang="en-US" sz="1700" b="1" u="none" strike="noStrike" cap="none">
                          <a:solidFill>
                            <a:schemeClr val="lt1"/>
                          </a:solidFill>
                        </a:rPr>
                        <a:t>2015-2017</a:t>
                      </a:r>
                      <a:r>
                        <a:rPr lang="en-US" sz="1300" b="1" u="none" strike="noStrike" cap="none">
                          <a:solidFill>
                            <a:schemeClr val="lt1"/>
                          </a:solidFill>
                        </a:rPr>
                        <a:t> (No.)</a:t>
                      </a:r>
                      <a:endParaRPr/>
                    </a:p>
                  </a:txBody>
                  <a:tcPr marL="76200" marR="7620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tc>
                  <a:txBody>
                    <a:bodyPr/>
                    <a:lstStyle/>
                    <a:p>
                      <a:pPr marL="0" marR="0" lvl="0" indent="0" algn="ctr" rtl="0">
                        <a:spcBef>
                          <a:spcPts val="0"/>
                        </a:spcBef>
                        <a:spcAft>
                          <a:spcPts val="0"/>
                        </a:spcAft>
                        <a:buNone/>
                      </a:pPr>
                      <a:r>
                        <a:rPr lang="en-US" sz="1700" b="1" u="none" strike="noStrike" cap="none">
                          <a:solidFill>
                            <a:schemeClr val="lt1"/>
                          </a:solidFill>
                        </a:rPr>
                        <a:t>2011-2013 </a:t>
                      </a:r>
                      <a:r>
                        <a:rPr lang="en-US" sz="1300" b="1" u="none" strike="noStrike" cap="none">
                          <a:solidFill>
                            <a:schemeClr val="lt1"/>
                          </a:solidFill>
                        </a:rPr>
                        <a:t>(No.)</a:t>
                      </a:r>
                      <a:endParaRPr/>
                    </a:p>
                  </a:txBody>
                  <a:tcPr marL="76200" marR="7620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tc>
                  <a:txBody>
                    <a:bodyPr/>
                    <a:lstStyle/>
                    <a:p>
                      <a:pPr marL="0" marR="0" lvl="0" indent="0" algn="ctr" rtl="0">
                        <a:spcBef>
                          <a:spcPts val="0"/>
                        </a:spcBef>
                        <a:spcAft>
                          <a:spcPts val="0"/>
                        </a:spcAft>
                        <a:buNone/>
                      </a:pPr>
                      <a:r>
                        <a:rPr lang="en-US" sz="1700" b="1" u="none" strike="noStrike" cap="none">
                          <a:solidFill>
                            <a:schemeClr val="lt1"/>
                          </a:solidFill>
                        </a:rPr>
                        <a:t>2004-2010</a:t>
                      </a:r>
                      <a:endParaRPr/>
                    </a:p>
                  </a:txBody>
                  <a:tcPr marL="76200" marR="7620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tc>
                  <a:txBody>
                    <a:bodyPr/>
                    <a:lstStyle/>
                    <a:p>
                      <a:pPr marL="0" marR="0" lvl="0" indent="0" algn="ctr" rtl="0">
                        <a:spcBef>
                          <a:spcPts val="0"/>
                        </a:spcBef>
                        <a:spcAft>
                          <a:spcPts val="0"/>
                        </a:spcAft>
                        <a:buNone/>
                      </a:pPr>
                      <a:r>
                        <a:rPr lang="en-US" sz="1700" b="1" u="none" strike="noStrike" cap="none">
                          <a:solidFill>
                            <a:schemeClr val="lt1"/>
                          </a:solidFill>
                        </a:rPr>
                        <a:t>1996-2001</a:t>
                      </a:r>
                      <a:endParaRPr/>
                    </a:p>
                  </a:txBody>
                  <a:tcPr marL="76200" marR="7620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tc>
                  <a:txBody>
                    <a:bodyPr/>
                    <a:lstStyle/>
                    <a:p>
                      <a:pPr marL="0" marR="0" lvl="0" indent="0" algn="ctr" rtl="0">
                        <a:spcBef>
                          <a:spcPts val="0"/>
                        </a:spcBef>
                        <a:spcAft>
                          <a:spcPts val="0"/>
                        </a:spcAft>
                        <a:buNone/>
                      </a:pPr>
                      <a:r>
                        <a:rPr lang="en-US" sz="1700" b="1" u="none" strike="noStrike" cap="none" dirty="0">
                          <a:solidFill>
                            <a:schemeClr val="lt1"/>
                          </a:solidFill>
                        </a:rPr>
                        <a:t>1992-1995</a:t>
                      </a:r>
                      <a:endParaRPr dirty="0"/>
                    </a:p>
                  </a:txBody>
                  <a:tcPr marL="76200" marR="7620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31859B"/>
                    </a:solidFill>
                  </a:tcPr>
                </a:tc>
                <a:extLst>
                  <a:ext uri="{0D108BD9-81ED-4DB2-BD59-A6C34878D82A}">
                    <a16:rowId xmlns:a16="http://schemas.microsoft.com/office/drawing/2014/main" val="10000"/>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AAA/AA</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6.32 (20)</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4.74 (14)</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4.20 (14)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4.13 (15)</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4.18</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6.20*</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4.80*</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A</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4.33 (99)</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4.03 (67)</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rPr>
                        <a:t>3.85 (55)</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4.00 (64)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3.71</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4.22</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3.87</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BBB</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3.63 (315)</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2.87 (222)</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3.10 (137)</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3.01 (131)</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dirty="0">
                          <a:solidFill>
                            <a:schemeClr val="dk1"/>
                          </a:solidFill>
                        </a:rPr>
                        <a:t>3.26</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3.74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2.75</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BB</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3.13 (324)</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2.29 (270)</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2.45 (173)</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2.69 (119)</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dirty="0">
                          <a:solidFill>
                            <a:schemeClr val="dk1"/>
                          </a:solidFill>
                        </a:rPr>
                        <a:t>2.48</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dirty="0">
                          <a:solidFill>
                            <a:schemeClr val="dk1"/>
                          </a:solidFill>
                        </a:rPr>
                        <a:t>2.81</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2.25</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B</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1.80 (242)</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1.22 (203)</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1.65 (94)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1.66 (80)</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1.74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dirty="0">
                          <a:solidFill>
                            <a:schemeClr val="dk1"/>
                          </a:solidFill>
                        </a:rPr>
                        <a:t>1.80</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1.87</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450875">
                <a:tc>
                  <a:txBody>
                    <a:bodyPr/>
                    <a:lstStyle/>
                    <a:p>
                      <a:pPr marL="0" marR="0" lvl="0" indent="0" algn="ctr" rtl="0">
                        <a:spcBef>
                          <a:spcPts val="0"/>
                        </a:spcBef>
                        <a:spcAft>
                          <a:spcPts val="0"/>
                        </a:spcAft>
                        <a:buNone/>
                      </a:pPr>
                      <a:r>
                        <a:rPr lang="en-US" sz="1500" b="1" u="none" strike="noStrike" cap="none">
                          <a:solidFill>
                            <a:schemeClr val="lt1"/>
                          </a:solidFill>
                        </a:rPr>
                        <a:t>CCC/CC</a:t>
                      </a:r>
                      <a:endParaRPr/>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dirty="0"/>
                        <a:t>0.43 (34)</a:t>
                      </a:r>
                      <a:endParaRPr sz="1300"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dirty="0">
                          <a:solidFill>
                            <a:schemeClr val="dk1"/>
                          </a:solidFill>
                          <a:latin typeface="Calibri"/>
                          <a:ea typeface="Calibri"/>
                          <a:cs typeface="Calibri"/>
                          <a:sym typeface="Calibri"/>
                        </a:rPr>
                        <a:t>0.47 (23)</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0.73 (4)</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0" u="none" strike="noStrike" cap="none">
                          <a:solidFill>
                            <a:schemeClr val="dk1"/>
                          </a:solidFill>
                        </a:rPr>
                        <a:t>0.23 (3)</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0.46</a:t>
                      </a:r>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dirty="0">
                          <a:solidFill>
                            <a:schemeClr val="dk1"/>
                          </a:solidFill>
                        </a:rPr>
                        <a:t>0.33</a:t>
                      </a:r>
                      <a:endParaRPr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0" u="none" strike="noStrike" cap="none">
                          <a:solidFill>
                            <a:schemeClr val="dk1"/>
                          </a:solidFill>
                        </a:rPr>
                        <a:t>0.40</a:t>
                      </a:r>
                      <a:endParaRPr/>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450875">
                <a:tc>
                  <a:txBody>
                    <a:bodyPr/>
                    <a:lstStyle/>
                    <a:p>
                      <a:pPr marL="0" marR="0" lvl="0" indent="0" algn="ctr" rtl="0">
                        <a:spcBef>
                          <a:spcPts val="0"/>
                        </a:spcBef>
                        <a:spcAft>
                          <a:spcPts val="0"/>
                        </a:spcAft>
                        <a:buNone/>
                      </a:pPr>
                      <a:r>
                        <a:rPr lang="en-US" sz="1500" b="1" u="none" strike="noStrike" cap="none" dirty="0">
                          <a:solidFill>
                            <a:schemeClr val="lt1"/>
                          </a:solidFill>
                        </a:rPr>
                        <a:t>D</a:t>
                      </a:r>
                      <a:endParaRPr b="1" dirty="0"/>
                    </a:p>
                  </a:txBody>
                  <a:tcPr marL="76200" marR="76200" marT="38100" marB="3810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5"/>
                    </a:solidFill>
                  </a:tcPr>
                </a:tc>
                <a:tc>
                  <a:txBody>
                    <a:bodyPr/>
                    <a:lstStyle/>
                    <a:p>
                      <a:pPr marL="111125" marR="0" lvl="0" indent="0" algn="l" rtl="0">
                        <a:spcBef>
                          <a:spcPts val="0"/>
                        </a:spcBef>
                        <a:spcAft>
                          <a:spcPts val="0"/>
                        </a:spcAft>
                        <a:buNone/>
                      </a:pPr>
                      <a:r>
                        <a:rPr lang="en-US" sz="1300" b="1" dirty="0"/>
                        <a:t>-0.24 (14)</a:t>
                      </a:r>
                      <a:endParaRPr sz="1300" b="1" dirty="0"/>
                    </a:p>
                  </a:txBody>
                  <a:tcPr marL="76200" marR="76200" marT="38100" marB="38100"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19063" marR="0" lvl="0" indent="0" algn="l" rtl="0">
                        <a:spcBef>
                          <a:spcPts val="0"/>
                        </a:spcBef>
                        <a:spcAft>
                          <a:spcPts val="0"/>
                        </a:spcAft>
                        <a:buNone/>
                      </a:pPr>
                      <a:r>
                        <a:rPr lang="en-US" sz="1300" b="1" u="none" strike="noStrike" cap="none" dirty="0">
                          <a:solidFill>
                            <a:schemeClr val="dk1"/>
                          </a:solidFill>
                          <a:latin typeface="Calibri"/>
                          <a:ea typeface="Calibri"/>
                          <a:cs typeface="Calibri"/>
                          <a:sym typeface="Calibri"/>
                        </a:rPr>
                        <a:t>-0.76 (54),# </a:t>
                      </a:r>
                    </a:p>
                    <a:p>
                      <a:pPr marL="177800" marR="0" lvl="0" indent="0" algn="l" rtl="0">
                        <a:spcBef>
                          <a:spcPts val="0"/>
                        </a:spcBef>
                        <a:spcAft>
                          <a:spcPts val="0"/>
                        </a:spcAft>
                        <a:buNone/>
                      </a:pPr>
                      <a:r>
                        <a:rPr lang="en-US" sz="1300" b="1" u="none" strike="noStrike" cap="none" dirty="0">
                          <a:solidFill>
                            <a:schemeClr val="dk1"/>
                          </a:solidFill>
                          <a:latin typeface="Calibri"/>
                          <a:ea typeface="Calibri"/>
                          <a:cs typeface="Calibri"/>
                          <a:sym typeface="Calibri"/>
                        </a:rPr>
                        <a:t>-0.42 (59)^</a:t>
                      </a:r>
                      <a:endParaRPr b="1"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14300" marR="0" lvl="0" indent="0" algn="l" rtl="0">
                        <a:spcBef>
                          <a:spcPts val="0"/>
                        </a:spcBef>
                        <a:spcAft>
                          <a:spcPts val="0"/>
                        </a:spcAft>
                        <a:buNone/>
                      </a:pPr>
                      <a:r>
                        <a:rPr lang="en-US" sz="1300" b="1" u="none" strike="noStrike" cap="none" dirty="0">
                          <a:solidFill>
                            <a:schemeClr val="dk1"/>
                          </a:solidFill>
                        </a:rPr>
                        <a:t>-0.10 (16)</a:t>
                      </a:r>
                      <a:endParaRPr sz="1300" b="1" u="none" strike="noStrike" cap="none" baseline="30000" dirty="0">
                        <a:solidFill>
                          <a:schemeClr val="dk1"/>
                        </a:solidFill>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177800" marR="0" lvl="0" indent="0" algn="l" rtl="0">
                        <a:spcBef>
                          <a:spcPts val="0"/>
                        </a:spcBef>
                        <a:spcAft>
                          <a:spcPts val="0"/>
                        </a:spcAft>
                        <a:buNone/>
                      </a:pPr>
                      <a:r>
                        <a:rPr lang="en-US" sz="1300" b="1" u="none" strike="noStrike" cap="none" dirty="0">
                          <a:solidFill>
                            <a:schemeClr val="dk1"/>
                          </a:solidFill>
                        </a:rPr>
                        <a:t>0.01 (33)</a:t>
                      </a:r>
                      <a:endParaRPr sz="1300" b="1" u="none" strike="noStrike" cap="none" baseline="30000" dirty="0">
                        <a:solidFill>
                          <a:schemeClr val="dk1"/>
                        </a:solidFill>
                      </a:endParaRPr>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28600" marR="0" lvl="0" indent="0" algn="l" rtl="0">
                        <a:spcBef>
                          <a:spcPts val="0"/>
                        </a:spcBef>
                        <a:spcAft>
                          <a:spcPts val="0"/>
                        </a:spcAft>
                        <a:buNone/>
                      </a:pPr>
                      <a:r>
                        <a:rPr lang="en-US" sz="1300" b="1" u="none" strike="noStrike" cap="none" dirty="0">
                          <a:solidFill>
                            <a:schemeClr val="dk1"/>
                          </a:solidFill>
                        </a:rPr>
                        <a:t>-0.04</a:t>
                      </a:r>
                      <a:endParaRPr b="1"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28600" marR="0" lvl="0" indent="0" algn="l" rtl="0">
                        <a:spcBef>
                          <a:spcPts val="0"/>
                        </a:spcBef>
                        <a:spcAft>
                          <a:spcPts val="0"/>
                        </a:spcAft>
                        <a:buNone/>
                      </a:pPr>
                      <a:r>
                        <a:rPr lang="en-US" sz="1300" b="1" u="none" strike="noStrike" cap="none" dirty="0">
                          <a:solidFill>
                            <a:schemeClr val="dk1"/>
                          </a:solidFill>
                        </a:rPr>
                        <a:t>-0.20</a:t>
                      </a:r>
                      <a:endParaRPr b="1" dirty="0"/>
                    </a:p>
                  </a:txBody>
                  <a:tcPr marL="0" marR="0" marT="38100" marB="381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tc>
                  <a:txBody>
                    <a:bodyPr/>
                    <a:lstStyle/>
                    <a:p>
                      <a:pPr marL="292100" marR="0" lvl="0" indent="0" algn="l" rtl="0">
                        <a:spcBef>
                          <a:spcPts val="0"/>
                        </a:spcBef>
                        <a:spcAft>
                          <a:spcPts val="0"/>
                        </a:spcAft>
                        <a:buNone/>
                      </a:pPr>
                      <a:r>
                        <a:rPr lang="en-US" sz="1300" b="1" u="none" strike="noStrike" cap="none" dirty="0">
                          <a:solidFill>
                            <a:schemeClr val="dk1"/>
                          </a:solidFill>
                        </a:rPr>
                        <a:t>0.05</a:t>
                      </a:r>
                      <a:endParaRPr b="1" dirty="0"/>
                    </a:p>
                  </a:txBody>
                  <a:tcPr marL="0" marR="0" marT="38100" marB="3810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sp>
        <p:nvSpPr>
          <p:cNvPr id="383" name="Google Shape;383;p13"/>
          <p:cNvSpPr txBox="1"/>
          <p:nvPr/>
        </p:nvSpPr>
        <p:spPr>
          <a:xfrm>
            <a:off x="994835" y="5717083"/>
            <a:ext cx="7154332" cy="22051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833">
                <a:solidFill>
                  <a:srgbClr val="000000"/>
                </a:solidFill>
                <a:latin typeface="Arial"/>
                <a:ea typeface="Arial"/>
                <a:cs typeface="Arial"/>
                <a:sym typeface="Arial"/>
              </a:rPr>
              <a:t>*AAA Only.</a:t>
            </a:r>
            <a:endParaRPr/>
          </a:p>
        </p:txBody>
      </p:sp>
      <p:sp>
        <p:nvSpPr>
          <p:cNvPr id="4" name="Slide Number Placeholder 3">
            <a:extLst>
              <a:ext uri="{FF2B5EF4-FFF2-40B4-BE49-F238E27FC236}">
                <a16:creationId xmlns:a16="http://schemas.microsoft.com/office/drawing/2014/main" id="{1F72F0BB-48C9-E851-8282-63E7571208CD}"/>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dirty="0">
                <a:solidFill>
                  <a:prstClr val="black">
                    <a:tint val="75000"/>
                  </a:prstClr>
                </a:solidFill>
                <a:latin typeface="Calibri"/>
              </a:rPr>
              <a:t>15</a:t>
            </a:r>
            <a:endParaRPr lang="en-US"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459769"/>
            <a:ext cx="9143999" cy="1015465"/>
          </a:xfrm>
        </p:spPr>
        <p:txBody>
          <a:bodyPr/>
          <a:lstStyle/>
          <a:p>
            <a:r>
              <a:rPr lang="en-US" sz="2000" i="0" dirty="0">
                <a:solidFill>
                  <a:srgbClr val="222222"/>
                </a:solidFill>
                <a:effectLst/>
                <a:latin typeface="Arial" panose="020B0604020202020204" pitchFamily="34" charset="0"/>
              </a:rPr>
              <a:t>CORPORATE DEBT MARKET DEVELOPMENT IMPACT ON ZOMBIE RATIOS</a:t>
            </a:r>
            <a:br>
              <a:rPr lang="en-US" sz="200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(Based on New Issuance of Worldwide and U.S. High Yield Bonds)</a:t>
            </a:r>
            <a:endParaRPr lang="en-US" sz="2000" dirty="0">
              <a:latin typeface="Arial (Headings)"/>
            </a:endParaRPr>
          </a:p>
        </p:txBody>
      </p:sp>
      <p:sp>
        <p:nvSpPr>
          <p:cNvPr id="3" name="Slide Number Placeholder 3">
            <a:extLst>
              <a:ext uri="{FF2B5EF4-FFF2-40B4-BE49-F238E27FC236}">
                <a16:creationId xmlns:a16="http://schemas.microsoft.com/office/drawing/2014/main" id="{1DADD144-5661-D132-B51F-9216DA96189B}"/>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41</a:t>
            </a:fld>
            <a:endParaRPr lang="en-US" dirty="0">
              <a:solidFill>
                <a:srgbClr val="000000"/>
              </a:solidFill>
            </a:endParaRPr>
          </a:p>
        </p:txBody>
      </p:sp>
      <p:sp>
        <p:nvSpPr>
          <p:cNvPr id="5" name="Content Placeholder 5">
            <a:extLst>
              <a:ext uri="{FF2B5EF4-FFF2-40B4-BE49-F238E27FC236}">
                <a16:creationId xmlns:a16="http://schemas.microsoft.com/office/drawing/2014/main" id="{87F5797E-727A-FE39-7BE9-278CC1718A0F}"/>
              </a:ext>
            </a:extLst>
          </p:cNvPr>
          <p:cNvSpPr>
            <a:spLocks noGrp="1"/>
          </p:cNvSpPr>
          <p:nvPr>
            <p:ph idx="1"/>
          </p:nvPr>
        </p:nvSpPr>
        <p:spPr>
          <a:xfrm>
            <a:off x="457199" y="1906645"/>
            <a:ext cx="8229600" cy="2585125"/>
          </a:xfrm>
        </p:spPr>
        <p:txBody>
          <a:bodyPr/>
          <a:lstStyle/>
          <a:p>
            <a:pPr marL="285750" indent="-285750">
              <a:buFont typeface="Wingdings" panose="05000000000000000000" pitchFamily="2" charset="2"/>
              <a:buChar char="§"/>
            </a:pPr>
            <a:r>
              <a:rPr lang="en-US" sz="1800" b="0" dirty="0">
                <a:effectLst/>
              </a:rPr>
              <a:t> 7.3% of B Rated Firm Bonds Qualified As Zombies Over Time</a:t>
            </a:r>
          </a:p>
          <a:p>
            <a:pPr marL="285750" indent="-285750">
              <a:buFont typeface="Wingdings" panose="05000000000000000000" pitchFamily="2" charset="2"/>
              <a:buChar char="§"/>
            </a:pPr>
            <a:r>
              <a:rPr lang="en-US" sz="1800" b="0" dirty="0">
                <a:effectLst/>
              </a:rPr>
              <a:t>28.0% of CCC/CC Rated Firm Bonds Qualified As Zombies</a:t>
            </a:r>
          </a:p>
          <a:p>
            <a:pPr marL="285750" indent="-285750">
              <a:buFont typeface="Wingdings" panose="05000000000000000000" pitchFamily="2" charset="2"/>
              <a:buChar char="§"/>
            </a:pPr>
            <a:r>
              <a:rPr lang="en-US" sz="1800" b="0" dirty="0">
                <a:effectLst/>
              </a:rPr>
              <a:t>The Median EBITDA Interest Coverage Ratio of CCC (S&amp;P) Rated Bonds in 2007-2009 was 1.1 and the Median EBITDA Interest Coverage Ratio of  CCC Rated Bonds in 2022 was 0.9; hence about 50% of CCC companies did not cover their interest payments with their cash flows in recent years</a:t>
            </a:r>
            <a:br>
              <a:rPr lang="en-US" sz="1800" b="0" dirty="0">
                <a:effectLst/>
              </a:rPr>
            </a:br>
            <a:endParaRPr lang="en-US" sz="18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53458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459769"/>
            <a:ext cx="9143999" cy="707688"/>
          </a:xfrm>
        </p:spPr>
        <p:txBody>
          <a:bodyPr/>
          <a:lstStyle/>
          <a:p>
            <a:r>
              <a:rPr lang="en-US" sz="2000" i="0" dirty="0">
                <a:solidFill>
                  <a:srgbClr val="222222"/>
                </a:solidFill>
                <a:effectLst/>
                <a:latin typeface="Arial" panose="020B0604020202020204" pitchFamily="34" charset="0"/>
              </a:rPr>
              <a:t>IMPACT OF ZOMBIE FIRMS ON THE ECONOMY</a:t>
            </a:r>
            <a:br>
              <a:rPr lang="en-US" sz="200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 (Congestion Regression Results)</a:t>
            </a:r>
            <a:endParaRPr lang="en-US" sz="2000" dirty="0">
              <a:latin typeface="Arial (Headings)"/>
            </a:endParaRPr>
          </a:p>
        </p:txBody>
      </p:sp>
      <p:sp>
        <p:nvSpPr>
          <p:cNvPr id="3" name="Slide Number Placeholder 3">
            <a:extLst>
              <a:ext uri="{FF2B5EF4-FFF2-40B4-BE49-F238E27FC236}">
                <a16:creationId xmlns:a16="http://schemas.microsoft.com/office/drawing/2014/main" id="{1DADD144-5661-D132-B51F-9216DA96189B}"/>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42</a:t>
            </a:fld>
            <a:endParaRPr lang="en-US" dirty="0">
              <a:solidFill>
                <a:srgbClr val="000000"/>
              </a:solidFill>
            </a:endParaRPr>
          </a:p>
        </p:txBody>
      </p:sp>
      <p:sp>
        <p:nvSpPr>
          <p:cNvPr id="5" name="Content Placeholder 5">
            <a:extLst>
              <a:ext uri="{FF2B5EF4-FFF2-40B4-BE49-F238E27FC236}">
                <a16:creationId xmlns:a16="http://schemas.microsoft.com/office/drawing/2014/main" id="{87F5797E-727A-FE39-7BE9-278CC1718A0F}"/>
              </a:ext>
            </a:extLst>
          </p:cNvPr>
          <p:cNvSpPr>
            <a:spLocks noGrp="1"/>
          </p:cNvSpPr>
          <p:nvPr>
            <p:ph idx="1"/>
          </p:nvPr>
        </p:nvSpPr>
        <p:spPr>
          <a:xfrm>
            <a:off x="457199" y="1906645"/>
            <a:ext cx="8229600" cy="2446626"/>
          </a:xfrm>
        </p:spPr>
        <p:txBody>
          <a:bodyPr/>
          <a:lstStyle/>
          <a:p>
            <a:pPr algn="l"/>
            <a:r>
              <a:rPr lang="en-US" sz="1800" b="0" i="0" dirty="0">
                <a:solidFill>
                  <a:srgbClr val="222222"/>
                </a:solidFill>
                <a:effectLst/>
                <a:latin typeface="Arial" panose="020B0604020202020204" pitchFamily="34" charset="0"/>
              </a:rPr>
              <a:t>A 1% INCREASE in Zombie Ratios In a Sample of Industrial Sectors Lead To LOWER Various Measures of Performance Amongst NON-ZOMBIE Firms In the Same Industrial Sector: Performance Measures Resulted In:</a:t>
            </a:r>
            <a:endParaRPr lang="en-US" sz="1800" b="0" i="0" dirty="0">
              <a:solidFill>
                <a:srgbClr val="222222"/>
              </a:solidFill>
              <a:latin typeface="Arial" panose="020B0604020202020204" pitchFamily="34" charset="0"/>
            </a:endParaRPr>
          </a:p>
          <a:p>
            <a:pPr marL="514350" lvl="1" indent="-171450">
              <a:buFont typeface="Arial" panose="020B0604020202020204" pitchFamily="34" charset="0"/>
              <a:buChar char="•"/>
            </a:pPr>
            <a:r>
              <a:rPr lang="en-US" sz="1800" b="0" i="0" dirty="0">
                <a:solidFill>
                  <a:srgbClr val="222222"/>
                </a:solidFill>
                <a:effectLst/>
                <a:latin typeface="Arial" panose="020B0604020202020204" pitchFamily="34" charset="0"/>
              </a:rPr>
              <a:t>1.5% DECREASE in Investment</a:t>
            </a:r>
            <a:endParaRPr lang="en-US" sz="1800" b="0" dirty="0">
              <a:solidFill>
                <a:srgbClr val="222222"/>
              </a:solidFill>
              <a:effectLst/>
              <a:latin typeface="Arial" panose="020B0604020202020204" pitchFamily="34" charset="0"/>
            </a:endParaRPr>
          </a:p>
          <a:p>
            <a:pPr marL="514350" lvl="1" indent="-171450">
              <a:buFont typeface="Arial" panose="020B0604020202020204" pitchFamily="34" charset="0"/>
              <a:buChar char="•"/>
            </a:pPr>
            <a:r>
              <a:rPr lang="en-US" sz="1800" b="0" i="0" dirty="0">
                <a:solidFill>
                  <a:srgbClr val="222222"/>
                </a:solidFill>
                <a:effectLst/>
                <a:latin typeface="Arial" panose="020B0604020202020204" pitchFamily="34" charset="0"/>
              </a:rPr>
              <a:t>2.5% DECREASE In Employment</a:t>
            </a:r>
            <a:endParaRPr lang="en-US" sz="1800" b="0" i="0" dirty="0">
              <a:solidFill>
                <a:srgbClr val="222222"/>
              </a:solidFill>
              <a:latin typeface="Arial" panose="020B0604020202020204" pitchFamily="34" charset="0"/>
            </a:endParaRPr>
          </a:p>
          <a:p>
            <a:pPr marL="514350" lvl="1" indent="-171450">
              <a:buFont typeface="Arial" panose="020B0604020202020204" pitchFamily="34" charset="0"/>
              <a:buChar char="•"/>
            </a:pPr>
            <a:r>
              <a:rPr lang="en-US" sz="1800" b="0" i="0" dirty="0">
                <a:solidFill>
                  <a:srgbClr val="222222"/>
                </a:solidFill>
                <a:effectLst/>
                <a:latin typeface="Arial" panose="020B0604020202020204" pitchFamily="34" charset="0"/>
              </a:rPr>
              <a:t>1.0% DECREASE in Sales Growth</a:t>
            </a:r>
          </a:p>
        </p:txBody>
      </p:sp>
    </p:spTree>
    <p:extLst>
      <p:ext uri="{BB962C8B-B14F-4D97-AF65-F5344CB8AC3E}">
        <p14:creationId xmlns:p14="http://schemas.microsoft.com/office/powerpoint/2010/main" val="407925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459769"/>
            <a:ext cx="9143999" cy="707688"/>
          </a:xfrm>
        </p:spPr>
        <p:txBody>
          <a:bodyPr/>
          <a:lstStyle/>
          <a:p>
            <a:r>
              <a:rPr lang="en-US" sz="2000" i="0" dirty="0">
                <a:solidFill>
                  <a:srgbClr val="222222"/>
                </a:solidFill>
                <a:effectLst/>
                <a:latin typeface="Arial" panose="020B0604020202020204" pitchFamily="34" charset="0"/>
              </a:rPr>
              <a:t>IMPACT OF MAJOR BANKRUPTCY CODE REFORMS ON ZOMBIE RATIOS</a:t>
            </a:r>
            <a:br>
              <a:rPr lang="en-US" sz="200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 (Based On Recent Bankruptcy Code Reforms in 8 Countries)</a:t>
            </a:r>
            <a:endParaRPr lang="en-US" sz="2000" dirty="0">
              <a:latin typeface="Arial (Headings)"/>
            </a:endParaRPr>
          </a:p>
        </p:txBody>
      </p:sp>
      <p:sp>
        <p:nvSpPr>
          <p:cNvPr id="3" name="Slide Number Placeholder 3">
            <a:extLst>
              <a:ext uri="{FF2B5EF4-FFF2-40B4-BE49-F238E27FC236}">
                <a16:creationId xmlns:a16="http://schemas.microsoft.com/office/drawing/2014/main" id="{1DADD144-5661-D132-B51F-9216DA96189B}"/>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43</a:t>
            </a:fld>
            <a:endParaRPr lang="en-US" dirty="0">
              <a:solidFill>
                <a:srgbClr val="000000"/>
              </a:solidFill>
            </a:endParaRPr>
          </a:p>
        </p:txBody>
      </p:sp>
      <p:sp>
        <p:nvSpPr>
          <p:cNvPr id="5" name="Content Placeholder 5">
            <a:extLst>
              <a:ext uri="{FF2B5EF4-FFF2-40B4-BE49-F238E27FC236}">
                <a16:creationId xmlns:a16="http://schemas.microsoft.com/office/drawing/2014/main" id="{87F5797E-727A-FE39-7BE9-278CC1718A0F}"/>
              </a:ext>
            </a:extLst>
          </p:cNvPr>
          <p:cNvSpPr>
            <a:spLocks noGrp="1"/>
          </p:cNvSpPr>
          <p:nvPr>
            <p:ph idx="1"/>
          </p:nvPr>
        </p:nvSpPr>
        <p:spPr>
          <a:xfrm>
            <a:off x="457199" y="1906645"/>
            <a:ext cx="8229600" cy="2308126"/>
          </a:xfrm>
        </p:spPr>
        <p:txBody>
          <a:bodyPr/>
          <a:lstStyle/>
          <a:p>
            <a:pPr marL="285750" indent="-285750" algn="l">
              <a:buFont typeface="Arial" panose="020B0604020202020204" pitchFamily="34" charset="0"/>
              <a:buChar char="•"/>
            </a:pPr>
            <a:r>
              <a:rPr lang="en-US" sz="1800" b="0" i="0" dirty="0">
                <a:solidFill>
                  <a:srgbClr val="222222"/>
                </a:solidFill>
                <a:effectLst/>
                <a:latin typeface="Arial" panose="020B0604020202020204" pitchFamily="34" charset="0"/>
              </a:rPr>
              <a:t>Within 3 Years Of A Country's Major Bankruptcy Code Reform, Zombie Ratios DECREASED by 2 Percentage Points Relative To Their Historic Averages (Gradual Decrease over the 3 Years)</a:t>
            </a:r>
          </a:p>
          <a:p>
            <a:pPr marL="285750" indent="-285750" algn="l">
              <a:buFont typeface="Arial" panose="020B0604020202020204" pitchFamily="34" charset="0"/>
              <a:buChar char="•"/>
            </a:pPr>
            <a:r>
              <a:rPr lang="en-US" sz="1800" b="0" i="0" dirty="0">
                <a:solidFill>
                  <a:srgbClr val="222222"/>
                </a:solidFill>
                <a:effectLst/>
                <a:latin typeface="Arial" panose="020B0604020202020204" pitchFamily="34" charset="0"/>
              </a:rPr>
              <a:t>The Sample Countries' Zombie Ratios Were Fairly Constant and Indistinguishable From Other Countries</a:t>
            </a:r>
            <a:r>
              <a:rPr lang="en-US" sz="1800" b="0" dirty="0">
                <a:solidFill>
                  <a:srgbClr val="222222"/>
                </a:solidFill>
                <a:latin typeface="Arial" panose="020B0604020202020204" pitchFamily="34" charset="0"/>
              </a:rPr>
              <a:t> i</a:t>
            </a:r>
            <a:r>
              <a:rPr lang="en-US" sz="1800" b="0" i="0" dirty="0">
                <a:solidFill>
                  <a:srgbClr val="222222"/>
                </a:solidFill>
                <a:effectLst/>
                <a:latin typeface="Arial" panose="020B0604020202020204" pitchFamily="34" charset="0"/>
              </a:rPr>
              <a:t>n The Years Prior To The Reforms. Hence, We Conclude That The Reforms Were Not Due To High Zombie Ratios</a:t>
            </a:r>
          </a:p>
        </p:txBody>
      </p:sp>
    </p:spTree>
    <p:extLst>
      <p:ext uri="{BB962C8B-B14F-4D97-AF65-F5344CB8AC3E}">
        <p14:creationId xmlns:p14="http://schemas.microsoft.com/office/powerpoint/2010/main" val="3152559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43D-166D-0992-3FA3-EA03944BD2C5}"/>
              </a:ext>
            </a:extLst>
          </p:cNvPr>
          <p:cNvSpPr>
            <a:spLocks noGrp="1"/>
          </p:cNvSpPr>
          <p:nvPr>
            <p:ph type="title"/>
          </p:nvPr>
        </p:nvSpPr>
        <p:spPr>
          <a:xfrm>
            <a:off x="0" y="459769"/>
            <a:ext cx="9143999" cy="399912"/>
          </a:xfrm>
        </p:spPr>
        <p:txBody>
          <a:bodyPr/>
          <a:lstStyle/>
          <a:p>
            <a:r>
              <a:rPr lang="en-US" sz="2000" i="0" dirty="0">
                <a:solidFill>
                  <a:srgbClr val="222222"/>
                </a:solidFill>
                <a:effectLst/>
                <a:latin typeface="Arial" panose="020B0604020202020204" pitchFamily="34" charset="0"/>
              </a:rPr>
              <a:t>Post-Zombie Fate: U.S. Zombie Firms: 1990-2021</a:t>
            </a:r>
            <a:endParaRPr lang="en-US" sz="2000" dirty="0">
              <a:latin typeface="Arial (Headings)"/>
            </a:endParaRPr>
          </a:p>
        </p:txBody>
      </p:sp>
      <p:sp>
        <p:nvSpPr>
          <p:cNvPr id="3" name="Slide Number Placeholder 3">
            <a:extLst>
              <a:ext uri="{FF2B5EF4-FFF2-40B4-BE49-F238E27FC236}">
                <a16:creationId xmlns:a16="http://schemas.microsoft.com/office/drawing/2014/main" id="{1DADD144-5661-D132-B51F-9216DA96189B}"/>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44</a:t>
            </a:fld>
            <a:endParaRPr lang="en-US" dirty="0">
              <a:solidFill>
                <a:srgbClr val="000000"/>
              </a:solidFill>
            </a:endParaRPr>
          </a:p>
        </p:txBody>
      </p:sp>
      <p:sp>
        <p:nvSpPr>
          <p:cNvPr id="4" name="Rectangle 1">
            <a:extLst>
              <a:ext uri="{FF2B5EF4-FFF2-40B4-BE49-F238E27FC236}">
                <a16:creationId xmlns:a16="http://schemas.microsoft.com/office/drawing/2014/main" id="{8BADA051-F53C-E66A-34D6-39EA9FD5E27B}"/>
              </a:ext>
            </a:extLst>
          </p:cNvPr>
          <p:cNvSpPr>
            <a:spLocks noChangeArrowheads="1"/>
          </p:cNvSpPr>
          <p:nvPr/>
        </p:nvSpPr>
        <p:spPr bwMode="auto">
          <a:xfrm>
            <a:off x="434111" y="6361816"/>
            <a:ext cx="82690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22222"/>
                </a:solidFill>
                <a:effectLst/>
                <a:cs typeface="Arial" panose="020B0604020202020204" pitchFamily="34" charset="0"/>
              </a:rPr>
              <a:t>Sources: CRSP, </a:t>
            </a:r>
            <a:r>
              <a:rPr kumimoji="0" lang="en-US" altLang="en-US" sz="1100" b="0" i="0" u="none" strike="noStrike" cap="none" normalizeH="0" baseline="0" dirty="0" err="1">
                <a:ln>
                  <a:noFill/>
                </a:ln>
                <a:solidFill>
                  <a:srgbClr val="222222"/>
                </a:solidFill>
                <a:effectLst/>
                <a:cs typeface="Arial" panose="020B0604020202020204" pitchFamily="34" charset="0"/>
              </a:rPr>
              <a:t>Compustat</a:t>
            </a:r>
            <a:r>
              <a:rPr kumimoji="0" lang="en-US" altLang="en-US" sz="1100" b="0" i="0" u="none" strike="noStrike" cap="none" normalizeH="0" baseline="0" dirty="0">
                <a:ln>
                  <a:noFill/>
                </a:ln>
                <a:solidFill>
                  <a:srgbClr val="222222"/>
                </a:solidFill>
                <a:effectLst/>
                <a:cs typeface="Arial" panose="020B0604020202020204" pitchFamily="34" charset="0"/>
              </a:rPr>
              <a:t>, </a:t>
            </a:r>
            <a:r>
              <a:rPr kumimoji="0" lang="en-US" altLang="en-US" sz="1100" b="0" i="0" u="none" strike="noStrike" cap="none" normalizeH="0" baseline="0" dirty="0" err="1">
                <a:ln>
                  <a:noFill/>
                </a:ln>
                <a:solidFill>
                  <a:srgbClr val="222222"/>
                </a:solidFill>
                <a:effectLst/>
                <a:cs typeface="Arial" panose="020B0604020202020204" pitchFamily="34" charset="0"/>
              </a:rPr>
              <a:t>Worldscope</a:t>
            </a:r>
            <a:r>
              <a:rPr kumimoji="0" lang="en-US" altLang="en-US" sz="1100" b="0" i="0" u="none" strike="noStrike" cap="none" normalizeH="0" baseline="0" dirty="0">
                <a:ln>
                  <a:noFill/>
                </a:ln>
                <a:solidFill>
                  <a:srgbClr val="222222"/>
                </a:solidFill>
                <a:effectLst/>
                <a:cs typeface="Arial" panose="020B0604020202020204" pitchFamily="34" charset="0"/>
              </a:rPr>
              <a:t>, Capital IQ, </a:t>
            </a:r>
            <a:r>
              <a:rPr kumimoji="0" lang="en-US" altLang="en-US" sz="1100" b="0" i="0" u="none" strike="noStrike" cap="none" normalizeH="0" baseline="0" dirty="0" err="1">
                <a:ln>
                  <a:noFill/>
                </a:ln>
                <a:solidFill>
                  <a:srgbClr val="222222"/>
                </a:solidFill>
                <a:effectLst/>
                <a:cs typeface="Arial" panose="020B0604020202020204" pitchFamily="34" charset="0"/>
              </a:rPr>
              <a:t>Bankruptcy.Com</a:t>
            </a:r>
            <a:r>
              <a:rPr kumimoji="0" lang="en-US" altLang="en-US" sz="1100" b="0" i="0" u="none" strike="noStrike" cap="none" normalizeH="0" baseline="0" dirty="0">
                <a:ln>
                  <a:noFill/>
                </a:ln>
                <a:solidFill>
                  <a:schemeClr val="tx1"/>
                </a:solidFill>
                <a:effectLst/>
              </a:rPr>
              <a:t> </a:t>
            </a:r>
          </a:p>
        </p:txBody>
      </p:sp>
      <p:graphicFrame>
        <p:nvGraphicFramePr>
          <p:cNvPr id="11" name="Table 10">
            <a:extLst>
              <a:ext uri="{FF2B5EF4-FFF2-40B4-BE49-F238E27FC236}">
                <a16:creationId xmlns:a16="http://schemas.microsoft.com/office/drawing/2014/main" id="{5EB54324-A8DE-B05B-FA57-E4A4E7180AFC}"/>
              </a:ext>
            </a:extLst>
          </p:cNvPr>
          <p:cNvGraphicFramePr>
            <a:graphicFrameLocks noGrp="1"/>
          </p:cNvGraphicFramePr>
          <p:nvPr/>
        </p:nvGraphicFramePr>
        <p:xfrm>
          <a:off x="852415" y="1678608"/>
          <a:ext cx="7432602" cy="2646025"/>
        </p:xfrm>
        <a:graphic>
          <a:graphicData uri="http://schemas.openxmlformats.org/drawingml/2006/table">
            <a:tbl>
              <a:tblPr/>
              <a:tblGrid>
                <a:gridCol w="2276234">
                  <a:extLst>
                    <a:ext uri="{9D8B030D-6E8A-4147-A177-3AD203B41FA5}">
                      <a16:colId xmlns:a16="http://schemas.microsoft.com/office/drawing/2014/main" val="3435332351"/>
                    </a:ext>
                  </a:extLst>
                </a:gridCol>
                <a:gridCol w="1502005">
                  <a:extLst>
                    <a:ext uri="{9D8B030D-6E8A-4147-A177-3AD203B41FA5}">
                      <a16:colId xmlns:a16="http://schemas.microsoft.com/office/drawing/2014/main" val="1106250004"/>
                    </a:ext>
                  </a:extLst>
                </a:gridCol>
                <a:gridCol w="1502005">
                  <a:extLst>
                    <a:ext uri="{9D8B030D-6E8A-4147-A177-3AD203B41FA5}">
                      <a16:colId xmlns:a16="http://schemas.microsoft.com/office/drawing/2014/main" val="1728693308"/>
                    </a:ext>
                  </a:extLst>
                </a:gridCol>
                <a:gridCol w="2152358">
                  <a:extLst>
                    <a:ext uri="{9D8B030D-6E8A-4147-A177-3AD203B41FA5}">
                      <a16:colId xmlns:a16="http://schemas.microsoft.com/office/drawing/2014/main" val="2254997112"/>
                    </a:ext>
                  </a:extLst>
                </a:gridCol>
              </a:tblGrid>
              <a:tr h="747516">
                <a:tc>
                  <a:txBody>
                    <a:bodyPr/>
                    <a:lstStyle/>
                    <a:p>
                      <a:pPr algn="l" fontAlgn="b"/>
                      <a:r>
                        <a:rPr lang="en-US" sz="1600" b="1" i="0" u="none" strike="noStrike" dirty="0">
                          <a:solidFill>
                            <a:srgbClr val="000000"/>
                          </a:solidFill>
                          <a:effectLst/>
                          <a:latin typeface="Calibri" panose="020F0502020204030204" pitchFamily="34" charset="0"/>
                        </a:rPr>
                        <a:t>Post-Zombie Fate</a:t>
                      </a:r>
                    </a:p>
                  </a:txBody>
                  <a:tcPr marL="457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No. of Firms. </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 of Total</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Avg. Time (Years) After First Identified As Zombie</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624907"/>
                  </a:ext>
                </a:extLst>
              </a:tr>
              <a:tr h="373757">
                <a:tc>
                  <a:txBody>
                    <a:bodyPr/>
                    <a:lstStyle/>
                    <a:p>
                      <a:pPr algn="l" fontAlgn="ctr"/>
                      <a:r>
                        <a:rPr lang="en-US" sz="1600" b="0" i="0" u="none" strike="noStrike" dirty="0">
                          <a:solidFill>
                            <a:srgbClr val="222222"/>
                          </a:solidFill>
                          <a:effectLst/>
                          <a:latin typeface="Calibri" panose="020F0502020204030204" pitchFamily="34" charset="0"/>
                        </a:rPr>
                        <a:t>Bankrupt</a:t>
                      </a:r>
                    </a:p>
                  </a:txBody>
                  <a:tcPr marL="45720" marR="457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505</a:t>
                      </a:r>
                    </a:p>
                  </a:txBody>
                  <a:tcPr marL="7620" marR="457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15.30%</a:t>
                      </a:r>
                    </a:p>
                  </a:txBody>
                  <a:tcPr marL="7620" marR="457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4.7</a:t>
                      </a:r>
                    </a:p>
                  </a:txBody>
                  <a:tcPr marL="7620" marR="4572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35105298"/>
                  </a:ext>
                </a:extLst>
              </a:tr>
              <a:tr h="373757">
                <a:tc>
                  <a:txBody>
                    <a:bodyPr/>
                    <a:lstStyle/>
                    <a:p>
                      <a:pPr algn="l" fontAlgn="ctr"/>
                      <a:r>
                        <a:rPr lang="en-US" sz="1600" b="0" i="0" u="none" strike="noStrike" dirty="0">
                          <a:solidFill>
                            <a:srgbClr val="222222"/>
                          </a:solidFill>
                          <a:effectLst/>
                          <a:latin typeface="Calibri" panose="020F0502020204030204" pitchFamily="34" charset="0"/>
                        </a:rPr>
                        <a:t>Delisted</a:t>
                      </a:r>
                    </a:p>
                  </a:txBody>
                  <a:tcPr marL="45720" marR="45720" marB="0" anchor="ctr">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1,397</a:t>
                      </a:r>
                    </a:p>
                  </a:txBody>
                  <a:tcPr marL="7620" marR="45720"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42.20%</a:t>
                      </a:r>
                    </a:p>
                  </a:txBody>
                  <a:tcPr marL="7620" marR="45720"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7620" marR="45720" marB="0" anchor="ctr">
                    <a:lnL>
                      <a:noFill/>
                    </a:lnL>
                    <a:lnR>
                      <a:noFill/>
                    </a:lnR>
                    <a:lnT>
                      <a:noFill/>
                    </a:lnT>
                    <a:lnB>
                      <a:noFill/>
                    </a:lnB>
                  </a:tcPr>
                </a:tc>
                <a:extLst>
                  <a:ext uri="{0D108BD9-81ED-4DB2-BD59-A6C34878D82A}">
                    <a16:rowId xmlns:a16="http://schemas.microsoft.com/office/drawing/2014/main" val="74509572"/>
                  </a:ext>
                </a:extLst>
              </a:tr>
              <a:tr h="373757">
                <a:tc>
                  <a:txBody>
                    <a:bodyPr/>
                    <a:lstStyle/>
                    <a:p>
                      <a:pPr algn="l" fontAlgn="ctr"/>
                      <a:r>
                        <a:rPr lang="en-US" sz="1600" b="0" i="0" u="none" strike="noStrike" dirty="0">
                          <a:solidFill>
                            <a:srgbClr val="222222"/>
                          </a:solidFill>
                          <a:effectLst/>
                          <a:latin typeface="Calibri" panose="020F0502020204030204" pitchFamily="34" charset="0"/>
                        </a:rPr>
                        <a:t>M&amp;A</a:t>
                      </a:r>
                    </a:p>
                  </a:txBody>
                  <a:tcPr marL="45720" marR="45720"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1,039</a:t>
                      </a:r>
                    </a:p>
                  </a:txBody>
                  <a:tcPr marL="7620" marR="45720"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31.40%</a:t>
                      </a:r>
                    </a:p>
                  </a:txBody>
                  <a:tcPr marL="7620" marR="45720" marB="0" anchor="ctr">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7620" marR="45720" marB="0" anchor="ctr">
                    <a:lnL>
                      <a:noFill/>
                    </a:lnL>
                    <a:lnR>
                      <a:noFill/>
                    </a:lnR>
                    <a:lnT>
                      <a:noFill/>
                    </a:lnT>
                    <a:lnB>
                      <a:noFill/>
                    </a:lnB>
                  </a:tcPr>
                </a:tc>
                <a:extLst>
                  <a:ext uri="{0D108BD9-81ED-4DB2-BD59-A6C34878D82A}">
                    <a16:rowId xmlns:a16="http://schemas.microsoft.com/office/drawing/2014/main" val="3586244016"/>
                  </a:ext>
                </a:extLst>
              </a:tr>
              <a:tr h="373757">
                <a:tc>
                  <a:txBody>
                    <a:bodyPr/>
                    <a:lstStyle/>
                    <a:p>
                      <a:pPr algn="l" fontAlgn="ctr"/>
                      <a:r>
                        <a:rPr lang="en-US" sz="1600" b="0" i="0" u="none" strike="noStrike" dirty="0">
                          <a:solidFill>
                            <a:srgbClr val="222222"/>
                          </a:solidFill>
                          <a:effectLst/>
                          <a:latin typeface="Calibri" panose="020F0502020204030204" pitchFamily="34" charset="0"/>
                        </a:rPr>
                        <a:t>Recovered</a:t>
                      </a:r>
                    </a:p>
                  </a:txBody>
                  <a:tcPr marL="45720" marR="457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365</a:t>
                      </a:r>
                    </a:p>
                  </a:txBody>
                  <a:tcPr marL="7620" marR="457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11.10%</a:t>
                      </a:r>
                    </a:p>
                  </a:txBody>
                  <a:tcPr marL="7620" marR="457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7620" marR="457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154273"/>
                  </a:ext>
                </a:extLst>
              </a:tr>
              <a:tr h="373757">
                <a:tc>
                  <a:txBody>
                    <a:bodyPr/>
                    <a:lstStyle/>
                    <a:p>
                      <a:pPr algn="l" fontAlgn="ctr"/>
                      <a:r>
                        <a:rPr lang="en-US" sz="1600" b="1" i="0" u="none" strike="noStrike" dirty="0">
                          <a:solidFill>
                            <a:srgbClr val="222222"/>
                          </a:solidFill>
                          <a:effectLst/>
                          <a:latin typeface="Calibri" panose="020F0502020204030204" pitchFamily="34" charset="0"/>
                        </a:rPr>
                        <a:t>Total Firms</a:t>
                      </a:r>
                    </a:p>
                  </a:txBody>
                  <a:tcPr marL="457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3,306</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100.00%</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7620" marR="457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145401"/>
                  </a:ext>
                </a:extLst>
              </a:tr>
            </a:tbl>
          </a:graphicData>
        </a:graphic>
      </p:graphicFrame>
    </p:spTree>
    <p:extLst>
      <p:ext uri="{BB962C8B-B14F-4D97-AF65-F5344CB8AC3E}">
        <p14:creationId xmlns:p14="http://schemas.microsoft.com/office/powerpoint/2010/main" val="442270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F754-0F43-555A-2A4E-93DAAEB402D8}"/>
              </a:ext>
            </a:extLst>
          </p:cNvPr>
          <p:cNvSpPr>
            <a:spLocks noGrp="1"/>
          </p:cNvSpPr>
          <p:nvPr>
            <p:ph type="title"/>
          </p:nvPr>
        </p:nvSpPr>
        <p:spPr>
          <a:xfrm>
            <a:off x="-32983" y="424025"/>
            <a:ext cx="9143999" cy="519112"/>
          </a:xfrm>
        </p:spPr>
        <p:txBody>
          <a:bodyPr/>
          <a:lstStyle/>
          <a:p>
            <a:r>
              <a:rPr lang="en-US" dirty="0"/>
              <a:t>Outcomes of Zombie Firms</a:t>
            </a:r>
          </a:p>
        </p:txBody>
      </p:sp>
      <p:sp>
        <p:nvSpPr>
          <p:cNvPr id="3" name="Content Placeholder 2">
            <a:extLst>
              <a:ext uri="{FF2B5EF4-FFF2-40B4-BE49-F238E27FC236}">
                <a16:creationId xmlns:a16="http://schemas.microsoft.com/office/drawing/2014/main" id="{245DBCFB-B317-A856-3500-A54EE0099E2A}"/>
              </a:ext>
            </a:extLst>
          </p:cNvPr>
          <p:cNvSpPr>
            <a:spLocks noGrp="1"/>
          </p:cNvSpPr>
          <p:nvPr>
            <p:ph idx="1"/>
          </p:nvPr>
        </p:nvSpPr>
        <p:spPr>
          <a:xfrm>
            <a:off x="423082" y="1140468"/>
            <a:ext cx="8370626" cy="847556"/>
          </a:xfrm>
        </p:spPr>
        <p:txBody>
          <a:bodyPr/>
          <a:lstStyle/>
          <a:p>
            <a:r>
              <a:rPr lang="en-US" sz="1200" b="0" dirty="0"/>
              <a:t>The table below displays the outcomes of zombie firms, categorized as bankruptcy (Chapter 11 or Chapter 7 filings in the United States), delisted, merger &amp; acquisition, recovered, and unknown. It also reports the average years between when a company became a zombie firm and when it reached one of the outcomes. It is considered that a company is recovered from zombie status if it is no longer identified as a zombie by interest coverage and Z-score or Z”-score.</a:t>
            </a:r>
          </a:p>
        </p:txBody>
      </p:sp>
      <p:pic>
        <p:nvPicPr>
          <p:cNvPr id="5" name="Picture 4">
            <a:extLst>
              <a:ext uri="{FF2B5EF4-FFF2-40B4-BE49-F238E27FC236}">
                <a16:creationId xmlns:a16="http://schemas.microsoft.com/office/drawing/2014/main" id="{F8FD73F5-F4A5-B165-5379-29846AA14012}"/>
              </a:ext>
            </a:extLst>
          </p:cNvPr>
          <p:cNvPicPr>
            <a:picLocks noChangeAspect="1"/>
          </p:cNvPicPr>
          <p:nvPr/>
        </p:nvPicPr>
        <p:blipFill>
          <a:blip r:embed="rId2"/>
          <a:stretch>
            <a:fillRect/>
          </a:stretch>
        </p:blipFill>
        <p:spPr>
          <a:xfrm>
            <a:off x="765411" y="2015320"/>
            <a:ext cx="7685967" cy="4505183"/>
          </a:xfrm>
          <a:prstGeom prst="rect">
            <a:avLst/>
          </a:prstGeom>
        </p:spPr>
      </p:pic>
    </p:spTree>
    <p:extLst>
      <p:ext uri="{BB962C8B-B14F-4D97-AF65-F5344CB8AC3E}">
        <p14:creationId xmlns:p14="http://schemas.microsoft.com/office/powerpoint/2010/main" val="922746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475367"/>
            <a:ext cx="9143999" cy="830799"/>
          </a:xfrm>
        </p:spPr>
        <p:txBody>
          <a:bodyPr/>
          <a:lstStyle/>
          <a:p>
            <a:r>
              <a:rPr lang="en-US" sz="2400" i="0" dirty="0">
                <a:solidFill>
                  <a:srgbClr val="222222"/>
                </a:solidFill>
                <a:effectLst/>
                <a:latin typeface="Arial" panose="020B0604020202020204" pitchFamily="34" charset="0"/>
              </a:rPr>
              <a:t>ZOMBIE FIRMS AROUND THE WORLD</a:t>
            </a:r>
            <a:br>
              <a:rPr lang="en-US" sz="2400" i="0" dirty="0">
                <a:solidFill>
                  <a:srgbClr val="222222"/>
                </a:solidFill>
                <a:effectLst/>
                <a:latin typeface="Arial" panose="020B0604020202020204" pitchFamily="34" charset="0"/>
              </a:rPr>
            </a:br>
            <a:r>
              <a:rPr lang="en-US" sz="2400" i="0" dirty="0">
                <a:solidFill>
                  <a:srgbClr val="222222"/>
                </a:solidFill>
                <a:effectLst/>
                <a:latin typeface="Arial" panose="020B0604020202020204" pitchFamily="34" charset="0"/>
              </a:rPr>
              <a:t>By Firm Size in 2019</a:t>
            </a:r>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46</a:t>
            </a:fld>
            <a:endParaRPr lang="en-US" dirty="0">
              <a:solidFill>
                <a:srgbClr val="000000"/>
              </a:solidFill>
            </a:endParaRPr>
          </a:p>
        </p:txBody>
      </p:sp>
      <p:graphicFrame>
        <p:nvGraphicFramePr>
          <p:cNvPr id="5" name="Table 4">
            <a:extLst>
              <a:ext uri="{FF2B5EF4-FFF2-40B4-BE49-F238E27FC236}">
                <a16:creationId xmlns:a16="http://schemas.microsoft.com/office/drawing/2014/main" id="{2526DFDC-EBE6-5986-806D-2EEA41DB628D}"/>
              </a:ext>
            </a:extLst>
          </p:cNvPr>
          <p:cNvGraphicFramePr>
            <a:graphicFrameLocks noGrp="1"/>
          </p:cNvGraphicFramePr>
          <p:nvPr/>
        </p:nvGraphicFramePr>
        <p:xfrm>
          <a:off x="405205" y="2291533"/>
          <a:ext cx="8281595" cy="3516646"/>
        </p:xfrm>
        <a:graphic>
          <a:graphicData uri="http://schemas.openxmlformats.org/drawingml/2006/table">
            <a:tbl>
              <a:tblPr/>
              <a:tblGrid>
                <a:gridCol w="1250875">
                  <a:extLst>
                    <a:ext uri="{9D8B030D-6E8A-4147-A177-3AD203B41FA5}">
                      <a16:colId xmlns:a16="http://schemas.microsoft.com/office/drawing/2014/main" val="2776376684"/>
                    </a:ext>
                  </a:extLst>
                </a:gridCol>
                <a:gridCol w="885683">
                  <a:extLst>
                    <a:ext uri="{9D8B030D-6E8A-4147-A177-3AD203B41FA5}">
                      <a16:colId xmlns:a16="http://schemas.microsoft.com/office/drawing/2014/main" val="1390255430"/>
                    </a:ext>
                  </a:extLst>
                </a:gridCol>
                <a:gridCol w="699238">
                  <a:extLst>
                    <a:ext uri="{9D8B030D-6E8A-4147-A177-3AD203B41FA5}">
                      <a16:colId xmlns:a16="http://schemas.microsoft.com/office/drawing/2014/main" val="3053372957"/>
                    </a:ext>
                  </a:extLst>
                </a:gridCol>
                <a:gridCol w="699238">
                  <a:extLst>
                    <a:ext uri="{9D8B030D-6E8A-4147-A177-3AD203B41FA5}">
                      <a16:colId xmlns:a16="http://schemas.microsoft.com/office/drawing/2014/main" val="1413609404"/>
                    </a:ext>
                  </a:extLst>
                </a:gridCol>
                <a:gridCol w="874047">
                  <a:extLst>
                    <a:ext uri="{9D8B030D-6E8A-4147-A177-3AD203B41FA5}">
                      <a16:colId xmlns:a16="http://schemas.microsoft.com/office/drawing/2014/main" val="1894287032"/>
                    </a:ext>
                  </a:extLst>
                </a:gridCol>
                <a:gridCol w="449163">
                  <a:extLst>
                    <a:ext uri="{9D8B030D-6E8A-4147-A177-3AD203B41FA5}">
                      <a16:colId xmlns:a16="http://schemas.microsoft.com/office/drawing/2014/main" val="1632699619"/>
                    </a:ext>
                  </a:extLst>
                </a:gridCol>
                <a:gridCol w="874047">
                  <a:extLst>
                    <a:ext uri="{9D8B030D-6E8A-4147-A177-3AD203B41FA5}">
                      <a16:colId xmlns:a16="http://schemas.microsoft.com/office/drawing/2014/main" val="3524525041"/>
                    </a:ext>
                  </a:extLst>
                </a:gridCol>
                <a:gridCol w="874047">
                  <a:extLst>
                    <a:ext uri="{9D8B030D-6E8A-4147-A177-3AD203B41FA5}">
                      <a16:colId xmlns:a16="http://schemas.microsoft.com/office/drawing/2014/main" val="4266052815"/>
                    </a:ext>
                  </a:extLst>
                </a:gridCol>
                <a:gridCol w="874047">
                  <a:extLst>
                    <a:ext uri="{9D8B030D-6E8A-4147-A177-3AD203B41FA5}">
                      <a16:colId xmlns:a16="http://schemas.microsoft.com/office/drawing/2014/main" val="2395758865"/>
                    </a:ext>
                  </a:extLst>
                </a:gridCol>
                <a:gridCol w="801210">
                  <a:extLst>
                    <a:ext uri="{9D8B030D-6E8A-4147-A177-3AD203B41FA5}">
                      <a16:colId xmlns:a16="http://schemas.microsoft.com/office/drawing/2014/main" val="1508357858"/>
                    </a:ext>
                  </a:extLst>
                </a:gridCol>
              </a:tblGrid>
              <a:tr h="207827">
                <a:tc>
                  <a:txBody>
                    <a:bodyPr/>
                    <a:lstStyle/>
                    <a:p>
                      <a:pPr algn="l" fontAlgn="b">
                        <a:lnSpc>
                          <a:spcPct val="100000"/>
                        </a:lnSpc>
                      </a:pPr>
                      <a:r>
                        <a:rPr lang="en-US" sz="900" b="0"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r>
                        <a:rPr lang="en-US" sz="900" b="0"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b">
                        <a:lnSpc>
                          <a:spcPct val="100000"/>
                        </a:lnSpc>
                      </a:pPr>
                      <a:r>
                        <a:rPr lang="en-US" sz="900" b="0" i="0" u="none" strike="noStrike" dirty="0">
                          <a:solidFill>
                            <a:srgbClr val="000000"/>
                          </a:solidFill>
                          <a:effectLst/>
                          <a:latin typeface="Times New Roman" panose="02020603050405020304" pitchFamily="18" charset="0"/>
                        </a:rPr>
                        <a:t>Small-Medium Firms (SMEs) </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r>
                        <a:rPr lang="en-US" sz="900" b="0" i="0" u="none" strike="noStrike" dirty="0">
                          <a:solidFill>
                            <a:srgbClr val="000000"/>
                          </a:solidFill>
                          <a:effectLst/>
                          <a:latin typeface="Times New Roman" panose="02020603050405020304" pitchFamily="18" charset="0"/>
                        </a:rPr>
                        <a:t> </a:t>
                      </a:r>
                    </a:p>
                  </a:txBody>
                  <a:tcPr marL="4131" marR="4131" marT="41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900" b="0"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b">
                        <a:lnSpc>
                          <a:spcPct val="100000"/>
                        </a:lnSpc>
                      </a:pPr>
                      <a:r>
                        <a:rPr lang="en-US" sz="900" b="0" i="0" u="none" strike="noStrike" dirty="0">
                          <a:solidFill>
                            <a:srgbClr val="000000"/>
                          </a:solidFill>
                          <a:effectLst/>
                          <a:latin typeface="Times New Roman" panose="02020603050405020304" pitchFamily="18" charset="0"/>
                        </a:rPr>
                        <a:t>Large Firms </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r>
                        <a:rPr lang="en-US" sz="900" b="0" i="0" u="none" strike="noStrike" dirty="0">
                          <a:solidFill>
                            <a:srgbClr val="000000"/>
                          </a:solidFill>
                          <a:effectLst/>
                          <a:latin typeface="Times New Roman" panose="02020603050405020304" pitchFamily="18" charset="0"/>
                        </a:rPr>
                        <a:t> </a:t>
                      </a:r>
                    </a:p>
                  </a:txBody>
                  <a:tcPr marL="4131" marR="4131" marT="41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r>
                        <a:rPr lang="en-US" sz="900" b="0" i="0" u="none" strike="noStrike" dirty="0">
                          <a:solidFill>
                            <a:srgbClr val="000000"/>
                          </a:solidFill>
                          <a:effectLst/>
                          <a:latin typeface="Times New Roman" panose="02020603050405020304" pitchFamily="18" charset="0"/>
                        </a:rPr>
                        <a:t> </a:t>
                      </a:r>
                    </a:p>
                  </a:txBody>
                  <a:tcPr marL="4131" marR="4131" marT="41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pPr>
                      <a:r>
                        <a:rPr lang="en-US" sz="900" b="0" i="0" u="none" strike="noStrike" dirty="0">
                          <a:solidFill>
                            <a:srgbClr val="000000"/>
                          </a:solidFill>
                          <a:effectLst/>
                          <a:latin typeface="Times New Roman" panose="02020603050405020304" pitchFamily="18" charset="0"/>
                        </a:rPr>
                        <a:t>Fraction of</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3040191"/>
                  </a:ext>
                </a:extLst>
              </a:tr>
              <a:tr h="205998">
                <a:tc>
                  <a:txBody>
                    <a:bodyPr/>
                    <a:lstStyle/>
                    <a:p>
                      <a:pPr algn="l" fontAlgn="b">
                        <a:lnSpc>
                          <a:spcPct val="100000"/>
                        </a:lnSpc>
                      </a:pPr>
                      <a:r>
                        <a:rPr lang="en-US" sz="900" b="0" i="0" u="none" strike="noStrike" dirty="0">
                          <a:solidFill>
                            <a:srgbClr val="000000"/>
                          </a:solidFill>
                          <a:effectLst/>
                          <a:latin typeface="Times New Roman" panose="02020603050405020304" pitchFamily="18" charset="0"/>
                        </a:rPr>
                        <a:t>Nation</a:t>
                      </a:r>
                    </a:p>
                  </a:txBody>
                  <a:tcPr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2019 GDP Rank</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N. Firms</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IC</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IC &amp; Z"</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900" b="0"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N. Firms</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IC</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900" b="0" i="0" u="none" strike="noStrike" dirty="0">
                          <a:solidFill>
                            <a:srgbClr val="000000"/>
                          </a:solidFill>
                          <a:effectLst/>
                          <a:latin typeface="Times New Roman" panose="02020603050405020304" pitchFamily="18" charset="0"/>
                        </a:rPr>
                        <a:t>IC &amp; Z"</a:t>
                      </a:r>
                    </a:p>
                  </a:txBody>
                  <a:tcPr marL="4131" marR="4131" marT="41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00000"/>
                        </a:lnSpc>
                      </a:pPr>
                      <a:r>
                        <a:rPr lang="en-US" sz="900" b="0" i="0" u="none" strike="noStrike" dirty="0">
                          <a:solidFill>
                            <a:srgbClr val="000000"/>
                          </a:solidFill>
                          <a:effectLst/>
                          <a:latin typeface="Times New Roman" panose="02020603050405020304" pitchFamily="18" charset="0"/>
                        </a:rPr>
                        <a:t>SMEs</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703078"/>
                  </a:ext>
                </a:extLst>
              </a:tr>
              <a:tr h="45501">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ct val="10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3912226"/>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United States</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315</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60.00%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42.54%</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1641</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9.81%</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3.53%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16.10%</a:t>
                      </a:r>
                    </a:p>
                  </a:txBody>
                  <a:tcPr marL="4131" marT="4131" marB="0">
                    <a:lnL>
                      <a:noFill/>
                    </a:lnL>
                    <a:lnR>
                      <a:noFill/>
                    </a:lnR>
                    <a:lnT>
                      <a:noFill/>
                    </a:lnT>
                    <a:lnB>
                      <a:noFill/>
                    </a:lnB>
                  </a:tcPr>
                </a:tc>
                <a:extLst>
                  <a:ext uri="{0D108BD9-81ED-4DB2-BD59-A6C34878D82A}">
                    <a16:rowId xmlns:a16="http://schemas.microsoft.com/office/drawing/2014/main" val="1625425998"/>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China</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369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34.42%</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10.84%</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3448</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8.79%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0.87%</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9.69%</a:t>
                      </a:r>
                    </a:p>
                  </a:txBody>
                  <a:tcPr marL="4131" marT="4131" marB="0">
                    <a:lnL>
                      <a:noFill/>
                    </a:lnL>
                    <a:lnR>
                      <a:noFill/>
                    </a:lnR>
                    <a:lnT>
                      <a:noFill/>
                    </a:lnT>
                    <a:lnB>
                      <a:noFill/>
                    </a:lnB>
                  </a:tcPr>
                </a:tc>
                <a:extLst>
                  <a:ext uri="{0D108BD9-81ED-4DB2-BD59-A6C34878D82A}">
                    <a16:rowId xmlns:a16="http://schemas.microsoft.com/office/drawing/2014/main" val="1835137348"/>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Japan</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352</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17.33%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2.27%</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2356</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1.95%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0.13%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13.00%</a:t>
                      </a:r>
                    </a:p>
                  </a:txBody>
                  <a:tcPr marL="4131" marT="4131" marB="0">
                    <a:lnL>
                      <a:noFill/>
                    </a:lnL>
                    <a:lnR>
                      <a:noFill/>
                    </a:lnR>
                    <a:lnT>
                      <a:noFill/>
                    </a:lnT>
                    <a:lnB>
                      <a:noFill/>
                    </a:lnB>
                  </a:tcPr>
                </a:tc>
                <a:extLst>
                  <a:ext uri="{0D108BD9-81ED-4DB2-BD59-A6C34878D82A}">
                    <a16:rowId xmlns:a16="http://schemas.microsoft.com/office/drawing/2014/main" val="1295286674"/>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Germany</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39.71%</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13.24%</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315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7.30%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1.27%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30.16%</a:t>
                      </a:r>
                    </a:p>
                  </a:txBody>
                  <a:tcPr marL="4131" marT="4131" marB="0">
                    <a:lnL>
                      <a:noFill/>
                    </a:lnL>
                    <a:lnR>
                      <a:noFill/>
                    </a:lnR>
                    <a:lnT>
                      <a:noFill/>
                    </a:lnT>
                    <a:lnB>
                      <a:noFill/>
                    </a:lnB>
                  </a:tcPr>
                </a:tc>
                <a:extLst>
                  <a:ext uri="{0D108BD9-81ED-4DB2-BD59-A6C34878D82A}">
                    <a16:rowId xmlns:a16="http://schemas.microsoft.com/office/drawing/2014/main" val="2154143039"/>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India</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1279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23.46%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9.38%</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1117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9.76%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4.30%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53.38%</a:t>
                      </a:r>
                    </a:p>
                  </a:txBody>
                  <a:tcPr marL="4131" marT="4131" marB="0">
                    <a:lnL>
                      <a:noFill/>
                    </a:lnL>
                    <a:lnR>
                      <a:noFill/>
                    </a:lnR>
                    <a:lnT>
                      <a:noFill/>
                    </a:lnT>
                    <a:lnB>
                      <a:noFill/>
                    </a:lnB>
                  </a:tcPr>
                </a:tc>
                <a:extLst>
                  <a:ext uri="{0D108BD9-81ED-4DB2-BD59-A6C34878D82A}">
                    <a16:rowId xmlns:a16="http://schemas.microsoft.com/office/drawing/2014/main" val="2483584761"/>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United Kingdom</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367</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55.59%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24.80%</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536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7.84%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0.93%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40.64%</a:t>
                      </a:r>
                    </a:p>
                  </a:txBody>
                  <a:tcPr marL="4131" marT="4131" marB="0">
                    <a:lnL>
                      <a:noFill/>
                    </a:lnL>
                    <a:lnR>
                      <a:noFill/>
                    </a:lnR>
                    <a:lnT>
                      <a:noFill/>
                    </a:lnT>
                    <a:lnB>
                      <a:noFill/>
                    </a:lnB>
                  </a:tcPr>
                </a:tc>
                <a:extLst>
                  <a:ext uri="{0D108BD9-81ED-4DB2-BD59-A6C34878D82A}">
                    <a16:rowId xmlns:a16="http://schemas.microsoft.com/office/drawing/2014/main" val="1567525612"/>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France</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192</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64.06%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28.13%</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305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5.25%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0.66%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38.63%</a:t>
                      </a:r>
                    </a:p>
                  </a:txBody>
                  <a:tcPr marL="4131" marT="4131" marB="0">
                    <a:lnL>
                      <a:noFill/>
                    </a:lnL>
                    <a:lnR>
                      <a:noFill/>
                    </a:lnR>
                    <a:lnT>
                      <a:noFill/>
                    </a:lnT>
                    <a:lnB>
                      <a:noFill/>
                    </a:lnB>
                  </a:tcPr>
                </a:tc>
                <a:extLst>
                  <a:ext uri="{0D108BD9-81ED-4DB2-BD59-A6C34878D82A}">
                    <a16:rowId xmlns:a16="http://schemas.microsoft.com/office/drawing/2014/main" val="1422115863"/>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Italy</a:t>
                      </a:r>
                    </a:p>
                  </a:txBody>
                  <a:tcPr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8</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83</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22.89%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8.43%</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190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6.84%</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1.05%</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30.40%</a:t>
                      </a:r>
                    </a:p>
                  </a:txBody>
                  <a:tcPr marL="4131" marT="4131" marB="0">
                    <a:lnL>
                      <a:noFill/>
                    </a:lnL>
                    <a:lnR>
                      <a:noFill/>
                    </a:lnR>
                    <a:lnT>
                      <a:noFill/>
                    </a:lnT>
                    <a:lnB>
                      <a:noFill/>
                    </a:lnB>
                  </a:tcPr>
                </a:tc>
                <a:extLst>
                  <a:ext uri="{0D108BD9-81ED-4DB2-BD59-A6C34878D82A}">
                    <a16:rowId xmlns:a16="http://schemas.microsoft.com/office/drawing/2014/main" val="2850698014"/>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Brazil</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64.71%</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52.94%</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128</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14.84%</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3.13%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11.72%</a:t>
                      </a:r>
                    </a:p>
                  </a:txBody>
                  <a:tcPr marL="4131" marT="4131" marB="0">
                    <a:lnL>
                      <a:noFill/>
                    </a:lnL>
                    <a:lnR>
                      <a:noFill/>
                    </a:lnR>
                    <a:lnT>
                      <a:noFill/>
                    </a:lnT>
                    <a:lnB>
                      <a:noFill/>
                    </a:lnB>
                  </a:tcPr>
                </a:tc>
                <a:extLst>
                  <a:ext uri="{0D108BD9-81ED-4DB2-BD59-A6C34878D82A}">
                    <a16:rowId xmlns:a16="http://schemas.microsoft.com/office/drawing/2014/main" val="2445060266"/>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Canada</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1257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60.46%</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40.89%</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404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17.33%</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3.96%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75.68%</a:t>
                      </a:r>
                    </a:p>
                  </a:txBody>
                  <a:tcPr marL="4131" marT="4131" marB="0">
                    <a:lnL>
                      <a:noFill/>
                    </a:lnL>
                    <a:lnR>
                      <a:noFill/>
                    </a:lnR>
                    <a:lnT>
                      <a:noFill/>
                    </a:lnT>
                    <a:lnB>
                      <a:noFill/>
                    </a:lnB>
                  </a:tcPr>
                </a:tc>
                <a:extLst>
                  <a:ext uri="{0D108BD9-81ED-4DB2-BD59-A6C34878D82A}">
                    <a16:rowId xmlns:a16="http://schemas.microsoft.com/office/drawing/2014/main" val="4053127043"/>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Russian Federation</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11</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42.11%</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10.53%</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126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7.14%</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3.17%</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13.10%</a:t>
                      </a:r>
                    </a:p>
                  </a:txBody>
                  <a:tcPr marL="4131" marT="4131" marB="0">
                    <a:lnL>
                      <a:noFill/>
                    </a:lnL>
                    <a:lnR>
                      <a:noFill/>
                    </a:lnR>
                    <a:lnT>
                      <a:noFill/>
                    </a:lnT>
                    <a:lnB>
                      <a:noFill/>
                    </a:lnB>
                  </a:tcPr>
                </a:tc>
                <a:extLst>
                  <a:ext uri="{0D108BD9-81ED-4DB2-BD59-A6C34878D82A}">
                    <a16:rowId xmlns:a16="http://schemas.microsoft.com/office/drawing/2014/main" val="2274206503"/>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Korea, Rep</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12</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632</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48.58%</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10.28%</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1422</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10.48%</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0.70%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30.77%</a:t>
                      </a:r>
                    </a:p>
                  </a:txBody>
                  <a:tcPr marL="4131" marT="4131" marB="0">
                    <a:lnL>
                      <a:noFill/>
                    </a:lnL>
                    <a:lnR>
                      <a:noFill/>
                    </a:lnR>
                    <a:lnT>
                      <a:noFill/>
                    </a:lnT>
                    <a:lnB>
                      <a:noFill/>
                    </a:lnB>
                  </a:tcPr>
                </a:tc>
                <a:extLst>
                  <a:ext uri="{0D108BD9-81ED-4DB2-BD59-A6C34878D82A}">
                    <a16:rowId xmlns:a16="http://schemas.microsoft.com/office/drawing/2014/main" val="4197673859"/>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Australia</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13</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969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56.86%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32.92%</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350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13.43%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73.46%</a:t>
                      </a:r>
                    </a:p>
                  </a:txBody>
                  <a:tcPr marL="4131" marT="4131" marB="0">
                    <a:lnL>
                      <a:noFill/>
                    </a:lnL>
                    <a:lnR>
                      <a:noFill/>
                    </a:lnR>
                    <a:lnT>
                      <a:noFill/>
                    </a:lnT>
                    <a:lnB>
                      <a:noFill/>
                    </a:lnB>
                  </a:tcPr>
                </a:tc>
                <a:extLst>
                  <a:ext uri="{0D108BD9-81ED-4DB2-BD59-A6C34878D82A}">
                    <a16:rowId xmlns:a16="http://schemas.microsoft.com/office/drawing/2014/main" val="1929356038"/>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Spain</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14</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31.43%</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11.43%</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89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10.11%</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28.23%</a:t>
                      </a:r>
                    </a:p>
                  </a:txBody>
                  <a:tcPr marL="4131" marT="4131" marB="0">
                    <a:lnL>
                      <a:noFill/>
                    </a:lnL>
                    <a:lnR>
                      <a:noFill/>
                    </a:lnR>
                    <a:lnT>
                      <a:noFill/>
                    </a:lnT>
                    <a:lnB>
                      <a:noFill/>
                    </a:lnB>
                  </a:tcPr>
                </a:tc>
                <a:extLst>
                  <a:ext uri="{0D108BD9-81ED-4DB2-BD59-A6C34878D82A}">
                    <a16:rowId xmlns:a16="http://schemas.microsoft.com/office/drawing/2014/main" val="1171232830"/>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Mexico</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83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1.20%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0.00%</a:t>
                      </a:r>
                    </a:p>
                  </a:txBody>
                  <a:tcPr marL="4131" marT="4131" marB="0">
                    <a:lnL>
                      <a:noFill/>
                    </a:lnL>
                    <a:lnR>
                      <a:noFill/>
                    </a:lnR>
                    <a:lnT>
                      <a:noFill/>
                    </a:lnT>
                    <a:lnB>
                      <a:noFill/>
                    </a:lnB>
                  </a:tcPr>
                </a:tc>
                <a:extLst>
                  <a:ext uri="{0D108BD9-81ED-4DB2-BD59-A6C34878D82A}">
                    <a16:rowId xmlns:a16="http://schemas.microsoft.com/office/drawing/2014/main" val="2269519147"/>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Indonesia</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16</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166</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22.89%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4.22%</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dirty="0">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304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9.54%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2.63%</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35.32%</a:t>
                      </a:r>
                    </a:p>
                  </a:txBody>
                  <a:tcPr marL="4131" marT="4131" marB="0">
                    <a:lnL>
                      <a:noFill/>
                    </a:lnL>
                    <a:lnR>
                      <a:noFill/>
                    </a:lnR>
                    <a:lnT>
                      <a:noFill/>
                    </a:lnT>
                    <a:lnB>
                      <a:noFill/>
                    </a:lnB>
                  </a:tcPr>
                </a:tc>
                <a:extLst>
                  <a:ext uri="{0D108BD9-81ED-4DB2-BD59-A6C34878D82A}">
                    <a16:rowId xmlns:a16="http://schemas.microsoft.com/office/drawing/2014/main" val="3899064560"/>
                  </a:ext>
                </a:extLst>
              </a:tr>
              <a:tr h="80030">
                <a:tc>
                  <a:txBody>
                    <a:bodyPr/>
                    <a:lstStyle/>
                    <a:p>
                      <a:pPr algn="l" fontAlgn="b">
                        <a:lnSpc>
                          <a:spcPct val="90000"/>
                        </a:lnSpc>
                      </a:pPr>
                      <a:r>
                        <a:rPr lang="en-US" sz="900" b="0" i="0" u="none" strike="noStrike">
                          <a:solidFill>
                            <a:srgbClr val="000000"/>
                          </a:solidFill>
                          <a:effectLst/>
                          <a:latin typeface="Times New Roman" panose="02020603050405020304" pitchFamily="18" charset="0"/>
                        </a:rPr>
                        <a:t>Netherlands</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18</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50.00%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22.22%</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69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10.14%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4.35%</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20.69%</a:t>
                      </a:r>
                    </a:p>
                  </a:txBody>
                  <a:tcPr marL="4131" marT="4131" marB="0">
                    <a:lnL>
                      <a:noFill/>
                    </a:lnL>
                    <a:lnR>
                      <a:noFill/>
                    </a:lnR>
                    <a:lnT>
                      <a:noFill/>
                    </a:lnT>
                    <a:lnB>
                      <a:noFill/>
                    </a:lnB>
                  </a:tcPr>
                </a:tc>
                <a:extLst>
                  <a:ext uri="{0D108BD9-81ED-4DB2-BD59-A6C34878D82A}">
                    <a16:rowId xmlns:a16="http://schemas.microsoft.com/office/drawing/2014/main" val="4248950290"/>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Saudi Arabia</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18</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25</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24.00%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104</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7.69%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0.00%</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19.38%</a:t>
                      </a:r>
                    </a:p>
                  </a:txBody>
                  <a:tcPr marL="4131" marT="4131" marB="0">
                    <a:lnL>
                      <a:noFill/>
                    </a:lnL>
                    <a:lnR>
                      <a:noFill/>
                    </a:lnR>
                    <a:lnT>
                      <a:noFill/>
                    </a:lnT>
                    <a:lnB>
                      <a:noFill/>
                    </a:lnB>
                  </a:tcPr>
                </a:tc>
                <a:extLst>
                  <a:ext uri="{0D108BD9-81ED-4DB2-BD59-A6C34878D82A}">
                    <a16:rowId xmlns:a16="http://schemas.microsoft.com/office/drawing/2014/main" val="2127256621"/>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Turkey</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19</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117</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35.04%</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8.55%</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149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11.41%</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3.36%</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43.98%</a:t>
                      </a:r>
                    </a:p>
                  </a:txBody>
                  <a:tcPr marL="4131" marT="4131" marB="0">
                    <a:lnL>
                      <a:noFill/>
                    </a:lnL>
                    <a:lnR>
                      <a:noFill/>
                    </a:lnR>
                    <a:lnT>
                      <a:noFill/>
                    </a:lnT>
                    <a:lnB>
                      <a:noFill/>
                    </a:lnB>
                  </a:tcPr>
                </a:tc>
                <a:extLst>
                  <a:ext uri="{0D108BD9-81ED-4DB2-BD59-A6C34878D82A}">
                    <a16:rowId xmlns:a16="http://schemas.microsoft.com/office/drawing/2014/main" val="1715480917"/>
                  </a:ext>
                </a:extLst>
              </a:tr>
              <a:tr h="80030">
                <a:tc>
                  <a:txBody>
                    <a:bodyPr/>
                    <a:lstStyle/>
                    <a:p>
                      <a:pPr algn="l" fontAlgn="b">
                        <a:lnSpc>
                          <a:spcPct val="90000"/>
                        </a:lnSpc>
                      </a:pPr>
                      <a:r>
                        <a:rPr lang="en-US" sz="900" b="0" i="0" u="none" strike="noStrike" dirty="0">
                          <a:solidFill>
                            <a:srgbClr val="000000"/>
                          </a:solidFill>
                          <a:effectLst/>
                          <a:latin typeface="Times New Roman" panose="02020603050405020304" pitchFamily="18" charset="0"/>
                        </a:rPr>
                        <a:t>Switzerland</a:t>
                      </a:r>
                    </a:p>
                  </a:txBody>
                  <a:tcPr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20</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23</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73.91%</a:t>
                      </a: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39.13%</a:t>
                      </a:r>
                    </a:p>
                  </a:txBody>
                  <a:tcPr marL="4131" marR="4131" marT="4131" marB="0">
                    <a:lnL>
                      <a:noFill/>
                    </a:lnL>
                    <a:lnR>
                      <a:noFill/>
                    </a:lnR>
                    <a:lnT>
                      <a:noFill/>
                    </a:lnT>
                    <a:lnB>
                      <a:noFill/>
                    </a:lnB>
                  </a:tcPr>
                </a:tc>
                <a:tc>
                  <a:txBody>
                    <a:bodyPr/>
                    <a:lstStyle/>
                    <a:p>
                      <a:pPr algn="l" fontAlgn="b">
                        <a:lnSpc>
                          <a:spcPct val="90000"/>
                        </a:lnSpc>
                      </a:pPr>
                      <a:endParaRPr lang="en-US" sz="900" b="0" i="0" u="none" strike="noStrike">
                        <a:solidFill>
                          <a:srgbClr val="000000"/>
                        </a:solidFill>
                        <a:effectLst/>
                        <a:latin typeface="Times New Roman" panose="02020603050405020304" pitchFamily="18" charset="0"/>
                      </a:endParaRPr>
                    </a:p>
                  </a:txBody>
                  <a:tcPr marL="4131" marR="4131" marT="4131" marB="0">
                    <a:lnL>
                      <a:noFill/>
                    </a:lnL>
                    <a:lnR>
                      <a:noFill/>
                    </a:lnR>
                    <a:lnT>
                      <a:noFill/>
                    </a:lnT>
                    <a:lnB>
                      <a:noFill/>
                    </a:lnB>
                  </a:tcPr>
                </a:tc>
                <a:tc>
                  <a:txBody>
                    <a:bodyPr/>
                    <a:lstStyle/>
                    <a:p>
                      <a:pPr algn="r" fontAlgn="b">
                        <a:lnSpc>
                          <a:spcPct val="90000"/>
                        </a:lnSpc>
                      </a:pPr>
                      <a:r>
                        <a:rPr lang="en-US" sz="900" b="0" i="0" u="none" strike="noStrike">
                          <a:solidFill>
                            <a:srgbClr val="000000"/>
                          </a:solidFill>
                          <a:effectLst/>
                          <a:latin typeface="Times New Roman" panose="02020603050405020304" pitchFamily="18" charset="0"/>
                        </a:rPr>
                        <a:t>145</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8.28%</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0.69%</a:t>
                      </a:r>
                    </a:p>
                  </a:txBody>
                  <a:tcPr marL="4131" marR="4131" marT="4131" marB="0">
                    <a:lnL>
                      <a:noFill/>
                    </a:lnL>
                    <a:lnR>
                      <a:noFill/>
                    </a:lnR>
                    <a:lnT>
                      <a:noFill/>
                    </a:lnT>
                    <a:lnB>
                      <a:noFill/>
                    </a:lnB>
                  </a:tcPr>
                </a:tc>
                <a:tc>
                  <a:txBody>
                    <a:bodyPr/>
                    <a:lstStyle/>
                    <a:p>
                      <a:pPr algn="r" fontAlgn="b">
                        <a:lnSpc>
                          <a:spcPct val="90000"/>
                        </a:lnSpc>
                      </a:pPr>
                      <a:r>
                        <a:rPr lang="en-US" sz="900" b="0" i="0" u="none" strike="noStrike" dirty="0">
                          <a:solidFill>
                            <a:srgbClr val="000000"/>
                          </a:solidFill>
                          <a:effectLst/>
                          <a:latin typeface="Times New Roman" panose="02020603050405020304" pitchFamily="18" charset="0"/>
                        </a:rPr>
                        <a:t>13.69%</a:t>
                      </a:r>
                    </a:p>
                  </a:txBody>
                  <a:tcPr marL="4131" marT="4131" marB="0">
                    <a:lnL>
                      <a:noFill/>
                    </a:lnL>
                    <a:lnR>
                      <a:noFill/>
                    </a:lnR>
                    <a:lnT>
                      <a:noFill/>
                    </a:lnT>
                    <a:lnB>
                      <a:noFill/>
                    </a:lnB>
                  </a:tcPr>
                </a:tc>
                <a:extLst>
                  <a:ext uri="{0D108BD9-81ED-4DB2-BD59-A6C34878D82A}">
                    <a16:rowId xmlns:a16="http://schemas.microsoft.com/office/drawing/2014/main" val="1437421430"/>
                  </a:ext>
                </a:extLst>
              </a:tr>
              <a:tr h="59153">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R="4131" marT="4131"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200" b="0" i="0" u="none" strike="noStrike" dirty="0">
                          <a:solidFill>
                            <a:srgbClr val="000000"/>
                          </a:solidFill>
                          <a:effectLst/>
                          <a:latin typeface="Times New Roman" panose="02020603050405020304" pitchFamily="18" charset="0"/>
                        </a:rPr>
                        <a:t> </a:t>
                      </a:r>
                    </a:p>
                  </a:txBody>
                  <a:tcPr marL="4131" marT="4131"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643405"/>
                  </a:ext>
                </a:extLst>
              </a:tr>
              <a:tr h="80030">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Average</a:t>
                      </a:r>
                    </a:p>
                  </a:txBody>
                  <a:tcPr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1100" b="1" i="0" u="none" strike="noStrike" dirty="0">
                        <a:solidFill>
                          <a:srgbClr val="000000"/>
                        </a:solidFill>
                        <a:effectLst/>
                        <a:latin typeface="Times New Roman" panose="02020603050405020304" pitchFamily="18" charset="0"/>
                      </a:endParaRP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6371</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41.37%</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18.64%</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100000"/>
                        </a:lnSpc>
                      </a:pPr>
                      <a:endParaRPr lang="en-US" sz="1100" b="1" i="0" u="none" strike="noStrike" dirty="0">
                        <a:solidFill>
                          <a:srgbClr val="000000"/>
                        </a:solidFill>
                        <a:effectLst/>
                        <a:latin typeface="Times New Roman" panose="02020603050405020304" pitchFamily="18" charset="0"/>
                      </a:endParaRP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13281</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a:solidFill>
                            <a:srgbClr val="000000"/>
                          </a:solidFill>
                          <a:effectLst/>
                          <a:latin typeface="Times New Roman" panose="02020603050405020304" pitchFamily="18" charset="0"/>
                        </a:rPr>
                        <a:t>8.96%</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1.94%</a:t>
                      </a:r>
                    </a:p>
                  </a:txBody>
                  <a:tcPr marL="4131" marR="4131" marT="413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29.90%</a:t>
                      </a:r>
                    </a:p>
                  </a:txBody>
                  <a:tcPr marL="4131" marT="4131"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9560749"/>
                  </a:ext>
                </a:extLst>
              </a:tr>
              <a:tr h="179106">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Weighted Average</a:t>
                      </a:r>
                    </a:p>
                  </a:txBody>
                  <a:tcPr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44.52%</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22.21%</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8.21%</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lnSpc>
                          <a:spcPct val="100000"/>
                        </a:lnSpc>
                      </a:pPr>
                      <a:r>
                        <a:rPr lang="en-US" sz="1100" b="1" i="0" u="none" strike="noStrike" dirty="0">
                          <a:solidFill>
                            <a:srgbClr val="000000"/>
                          </a:solidFill>
                          <a:effectLst/>
                          <a:latin typeface="Times New Roman" panose="02020603050405020304" pitchFamily="18" charset="0"/>
                        </a:rPr>
                        <a:t>1.63%</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0000"/>
                        </a:lnSpc>
                      </a:pPr>
                      <a:r>
                        <a:rPr lang="en-US" sz="1100" b="1" i="0" u="none" strike="noStrike" dirty="0">
                          <a:solidFill>
                            <a:srgbClr val="000000"/>
                          </a:solidFill>
                          <a:effectLst/>
                          <a:latin typeface="Times New Roman" panose="02020603050405020304" pitchFamily="18" charset="0"/>
                        </a:rPr>
                        <a:t> </a:t>
                      </a:r>
                    </a:p>
                  </a:txBody>
                  <a:tcPr marL="4131" marR="4131" marT="4131"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976057"/>
                  </a:ext>
                </a:extLst>
              </a:tr>
            </a:tbl>
          </a:graphicData>
        </a:graphic>
      </p:graphicFrame>
      <p:pic>
        <p:nvPicPr>
          <p:cNvPr id="6" name="Picture 5">
            <a:extLst>
              <a:ext uri="{FF2B5EF4-FFF2-40B4-BE49-F238E27FC236}">
                <a16:creationId xmlns:a16="http://schemas.microsoft.com/office/drawing/2014/main" id="{DF7598E2-2F16-8961-1B8B-76BDD93BE407}"/>
              </a:ext>
            </a:extLst>
          </p:cNvPr>
          <p:cNvPicPr>
            <a:picLocks noChangeAspect="1"/>
          </p:cNvPicPr>
          <p:nvPr/>
        </p:nvPicPr>
        <p:blipFill rotWithShape="1">
          <a:blip r:embed="rId2"/>
          <a:srcRect b="82206"/>
          <a:stretch/>
        </p:blipFill>
        <p:spPr>
          <a:xfrm>
            <a:off x="352425" y="1486959"/>
            <a:ext cx="8439150" cy="715221"/>
          </a:xfrm>
          <a:prstGeom prst="rect">
            <a:avLst/>
          </a:prstGeom>
        </p:spPr>
      </p:pic>
    </p:spTree>
    <p:extLst>
      <p:ext uri="{BB962C8B-B14F-4D97-AF65-F5344CB8AC3E}">
        <p14:creationId xmlns:p14="http://schemas.microsoft.com/office/powerpoint/2010/main" val="1492534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475367"/>
            <a:ext cx="9143999" cy="830799"/>
          </a:xfrm>
        </p:spPr>
        <p:txBody>
          <a:bodyPr/>
          <a:lstStyle/>
          <a:p>
            <a:r>
              <a:rPr lang="en-US" sz="2400" b="1" dirty="0"/>
              <a:t>IMPACT OF COVID-19 PANDEMIC </a:t>
            </a:r>
            <a:br>
              <a:rPr lang="en-US" sz="2400" b="1" dirty="0"/>
            </a:br>
            <a:r>
              <a:rPr lang="en-US" sz="2400" b="1" dirty="0"/>
              <a:t>ON GLOBAL ZOMBIE RATIOS</a:t>
            </a:r>
            <a:endParaRPr lang="en-US" sz="2400"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47</a:t>
            </a:fld>
            <a:endParaRPr lang="en-US" dirty="0">
              <a:solidFill>
                <a:srgbClr val="000000"/>
              </a:solidFill>
            </a:endParaRPr>
          </a:p>
        </p:txBody>
      </p:sp>
      <p:sp>
        <p:nvSpPr>
          <p:cNvPr id="6" name="Content Placeholder 5">
            <a:extLst>
              <a:ext uri="{FF2B5EF4-FFF2-40B4-BE49-F238E27FC236}">
                <a16:creationId xmlns:a16="http://schemas.microsoft.com/office/drawing/2014/main" id="{3CC66F98-ADD4-4651-90B7-CE7E70EA2B8D}"/>
              </a:ext>
            </a:extLst>
          </p:cNvPr>
          <p:cNvSpPr>
            <a:spLocks noGrp="1"/>
          </p:cNvSpPr>
          <p:nvPr>
            <p:ph idx="1"/>
          </p:nvPr>
        </p:nvSpPr>
        <p:spPr>
          <a:xfrm>
            <a:off x="457200" y="1548355"/>
            <a:ext cx="8229600" cy="3585399"/>
          </a:xfrm>
        </p:spPr>
        <p:txBody>
          <a:bodyPr/>
          <a:lstStyle/>
          <a:p>
            <a:pPr marL="285750" indent="-285750">
              <a:buFont typeface="Arial" panose="020B0604020202020204" pitchFamily="34" charset="0"/>
              <a:buChar char="•"/>
            </a:pPr>
            <a:r>
              <a:rPr lang="en-US" sz="2000" dirty="0"/>
              <a:t>Very Small Impact Overall on Global Zombie Ratios</a:t>
            </a:r>
          </a:p>
          <a:p>
            <a:pPr marL="628650" lvl="1" indent="-285750">
              <a:buFont typeface="Arial" panose="020B0604020202020204" pitchFamily="34" charset="0"/>
              <a:buChar char="–"/>
            </a:pPr>
            <a:r>
              <a:rPr lang="en-US" sz="1800" b="1" dirty="0"/>
              <a:t>Global Average Change of Zombie Ratio from 2019 to 2020 - + 0.12%</a:t>
            </a:r>
          </a:p>
          <a:p>
            <a:pPr marL="628650" lvl="1" indent="-285750">
              <a:buFont typeface="Arial" panose="020B0604020202020204" pitchFamily="34" charset="0"/>
              <a:buChar char="–"/>
            </a:pPr>
            <a:r>
              <a:rPr lang="en-US" sz="1800" b="1" dirty="0"/>
              <a:t>10 Countries Had An Increase of Zombies</a:t>
            </a:r>
          </a:p>
          <a:p>
            <a:pPr marL="628650" lvl="1" indent="-285750">
              <a:buFont typeface="Arial" panose="020B0604020202020204" pitchFamily="34" charset="0"/>
              <a:buChar char="–"/>
            </a:pPr>
            <a:r>
              <a:rPr lang="en-US" sz="1800" b="1" dirty="0"/>
              <a:t>8 Countries Had A Decrease of Zombie</a:t>
            </a:r>
            <a:r>
              <a:rPr lang="en-US" b="1" dirty="0"/>
              <a:t>s</a:t>
            </a:r>
          </a:p>
          <a:p>
            <a:pPr marL="628650" lvl="1" indent="-285750">
              <a:buFont typeface="Arial" panose="020B0604020202020204" pitchFamily="34" charset="0"/>
              <a:buChar char="–"/>
            </a:pPr>
            <a:r>
              <a:rPr lang="en-US" sz="1800" b="1" dirty="0"/>
              <a:t>2 Countries Had No Change of Zombies</a:t>
            </a:r>
          </a:p>
          <a:p>
            <a:pPr marL="628650" lvl="1"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2000" dirty="0"/>
              <a:t>Reasons For Small Change During the Pandemic?</a:t>
            </a:r>
            <a:endParaRPr lang="en-US" sz="2800" dirty="0"/>
          </a:p>
        </p:txBody>
      </p:sp>
    </p:spTree>
    <p:extLst>
      <p:ext uri="{BB962C8B-B14F-4D97-AF65-F5344CB8AC3E}">
        <p14:creationId xmlns:p14="http://schemas.microsoft.com/office/powerpoint/2010/main" val="3332092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6E18-3A33-44F6-BE48-A7074ADB3755}"/>
              </a:ext>
            </a:extLst>
          </p:cNvPr>
          <p:cNvSpPr>
            <a:spLocks noGrp="1"/>
          </p:cNvSpPr>
          <p:nvPr>
            <p:ph type="title"/>
          </p:nvPr>
        </p:nvSpPr>
        <p:spPr>
          <a:xfrm>
            <a:off x="0" y="475367"/>
            <a:ext cx="9143999" cy="461467"/>
          </a:xfrm>
        </p:spPr>
        <p:txBody>
          <a:bodyPr/>
          <a:lstStyle/>
          <a:p>
            <a:r>
              <a:rPr lang="en-US" sz="2400" b="1" dirty="0"/>
              <a:t>CONCLUDING REMARKS</a:t>
            </a:r>
            <a:endParaRPr lang="en-US" sz="2400" dirty="0"/>
          </a:p>
        </p:txBody>
      </p:sp>
      <p:sp>
        <p:nvSpPr>
          <p:cNvPr id="4" name="Slide Number Placeholder 3">
            <a:extLst>
              <a:ext uri="{FF2B5EF4-FFF2-40B4-BE49-F238E27FC236}">
                <a16:creationId xmlns:a16="http://schemas.microsoft.com/office/drawing/2014/main" id="{0A5953A2-0CFD-4780-BA12-E78D51DD8C71}"/>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48</a:t>
            </a:fld>
            <a:endParaRPr lang="en-US" dirty="0">
              <a:solidFill>
                <a:srgbClr val="000000"/>
              </a:solidFill>
            </a:endParaRPr>
          </a:p>
        </p:txBody>
      </p:sp>
      <p:sp>
        <p:nvSpPr>
          <p:cNvPr id="6" name="Content Placeholder 5">
            <a:extLst>
              <a:ext uri="{FF2B5EF4-FFF2-40B4-BE49-F238E27FC236}">
                <a16:creationId xmlns:a16="http://schemas.microsoft.com/office/drawing/2014/main" id="{3CC66F98-ADD4-4651-90B7-CE7E70EA2B8D}"/>
              </a:ext>
            </a:extLst>
          </p:cNvPr>
          <p:cNvSpPr>
            <a:spLocks noGrp="1"/>
          </p:cNvSpPr>
          <p:nvPr>
            <p:ph idx="1"/>
          </p:nvPr>
        </p:nvSpPr>
        <p:spPr>
          <a:xfrm>
            <a:off x="457200" y="1198880"/>
            <a:ext cx="8229600" cy="5478225"/>
          </a:xfrm>
        </p:spPr>
        <p:txBody>
          <a:bodyPr/>
          <a:lstStyle/>
          <a:p>
            <a:pPr marL="285750" indent="-285750">
              <a:buFont typeface="Arial" panose="020B0604020202020204" pitchFamily="34" charset="0"/>
              <a:buChar char="•"/>
            </a:pPr>
            <a:r>
              <a:rPr lang="en-US" sz="1400" i="0" dirty="0">
                <a:solidFill>
                  <a:srgbClr val="222222"/>
                </a:solidFill>
                <a:effectLst/>
                <a:latin typeface="Arial" panose="020B0604020202020204" pitchFamily="34" charset="0"/>
              </a:rPr>
              <a:t>"Zombie firm trends are clearly cyclical with spikes in zombies as economic growth declines."</a:t>
            </a:r>
          </a:p>
          <a:p>
            <a:pPr marL="285750" indent="-285750">
              <a:buFont typeface="Arial" panose="020B0604020202020204" pitchFamily="34" charset="0"/>
              <a:buChar char="•"/>
            </a:pPr>
            <a:r>
              <a:rPr lang="en-US" sz="1400" i="0" dirty="0">
                <a:solidFill>
                  <a:srgbClr val="222222"/>
                </a:solidFill>
                <a:effectLst/>
                <a:latin typeface="Arial" panose="020B0604020202020204" pitchFamily="34" charset="0"/>
              </a:rPr>
              <a:t>We Propose a Two-Step, Dual-Filter Measure for Identifying and Quantifying Zombie Firms on a Global and Country Basis</a:t>
            </a:r>
          </a:p>
          <a:p>
            <a:pPr marL="285750" indent="-285750">
              <a:buFont typeface="Arial" panose="020B0604020202020204" pitchFamily="34" charset="0"/>
              <a:buChar char="•"/>
            </a:pPr>
            <a:r>
              <a:rPr lang="en-US" sz="1400" i="0" dirty="0">
                <a:solidFill>
                  <a:srgbClr val="222222"/>
                </a:solidFill>
                <a:effectLst/>
                <a:latin typeface="Arial" panose="020B0604020202020204" pitchFamily="34" charset="0"/>
              </a:rPr>
              <a:t>The Dual-Filter Approach Involves a 3-Year Moving Average Cash-Flow Interest Coverage Ratio &lt;1.0 AND A High Default Probability Forecast (Z-Scores &lt; 0/0)</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We find That The Average Proportion of Publicly Traded Firms from the 20 Largest Global Economies Increased Significantly in The Past 30 Years From 1.5% in 1990 to About 7.0% in 2021. Is this a Trivial Amount, or Not?</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U.S. Zombie Firms Increased from About 6.0% of Listed Companies in 1990 to </a:t>
            </a:r>
            <a:r>
              <a:rPr lang="en-US" sz="1400">
                <a:solidFill>
                  <a:srgbClr val="222222"/>
                </a:solidFill>
                <a:latin typeface="Arial" panose="020B0604020202020204" pitchFamily="34" charset="0"/>
              </a:rPr>
              <a:t>About 8% </a:t>
            </a:r>
            <a:r>
              <a:rPr lang="en-US" sz="1400" dirty="0">
                <a:solidFill>
                  <a:srgbClr val="222222"/>
                </a:solidFill>
                <a:latin typeface="Arial" panose="020B0604020202020204" pitchFamily="34" charset="0"/>
              </a:rPr>
              <a:t>in 2021; Countries like Japan, China and Germany Had Considerably Lower Zombie Ratios</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Smaller Firms Are More Likely To Be Zombies than Larger Companies, Impacting Certain Countries More Than Others, </a:t>
            </a:r>
            <a:r>
              <a:rPr lang="en-US" sz="1400" dirty="0" err="1">
                <a:solidFill>
                  <a:srgbClr val="222222"/>
                </a:solidFill>
                <a:latin typeface="Arial" panose="020B0604020202020204" pitchFamily="34" charset="0"/>
              </a:rPr>
              <a:t>eg.</a:t>
            </a:r>
            <a:r>
              <a:rPr lang="en-US" sz="1400" dirty="0">
                <a:solidFill>
                  <a:srgbClr val="222222"/>
                </a:solidFill>
                <a:latin typeface="Arial" panose="020B0604020202020204" pitchFamily="34" charset="0"/>
              </a:rPr>
              <a:t> Australia and Canada</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Global </a:t>
            </a:r>
            <a:r>
              <a:rPr lang="en-US" sz="1400" dirty="0" err="1">
                <a:solidFill>
                  <a:srgbClr val="222222"/>
                </a:solidFill>
                <a:latin typeface="Arial" panose="020B0604020202020204" pitchFamily="34" charset="0"/>
              </a:rPr>
              <a:t>Zombieism</a:t>
            </a:r>
            <a:r>
              <a:rPr lang="en-US" sz="1400" dirty="0">
                <a:solidFill>
                  <a:srgbClr val="222222"/>
                </a:solidFill>
                <a:latin typeface="Arial" panose="020B0604020202020204" pitchFamily="34" charset="0"/>
              </a:rPr>
              <a:t> Did not Increase Much During The COVId-19 Pandemic From 2019 to 2020 but Did Decrease in 2021 as the World’s Economies Recovered from the Pandemic Recession"</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Our Results Have Important Implications For Policy Makers, Legislators, And Financial Economists</a:t>
            </a:r>
          </a:p>
        </p:txBody>
      </p:sp>
    </p:spTree>
    <p:extLst>
      <p:ext uri="{BB962C8B-B14F-4D97-AF65-F5344CB8AC3E}">
        <p14:creationId xmlns:p14="http://schemas.microsoft.com/office/powerpoint/2010/main" val="266787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00A69-D11D-8896-A914-B5508D95B85A}"/>
              </a:ext>
            </a:extLst>
          </p:cNvPr>
          <p:cNvPicPr>
            <a:picLocks noChangeAspect="1"/>
          </p:cNvPicPr>
          <p:nvPr/>
        </p:nvPicPr>
        <p:blipFill>
          <a:blip r:embed="rId2"/>
          <a:stretch>
            <a:fillRect/>
          </a:stretch>
        </p:blipFill>
        <p:spPr>
          <a:xfrm>
            <a:off x="572462" y="1158950"/>
            <a:ext cx="5395942" cy="3932801"/>
          </a:xfrm>
          <a:prstGeom prst="rect">
            <a:avLst/>
          </a:prstGeom>
        </p:spPr>
      </p:pic>
      <p:pic>
        <p:nvPicPr>
          <p:cNvPr id="6" name="Picture 5">
            <a:extLst>
              <a:ext uri="{FF2B5EF4-FFF2-40B4-BE49-F238E27FC236}">
                <a16:creationId xmlns:a16="http://schemas.microsoft.com/office/drawing/2014/main" id="{2593F0C4-DA3E-03AD-554E-5A2041247147}"/>
              </a:ext>
            </a:extLst>
          </p:cNvPr>
          <p:cNvPicPr>
            <a:picLocks noChangeAspect="1"/>
          </p:cNvPicPr>
          <p:nvPr/>
        </p:nvPicPr>
        <p:blipFill>
          <a:blip r:embed="rId3"/>
          <a:stretch>
            <a:fillRect/>
          </a:stretch>
        </p:blipFill>
        <p:spPr>
          <a:xfrm>
            <a:off x="6132794" y="1645212"/>
            <a:ext cx="2485866" cy="3446539"/>
          </a:xfrm>
          <a:prstGeom prst="rect">
            <a:avLst/>
          </a:prstGeom>
        </p:spPr>
      </p:pic>
      <p:sp>
        <p:nvSpPr>
          <p:cNvPr id="2" name="Footer Placeholder 5">
            <a:extLst>
              <a:ext uri="{FF2B5EF4-FFF2-40B4-BE49-F238E27FC236}">
                <a16:creationId xmlns:a16="http://schemas.microsoft.com/office/drawing/2014/main" id="{096A1A06-10E1-B515-C274-BC0E0A0F6B6C}"/>
              </a:ext>
            </a:extLst>
          </p:cNvPr>
          <p:cNvSpPr>
            <a:spLocks noGrp="1"/>
          </p:cNvSpPr>
          <p:nvPr>
            <p:ph type="ftr" sz="quarter" idx="11"/>
          </p:nvPr>
        </p:nvSpPr>
        <p:spPr>
          <a:xfrm>
            <a:off x="69110" y="6077901"/>
            <a:ext cx="2743201" cy="253787"/>
          </a:xfrm>
        </p:spPr>
        <p:txBody>
          <a:bodyPr/>
          <a:lstStyle/>
          <a:p>
            <a:r>
              <a:rPr lang="en-US" sz="1100" dirty="0"/>
              <a:t>Source: WSJ , (11/22/23) </a:t>
            </a:r>
          </a:p>
        </p:txBody>
      </p:sp>
    </p:spTree>
    <p:extLst>
      <p:ext uri="{BB962C8B-B14F-4D97-AF65-F5344CB8AC3E}">
        <p14:creationId xmlns:p14="http://schemas.microsoft.com/office/powerpoint/2010/main" val="411254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93AFEE-CC78-38E5-0970-E9B56C52DAC4}"/>
              </a:ext>
            </a:extLst>
          </p:cNvPr>
          <p:cNvPicPr>
            <a:picLocks noChangeAspect="1"/>
          </p:cNvPicPr>
          <p:nvPr/>
        </p:nvPicPr>
        <p:blipFill>
          <a:blip r:embed="rId2"/>
          <a:stretch>
            <a:fillRect/>
          </a:stretch>
        </p:blipFill>
        <p:spPr>
          <a:xfrm>
            <a:off x="400251" y="1419447"/>
            <a:ext cx="5345361" cy="4028966"/>
          </a:xfrm>
          <a:prstGeom prst="rect">
            <a:avLst/>
          </a:prstGeom>
        </p:spPr>
      </p:pic>
      <p:pic>
        <p:nvPicPr>
          <p:cNvPr id="10" name="Picture 9">
            <a:extLst>
              <a:ext uri="{FF2B5EF4-FFF2-40B4-BE49-F238E27FC236}">
                <a16:creationId xmlns:a16="http://schemas.microsoft.com/office/drawing/2014/main" id="{06867895-2039-AC50-4BA2-D88991D727FD}"/>
              </a:ext>
            </a:extLst>
          </p:cNvPr>
          <p:cNvPicPr>
            <a:picLocks noChangeAspect="1"/>
          </p:cNvPicPr>
          <p:nvPr/>
        </p:nvPicPr>
        <p:blipFill>
          <a:blip r:embed="rId3"/>
          <a:stretch>
            <a:fillRect/>
          </a:stretch>
        </p:blipFill>
        <p:spPr>
          <a:xfrm>
            <a:off x="6145619" y="1757061"/>
            <a:ext cx="2415443" cy="3122896"/>
          </a:xfrm>
          <a:prstGeom prst="rect">
            <a:avLst/>
          </a:prstGeom>
        </p:spPr>
      </p:pic>
      <p:sp>
        <p:nvSpPr>
          <p:cNvPr id="2" name="Footer Placeholder 5">
            <a:extLst>
              <a:ext uri="{FF2B5EF4-FFF2-40B4-BE49-F238E27FC236}">
                <a16:creationId xmlns:a16="http://schemas.microsoft.com/office/drawing/2014/main" id="{F0766D62-37DB-BB61-1DD0-35295E7910F4}"/>
              </a:ext>
            </a:extLst>
          </p:cNvPr>
          <p:cNvSpPr>
            <a:spLocks noGrp="1"/>
          </p:cNvSpPr>
          <p:nvPr>
            <p:ph type="ftr" sz="quarter" idx="11"/>
          </p:nvPr>
        </p:nvSpPr>
        <p:spPr>
          <a:xfrm>
            <a:off x="69111" y="6077901"/>
            <a:ext cx="2700670" cy="269736"/>
          </a:xfrm>
        </p:spPr>
        <p:txBody>
          <a:bodyPr/>
          <a:lstStyle/>
          <a:p>
            <a:r>
              <a:rPr lang="en-US" sz="1100" dirty="0"/>
              <a:t>Source: WSJ , (11/22/23) </a:t>
            </a:r>
          </a:p>
        </p:txBody>
      </p:sp>
    </p:spTree>
    <p:extLst>
      <p:ext uri="{BB962C8B-B14F-4D97-AF65-F5344CB8AC3E}">
        <p14:creationId xmlns:p14="http://schemas.microsoft.com/office/powerpoint/2010/main" val="189011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a:xfrm>
            <a:off x="457200" y="380266"/>
            <a:ext cx="8229600" cy="533400"/>
          </a:xfrm>
        </p:spPr>
        <p:txBody>
          <a:bodyPr>
            <a:noAutofit/>
          </a:bodyPr>
          <a:lstStyle/>
          <a:p>
            <a:r>
              <a:rPr lang="en-US" sz="1800" dirty="0">
                <a:latin typeface="Arial Black" pitchFamily="34" charset="0"/>
                <a:cs typeface="Times New Roman" panose="02020603050405020304" pitchFamily="18" charset="0"/>
              </a:rPr>
              <a:t>US government interest payments per day have doubled from $1 bn per day before the pandemic to almost $2 bn per day in 2023</a:t>
            </a:r>
            <a:endParaRPr lang="en-US" sz="1800" b="1" dirty="0">
              <a:latin typeface="Arial Black" pitchFamily="34" charset="0"/>
              <a:cs typeface="Times New Roman" panose="02020603050405020304" pitchFamily="18" charset="0"/>
            </a:endParaRPr>
          </a:p>
        </p:txBody>
      </p:sp>
      <p:sp>
        <p:nvSpPr>
          <p:cNvPr id="63490" name="Slide Number Placeholder 3"/>
          <p:cNvSpPr>
            <a:spLocks noGrp="1"/>
          </p:cNvSpPr>
          <p:nvPr>
            <p:ph type="sldNum" sz="quarter" idx="12"/>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7</a:t>
            </a:fld>
            <a:endParaRPr lang="en-US" dirty="0">
              <a:solidFill>
                <a:srgbClr val="000000"/>
              </a:solidFill>
            </a:endParaRPr>
          </a:p>
        </p:txBody>
      </p:sp>
      <p:sp>
        <p:nvSpPr>
          <p:cNvPr id="63545" name="TextBox 9"/>
          <p:cNvSpPr txBox="1">
            <a:spLocks noChangeArrowheads="1"/>
          </p:cNvSpPr>
          <p:nvPr/>
        </p:nvSpPr>
        <p:spPr bwMode="auto">
          <a:xfrm>
            <a:off x="533400" y="6161603"/>
            <a:ext cx="7772400" cy="276999"/>
          </a:xfrm>
          <a:prstGeom prst="rect">
            <a:avLst/>
          </a:prstGeom>
          <a:noFill/>
          <a:ln w="9525">
            <a:noFill/>
            <a:miter lim="800000"/>
            <a:headEnd/>
            <a:tailEnd/>
          </a:ln>
        </p:spPr>
        <p:txBody>
          <a:bodyPr>
            <a:spAutoFit/>
          </a:bodyPr>
          <a:lstStyle/>
          <a:p>
            <a:pPr eaLnBrk="0" hangingPunct="0">
              <a:defRPr/>
            </a:pPr>
            <a:r>
              <a:rPr lang="en-US" sz="1200" dirty="0">
                <a:solidFill>
                  <a:srgbClr val="000000"/>
                </a:solidFill>
                <a:latin typeface="Times New Roman"/>
                <a:ea typeface="MS PGothic" pitchFamily="34" charset="-128"/>
                <a:cs typeface="Times New Roman" pitchFamily="18" charset="0"/>
              </a:rPr>
              <a:t>Sources: CBO, Haver Analytics, Apollo Chief Economist. </a:t>
            </a:r>
          </a:p>
        </p:txBody>
      </p:sp>
      <p:graphicFrame>
        <p:nvGraphicFramePr>
          <p:cNvPr id="4" name="Chart 3">
            <a:extLst>
              <a:ext uri="{FF2B5EF4-FFF2-40B4-BE49-F238E27FC236}">
                <a16:creationId xmlns:a16="http://schemas.microsoft.com/office/drawing/2014/main" id="{AF6854CE-A3B1-FF18-68F2-7D0C9F57B9EC}"/>
              </a:ext>
            </a:extLst>
          </p:cNvPr>
          <p:cNvGraphicFramePr>
            <a:graphicFrameLocks/>
          </p:cNvGraphicFramePr>
          <p:nvPr>
            <p:extLst>
              <p:ext uri="{D42A27DB-BD31-4B8C-83A1-F6EECF244321}">
                <p14:modId xmlns:p14="http://schemas.microsoft.com/office/powerpoint/2010/main" val="851463475"/>
              </p:ext>
            </p:extLst>
          </p:nvPr>
        </p:nvGraphicFramePr>
        <p:xfrm>
          <a:off x="1195315" y="1531959"/>
          <a:ext cx="7110485" cy="4131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38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A809-73C9-4518-AB38-BBF0C78F91D4}"/>
              </a:ext>
            </a:extLst>
          </p:cNvPr>
          <p:cNvSpPr>
            <a:spLocks noGrp="1"/>
          </p:cNvSpPr>
          <p:nvPr>
            <p:ph type="title"/>
          </p:nvPr>
        </p:nvSpPr>
        <p:spPr>
          <a:xfrm>
            <a:off x="0" y="633413"/>
            <a:ext cx="9143999" cy="461467"/>
          </a:xfrm>
        </p:spPr>
        <p:txBody>
          <a:bodyPr/>
          <a:lstStyle/>
          <a:p>
            <a:r>
              <a:rPr lang="en-US" sz="2400" dirty="0"/>
              <a:t>Sources of financing for nonfinancial corporate businesses</a:t>
            </a:r>
          </a:p>
        </p:txBody>
      </p:sp>
      <p:pic>
        <p:nvPicPr>
          <p:cNvPr id="6" name="Picture 5">
            <a:extLst>
              <a:ext uri="{FF2B5EF4-FFF2-40B4-BE49-F238E27FC236}">
                <a16:creationId xmlns:a16="http://schemas.microsoft.com/office/drawing/2014/main" id="{10DC939E-393C-4878-9100-7748B7B11E5A}"/>
              </a:ext>
            </a:extLst>
          </p:cNvPr>
          <p:cNvPicPr>
            <a:picLocks noChangeAspect="1"/>
          </p:cNvPicPr>
          <p:nvPr/>
        </p:nvPicPr>
        <p:blipFill>
          <a:blip r:embed="rId2"/>
          <a:stretch>
            <a:fillRect/>
          </a:stretch>
        </p:blipFill>
        <p:spPr>
          <a:xfrm>
            <a:off x="417809" y="1216734"/>
            <a:ext cx="8308382" cy="5441484"/>
          </a:xfrm>
          <a:prstGeom prst="rect">
            <a:avLst/>
          </a:prstGeom>
        </p:spPr>
      </p:pic>
      <p:sp>
        <p:nvSpPr>
          <p:cNvPr id="4" name="Slide Number Placeholder 3">
            <a:extLst>
              <a:ext uri="{FF2B5EF4-FFF2-40B4-BE49-F238E27FC236}">
                <a16:creationId xmlns:a16="http://schemas.microsoft.com/office/drawing/2014/main" id="{80619619-B6E6-467D-9D50-156D9566A6D4}"/>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8</a:t>
            </a:fld>
            <a:endParaRPr lang="en-US" dirty="0">
              <a:solidFill>
                <a:srgbClr val="000000"/>
              </a:solidFill>
            </a:endParaRPr>
          </a:p>
        </p:txBody>
      </p:sp>
    </p:spTree>
    <p:extLst>
      <p:ext uri="{BB962C8B-B14F-4D97-AF65-F5344CB8AC3E}">
        <p14:creationId xmlns:p14="http://schemas.microsoft.com/office/powerpoint/2010/main" val="243277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4A01-2EED-F7C2-A4ED-485FBA132DFD}"/>
              </a:ext>
            </a:extLst>
          </p:cNvPr>
          <p:cNvSpPr>
            <a:spLocks noGrp="1"/>
          </p:cNvSpPr>
          <p:nvPr>
            <p:ph type="title"/>
          </p:nvPr>
        </p:nvSpPr>
        <p:spPr>
          <a:xfrm>
            <a:off x="1" y="179372"/>
            <a:ext cx="9143999" cy="461467"/>
          </a:xfrm>
        </p:spPr>
        <p:txBody>
          <a:bodyPr/>
          <a:lstStyle/>
          <a:p>
            <a:r>
              <a:rPr lang="en-US" sz="2400" dirty="0"/>
              <a:t>Credit Cycle Indicators and Outlook for 2024</a:t>
            </a:r>
          </a:p>
        </p:txBody>
      </p:sp>
      <p:sp>
        <p:nvSpPr>
          <p:cNvPr id="4" name="Slide Number Placeholder 3">
            <a:extLst>
              <a:ext uri="{FF2B5EF4-FFF2-40B4-BE49-F238E27FC236}">
                <a16:creationId xmlns:a16="http://schemas.microsoft.com/office/drawing/2014/main" id="{E8F08A0C-DC6B-1A11-81B7-E38B54553D77}"/>
              </a:ext>
            </a:extLst>
          </p:cNvPr>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1682E44E-B0B9-4042-82D4-F1E988697CEA}" type="slidenum">
              <a:rPr lang="en-US" smtClean="0">
                <a:solidFill>
                  <a:prstClr val="black">
                    <a:tint val="75000"/>
                  </a:prstClr>
                </a:solidFill>
                <a:latin typeface="Calibri"/>
              </a:rPr>
              <a:pPr>
                <a:defRPr/>
              </a:pPr>
              <a:t>9</a:t>
            </a:fld>
            <a:endParaRPr lang="en-US" dirty="0">
              <a:solidFill>
                <a:srgbClr val="000000"/>
              </a:solidFill>
            </a:endParaRPr>
          </a:p>
        </p:txBody>
      </p:sp>
      <p:graphicFrame>
        <p:nvGraphicFramePr>
          <p:cNvPr id="5" name="Table 5">
            <a:extLst>
              <a:ext uri="{FF2B5EF4-FFF2-40B4-BE49-F238E27FC236}">
                <a16:creationId xmlns:a16="http://schemas.microsoft.com/office/drawing/2014/main" id="{E34A36D8-8739-88E3-DC65-D076C0DBE249}"/>
              </a:ext>
            </a:extLst>
          </p:cNvPr>
          <p:cNvGraphicFramePr>
            <a:graphicFrameLocks noGrp="1"/>
          </p:cNvGraphicFramePr>
          <p:nvPr/>
        </p:nvGraphicFramePr>
        <p:xfrm>
          <a:off x="301151" y="694645"/>
          <a:ext cx="8541700" cy="4933770"/>
        </p:xfrm>
        <a:graphic>
          <a:graphicData uri="http://schemas.openxmlformats.org/drawingml/2006/table">
            <a:tbl>
              <a:tblPr firstRow="1" bandRow="1">
                <a:tableStyleId>{5C22544A-7EE6-4342-B048-85BDC9FD1C3A}</a:tableStyleId>
              </a:tblPr>
              <a:tblGrid>
                <a:gridCol w="3791793">
                  <a:extLst>
                    <a:ext uri="{9D8B030D-6E8A-4147-A177-3AD203B41FA5}">
                      <a16:colId xmlns:a16="http://schemas.microsoft.com/office/drawing/2014/main" val="560683618"/>
                    </a:ext>
                  </a:extLst>
                </a:gridCol>
                <a:gridCol w="2229378">
                  <a:extLst>
                    <a:ext uri="{9D8B030D-6E8A-4147-A177-3AD203B41FA5}">
                      <a16:colId xmlns:a16="http://schemas.microsoft.com/office/drawing/2014/main" val="1694787636"/>
                    </a:ext>
                  </a:extLst>
                </a:gridCol>
                <a:gridCol w="2520529">
                  <a:extLst>
                    <a:ext uri="{9D8B030D-6E8A-4147-A177-3AD203B41FA5}">
                      <a16:colId xmlns:a16="http://schemas.microsoft.com/office/drawing/2014/main" val="524642984"/>
                    </a:ext>
                  </a:extLst>
                </a:gridCol>
              </a:tblGrid>
              <a:tr h="668742">
                <a:tc>
                  <a:txBody>
                    <a:bodyPr/>
                    <a:lstStyle/>
                    <a:p>
                      <a:r>
                        <a:rPr lang="en-US" dirty="0"/>
                        <a:t>Indicators</a:t>
                      </a:r>
                    </a:p>
                  </a:txBody>
                  <a:tcPr/>
                </a:tc>
                <a:tc>
                  <a:txBody>
                    <a:bodyPr/>
                    <a:lstStyle/>
                    <a:p>
                      <a:pPr algn="ctr"/>
                      <a:r>
                        <a:rPr lang="en-US" dirty="0"/>
                        <a:t>Historical Average (1971 – 2022)</a:t>
                      </a:r>
                    </a:p>
                  </a:txBody>
                  <a:tcPr/>
                </a:tc>
                <a:tc>
                  <a:txBody>
                    <a:bodyPr/>
                    <a:lstStyle/>
                    <a:p>
                      <a:pPr algn="ctr"/>
                      <a:r>
                        <a:rPr lang="en-US" sz="1800" dirty="0"/>
                        <a:t>December 31,2023 (Full-Year Results)**</a:t>
                      </a:r>
                      <a:endParaRPr lang="en-US" dirty="0"/>
                    </a:p>
                  </a:txBody>
                  <a:tcPr/>
                </a:tc>
                <a:extLst>
                  <a:ext uri="{0D108BD9-81ED-4DB2-BD59-A6C34878D82A}">
                    <a16:rowId xmlns:a16="http://schemas.microsoft.com/office/drawing/2014/main" val="2144426612"/>
                  </a:ext>
                </a:extLst>
              </a:tr>
              <a:tr h="521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Default Rates –  HY Bonds</a:t>
                      </a:r>
                    </a:p>
                    <a:p>
                      <a:r>
                        <a:rPr lang="en-US" sz="1200" dirty="0"/>
                        <a:t>Forecast for 2024</a:t>
                      </a:r>
                    </a:p>
                  </a:txBody>
                  <a:tcPr anchor="ctr"/>
                </a:tc>
                <a:tc>
                  <a:txBody>
                    <a:bodyPr/>
                    <a:lstStyle/>
                    <a:p>
                      <a:pPr algn="ctr"/>
                      <a:r>
                        <a:rPr lang="en-US" sz="1200" dirty="0"/>
                        <a:t>    3.3%</a:t>
                      </a:r>
                    </a:p>
                    <a:p>
                      <a:pPr algn="ctr"/>
                      <a:r>
                        <a:rPr lang="en-US" sz="1800" b="0" i="0" kern="1200" dirty="0">
                          <a:solidFill>
                            <a:schemeClr val="dk1"/>
                          </a:solidFill>
                          <a:effectLst/>
                          <a:latin typeface="+mn-lt"/>
                          <a:ea typeface="+mn-ea"/>
                          <a:cs typeface="+mn-cs"/>
                        </a:rPr>
                        <a:t>—</a:t>
                      </a:r>
                      <a:endParaRPr lang="en-US" sz="1200" dirty="0"/>
                    </a:p>
                  </a:txBody>
                  <a:tcPr anchor="ctr"/>
                </a:tc>
                <a:tc>
                  <a:txBody>
                    <a:bodyPr/>
                    <a:lstStyle/>
                    <a:p>
                      <a:pPr algn="ctr"/>
                      <a:r>
                        <a:rPr lang="en-US" sz="1200" kern="1200" dirty="0">
                          <a:solidFill>
                            <a:schemeClr val="dk1"/>
                          </a:solidFill>
                          <a:latin typeface="+mn-lt"/>
                          <a:ea typeface="+mn-ea"/>
                          <a:cs typeface="+mn-cs"/>
                        </a:rPr>
                        <a:t>3.4% ($ Based); 4.0% (Issuer)</a:t>
                      </a:r>
                    </a:p>
                    <a:p>
                      <a:pPr algn="ctr"/>
                      <a:r>
                        <a:rPr lang="en-US" sz="1200" kern="1200" dirty="0">
                          <a:solidFill>
                            <a:schemeClr val="dk1"/>
                          </a:solidFill>
                          <a:latin typeface="+mn-lt"/>
                          <a:ea typeface="+mn-ea"/>
                          <a:cs typeface="+mn-cs"/>
                        </a:rPr>
                        <a:t> 3.2% ———&gt; 4.2% ($ Based)</a:t>
                      </a:r>
                    </a:p>
                  </a:txBody>
                  <a:tcPr anchor="ctr"/>
                </a:tc>
                <a:extLst>
                  <a:ext uri="{0D108BD9-81ED-4DB2-BD59-A6C34878D82A}">
                    <a16:rowId xmlns:a16="http://schemas.microsoft.com/office/drawing/2014/main" val="4255671847"/>
                  </a:ext>
                </a:extLst>
              </a:tr>
              <a:tr h="5213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Default Rates Leveraged loans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Forecast for 2024</a:t>
                      </a:r>
                    </a:p>
                  </a:txBody>
                  <a:tcPr anchor="ctr"/>
                </a:tc>
                <a:tc>
                  <a:txBody>
                    <a:bodyPr/>
                    <a:lstStyle/>
                    <a:p>
                      <a:pPr algn="ctr"/>
                      <a:r>
                        <a:rPr lang="en-US" sz="1200" dirty="0"/>
                        <a:t>     2.5%</a:t>
                      </a:r>
                    </a:p>
                    <a:p>
                      <a:pPr algn="ctr"/>
                      <a:r>
                        <a:rPr lang="en-US" sz="1800" b="0" i="0" kern="1200" dirty="0">
                          <a:solidFill>
                            <a:schemeClr val="dk1"/>
                          </a:solidFill>
                          <a:effectLst/>
                          <a:latin typeface="+mn-lt"/>
                          <a:ea typeface="+mn-ea"/>
                          <a:cs typeface="+mn-cs"/>
                        </a:rPr>
                        <a:t>—</a:t>
                      </a:r>
                      <a:endParaRPr lang="en-US" sz="1200" dirty="0"/>
                    </a:p>
                  </a:txBody>
                  <a:tcPr anchor="ctr"/>
                </a:tc>
                <a:tc>
                  <a:txBody>
                    <a:bodyPr/>
                    <a:lstStyle/>
                    <a:p>
                      <a:pPr marL="0" algn="ctr" defTabSz="914400" rtl="0" eaLnBrk="1" latinLnBrk="0" hangingPunct="1"/>
                      <a:r>
                        <a:rPr lang="en-US" sz="1200" kern="1200" dirty="0">
                          <a:solidFill>
                            <a:schemeClr val="dk1"/>
                          </a:solidFill>
                          <a:latin typeface="+mn-lt"/>
                          <a:ea typeface="+mn-ea"/>
                          <a:cs typeface="+mn-cs"/>
                        </a:rPr>
                        <a:t>3.5% ($ Based); 5.8% (Issuer)</a:t>
                      </a:r>
                    </a:p>
                    <a:p>
                      <a:pPr marL="0" algn="ctr" defTabSz="914400" rtl="0" eaLnBrk="1" latinLnBrk="0" hangingPunct="1"/>
                      <a:r>
                        <a:rPr lang="en-US" sz="1200" kern="1200" dirty="0">
                          <a:solidFill>
                            <a:schemeClr val="dk1"/>
                          </a:solidFill>
                          <a:latin typeface="+mn-lt"/>
                          <a:ea typeface="+mn-ea"/>
                          <a:cs typeface="+mn-cs"/>
                        </a:rPr>
                        <a:t>3.4% ——-&gt; 4.5% ($ Based)</a:t>
                      </a:r>
                    </a:p>
                  </a:txBody>
                  <a:tcPr anchor="ctr"/>
                </a:tc>
                <a:extLst>
                  <a:ext uri="{0D108BD9-81ED-4DB2-BD59-A6C34878D82A}">
                    <a16:rowId xmlns:a16="http://schemas.microsoft.com/office/drawing/2014/main" val="1279176889"/>
                  </a:ext>
                </a:extLst>
              </a:tr>
              <a:tr h="594209">
                <a:tc>
                  <a:txBody>
                    <a:bodyPr/>
                    <a:lstStyle/>
                    <a:p>
                      <a:r>
                        <a:rPr lang="en-US" sz="1200" dirty="0"/>
                        <a:t>Recovery Rate - HY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Forecast for 2024</a:t>
                      </a:r>
                    </a:p>
                    <a:p>
                      <a:endParaRPr lang="en-US" sz="1200" dirty="0"/>
                    </a:p>
                  </a:txBody>
                  <a:tcPr anchor="ctr"/>
                </a:tc>
                <a:tc>
                  <a:txBody>
                    <a:bodyPr/>
                    <a:lstStyle/>
                    <a:p>
                      <a:pPr algn="ctr"/>
                      <a:r>
                        <a:rPr lang="en-US" sz="1200" dirty="0"/>
                        <a:t>    45%</a:t>
                      </a:r>
                    </a:p>
                    <a:p>
                      <a:pPr algn="ctr"/>
                      <a:r>
                        <a:rPr lang="en-US" sz="1800" b="0" i="0" kern="1200" dirty="0">
                          <a:solidFill>
                            <a:schemeClr val="dk1"/>
                          </a:solidFill>
                          <a:effectLst/>
                          <a:latin typeface="+mn-lt"/>
                          <a:ea typeface="+mn-ea"/>
                          <a:cs typeface="+mn-cs"/>
                        </a:rPr>
                        <a:t>—</a:t>
                      </a:r>
                      <a:endParaRPr lang="en-US" sz="1200" dirty="0"/>
                    </a:p>
                  </a:txBody>
                  <a:tcPr anchor="ctr"/>
                </a:tc>
                <a:tc>
                  <a:txBody>
                    <a:bodyPr/>
                    <a:lstStyle/>
                    <a:p>
                      <a:pPr algn="ctr"/>
                      <a:r>
                        <a:rPr lang="en-US" sz="1200" dirty="0"/>
                        <a:t>36.0% ($ Based); 39.0% (Issuer)</a:t>
                      </a:r>
                    </a:p>
                    <a:p>
                      <a:pPr algn="ctr"/>
                      <a:r>
                        <a:rPr lang="en-US" sz="1200" dirty="0"/>
                        <a:t> 43% ————&gt; 36% ($ Based)</a:t>
                      </a:r>
                    </a:p>
                  </a:txBody>
                  <a:tcPr anchor="ctr"/>
                </a:tc>
                <a:extLst>
                  <a:ext uri="{0D108BD9-81ED-4DB2-BD59-A6C34878D82A}">
                    <a16:rowId xmlns:a16="http://schemas.microsoft.com/office/drawing/2014/main" val="2326922321"/>
                  </a:ext>
                </a:extLst>
              </a:tr>
              <a:tr h="509322">
                <a:tc>
                  <a:txBody>
                    <a:bodyPr/>
                    <a:lstStyle/>
                    <a:p>
                      <a:pPr marL="0" algn="l" defTabSz="914400" rtl="0" eaLnBrk="1" latinLnBrk="0" hangingPunct="1"/>
                      <a:r>
                        <a:rPr lang="en-US" sz="1200" b="0" i="0" kern="1200" dirty="0">
                          <a:solidFill>
                            <a:schemeClr val="dk1"/>
                          </a:solidFill>
                          <a:effectLst/>
                          <a:latin typeface="+mn-lt"/>
                          <a:ea typeface="+mn-ea"/>
                          <a:cs typeface="+mn-cs"/>
                        </a:rPr>
                        <a:t>Recovery Rate - Lev Loans</a:t>
                      </a:r>
                    </a:p>
                    <a:p>
                      <a:pPr marL="0" algn="l" defTabSz="914400" rtl="0" eaLnBrk="1" latinLnBrk="0" hangingPunct="1"/>
                      <a:r>
                        <a:rPr lang="en-US" sz="1200" b="0" i="0" kern="1200" dirty="0">
                          <a:solidFill>
                            <a:schemeClr val="dk1"/>
                          </a:solidFill>
                          <a:effectLst/>
                          <a:latin typeface="+mn-lt"/>
                          <a:ea typeface="+mn-ea"/>
                          <a:cs typeface="+mn-cs"/>
                        </a:rPr>
                        <a:t>Forecast for 2024</a:t>
                      </a:r>
                    </a:p>
                  </a:txBody>
                  <a:tcPr anchor="ctr"/>
                </a:tc>
                <a:tc>
                  <a:txBody>
                    <a:bodyPr/>
                    <a:lstStyle/>
                    <a:p>
                      <a:pPr algn="ctr"/>
                      <a:r>
                        <a:rPr lang="en-US" sz="1200" b="0" i="0" kern="1200" dirty="0">
                          <a:solidFill>
                            <a:schemeClr val="dk1"/>
                          </a:solidFill>
                          <a:effectLst/>
                          <a:latin typeface="+mn-lt"/>
                          <a:ea typeface="+mn-ea"/>
                          <a:cs typeface="+mn-cs"/>
                        </a:rPr>
                        <a:t>60.0%</a:t>
                      </a:r>
                    </a:p>
                    <a:p>
                      <a:pPr algn="ctr"/>
                      <a:r>
                        <a:rPr lang="en-US" sz="18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algn="ctr"/>
                      <a:r>
                        <a:rPr lang="en-US" sz="1200" dirty="0"/>
                        <a:t>50.0% ($ Based); 52.0% (Issuer)</a:t>
                      </a:r>
                    </a:p>
                    <a:p>
                      <a:pPr algn="ctr"/>
                      <a:r>
                        <a:rPr lang="en-US" sz="1200" dirty="0"/>
                        <a:t>55.0% ($ Based); 58% (Issuer)</a:t>
                      </a:r>
                    </a:p>
                  </a:txBody>
                  <a:tcPr anchor="ctr"/>
                </a:tc>
                <a:extLst>
                  <a:ext uri="{0D108BD9-81ED-4DB2-BD59-A6C34878D82A}">
                    <a16:rowId xmlns:a16="http://schemas.microsoft.com/office/drawing/2014/main" val="1438367977"/>
                  </a:ext>
                </a:extLst>
              </a:tr>
              <a:tr h="424435">
                <a:tc>
                  <a:txBody>
                    <a:bodyPr/>
                    <a:lstStyle/>
                    <a:p>
                      <a:r>
                        <a:rPr lang="en-US" sz="1200" dirty="0"/>
                        <a:t>Investor Required Rates of Return </a:t>
                      </a:r>
                    </a:p>
                  </a:txBody>
                  <a:tcPr anchor="ctr"/>
                </a:tc>
                <a:tc>
                  <a:txBody>
                    <a:bodyPr/>
                    <a:lstStyle/>
                    <a:p>
                      <a:pPr algn="ctr"/>
                      <a:r>
                        <a:rPr lang="en-US" sz="1200" dirty="0"/>
                        <a:t>     5.4% (OAS)</a:t>
                      </a:r>
                    </a:p>
                    <a:p>
                      <a:pPr algn="ctr"/>
                      <a:r>
                        <a:rPr lang="en-US" sz="1200" dirty="0"/>
                        <a:t>     5.3% (YTMS)</a:t>
                      </a:r>
                    </a:p>
                  </a:txBody>
                  <a:tcPr anchor="ctr"/>
                </a:tc>
                <a:tc>
                  <a:txBody>
                    <a:bodyPr/>
                    <a:lstStyle/>
                    <a:p>
                      <a:pPr algn="ctr"/>
                      <a:r>
                        <a:rPr lang="en-US" sz="1200" dirty="0"/>
                        <a:t>    3.40% (OAS)</a:t>
                      </a:r>
                    </a:p>
                    <a:p>
                      <a:pPr algn="ctr"/>
                      <a:r>
                        <a:rPr lang="en-US" sz="1200" dirty="0"/>
                        <a:t>    3.60% (YTMS)</a:t>
                      </a:r>
                    </a:p>
                  </a:txBody>
                  <a:tcPr anchor="ctr"/>
                </a:tc>
                <a:extLst>
                  <a:ext uri="{0D108BD9-81ED-4DB2-BD59-A6C34878D82A}">
                    <a16:rowId xmlns:a16="http://schemas.microsoft.com/office/drawing/2014/main" val="4075698005"/>
                  </a:ext>
                </a:extLst>
              </a:tr>
              <a:tr h="424548">
                <a:tc>
                  <a:txBody>
                    <a:bodyPr/>
                    <a:lstStyle/>
                    <a:p>
                      <a:r>
                        <a:rPr lang="en-US" sz="1200" dirty="0"/>
                        <a:t>High Yield Bond Distress Ratio (Percent of HY Bonds &gt; 10% above T-Bond)</a:t>
                      </a:r>
                    </a:p>
                  </a:txBody>
                  <a:tcPr anchor="ctr"/>
                </a:tc>
                <a:tc>
                  <a:txBody>
                    <a:bodyPr/>
                    <a:lstStyle/>
                    <a:p>
                      <a:pPr algn="ctr"/>
                      <a:r>
                        <a:rPr lang="en-US" sz="1200" dirty="0"/>
                        <a:t>     8%</a:t>
                      </a:r>
                    </a:p>
                  </a:txBody>
                  <a:tcPr anchor="ctr"/>
                </a:tc>
                <a:tc>
                  <a:txBody>
                    <a:bodyPr/>
                    <a:lstStyle/>
                    <a:p>
                      <a:pPr algn="ctr"/>
                      <a:r>
                        <a:rPr lang="en-US" sz="1200" dirty="0"/>
                        <a:t>     6%</a:t>
                      </a:r>
                    </a:p>
                  </a:txBody>
                  <a:tcPr anchor="ctr"/>
                </a:tc>
                <a:extLst>
                  <a:ext uri="{0D108BD9-81ED-4DB2-BD59-A6C34878D82A}">
                    <a16:rowId xmlns:a16="http://schemas.microsoft.com/office/drawing/2014/main" val="2239443773"/>
                  </a:ext>
                </a:extLst>
              </a:tr>
              <a:tr h="594209">
                <a:tc>
                  <a:txBody>
                    <a:bodyPr/>
                    <a:lstStyle/>
                    <a:p>
                      <a:r>
                        <a:rPr lang="en-US" sz="1200" dirty="0"/>
                        <a:t>HY Bond Market Liquidity             </a:t>
                      </a:r>
                    </a:p>
                    <a:p>
                      <a:r>
                        <a:rPr lang="en-US" sz="1200" dirty="0"/>
                        <a:t>(New Issue Amount)</a:t>
                      </a:r>
                    </a:p>
                    <a:p>
                      <a:r>
                        <a:rPr lang="en-US" sz="1200" dirty="0"/>
                        <a:t>CCC New Issue Percent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~$200-$250Bn (2015-2022)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algn="ctr"/>
                      <a:r>
                        <a:rPr lang="en-US" sz="1200" dirty="0"/>
                        <a:t>    12-15% </a:t>
                      </a:r>
                    </a:p>
                  </a:txBody>
                  <a:tcPr anchor="ctr"/>
                </a:tc>
                <a:tc>
                  <a:txBody>
                    <a:bodyPr/>
                    <a:lstStyle/>
                    <a:p>
                      <a:pPr marL="0" algn="ctr" defTabSz="914400" rtl="0" eaLnBrk="1" latinLnBrk="0" hangingPunct="1"/>
                      <a:r>
                        <a:rPr lang="en-US" sz="1200" kern="1200" dirty="0">
                          <a:solidFill>
                            <a:schemeClr val="dk1"/>
                          </a:solidFill>
                          <a:latin typeface="+mn-lt"/>
                          <a:ea typeface="+mn-ea"/>
                          <a:cs typeface="+mn-cs"/>
                        </a:rPr>
                        <a:t>$175 Bn</a:t>
                      </a:r>
                    </a:p>
                    <a:p>
                      <a:pPr marL="0" algn="ctr" defTabSz="914400" rtl="0" eaLnBrk="1" latinLnBrk="0" hangingPunct="1"/>
                      <a:endParaRPr lang="en-US" sz="1200" kern="1200" dirty="0">
                        <a:solidFill>
                          <a:schemeClr val="dk1"/>
                        </a:solidFill>
                        <a:latin typeface="+mn-lt"/>
                        <a:ea typeface="+mn-ea"/>
                        <a:cs typeface="+mn-cs"/>
                      </a:endParaRPr>
                    </a:p>
                    <a:p>
                      <a:pPr marL="0" algn="ctr" defTabSz="914400" rtl="0" eaLnBrk="1" latinLnBrk="0" hangingPunct="1"/>
                      <a:r>
                        <a:rPr lang="en-US" sz="1200" kern="1200" dirty="0">
                          <a:solidFill>
                            <a:schemeClr val="dk1"/>
                          </a:solidFill>
                          <a:latin typeface="+mn-lt"/>
                          <a:ea typeface="+mn-ea"/>
                          <a:cs typeface="+mn-cs"/>
                        </a:rPr>
                        <a:t>     5%</a:t>
                      </a:r>
                    </a:p>
                  </a:txBody>
                  <a:tcPr anchor="ctr"/>
                </a:tc>
                <a:extLst>
                  <a:ext uri="{0D108BD9-81ED-4DB2-BD59-A6C34878D82A}">
                    <a16:rowId xmlns:a16="http://schemas.microsoft.com/office/drawing/2014/main" val="223521403"/>
                  </a:ext>
                </a:extLst>
              </a:tr>
              <a:tr h="42454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Arial" panose="020B0604020202020204" pitchFamily="34" charset="0"/>
                          <a:ea typeface="+mn-ea"/>
                          <a:cs typeface="Arial" panose="020B0604020202020204" pitchFamily="34" charset="0"/>
                        </a:rPr>
                        <a:t>Default Rate Direct Lending (Shadow Banks)</a:t>
                      </a:r>
                      <a:endParaRPr lang="en-US" sz="1200" b="0" kern="1200" baseline="300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n-US" sz="1800" b="0" i="0" kern="1200" dirty="0">
                          <a:solidFill>
                            <a:schemeClr val="dk1"/>
                          </a:solidFill>
                          <a:effectLst/>
                          <a:latin typeface="+mn-lt"/>
                          <a:ea typeface="+mn-ea"/>
                          <a:cs typeface="+mn-cs"/>
                        </a:rPr>
                        <a:t>—</a:t>
                      </a:r>
                      <a:endParaRPr lang="en-US" sz="1200" dirty="0"/>
                    </a:p>
                  </a:txBody>
                  <a:tcPr anchor="ctr"/>
                </a:tc>
                <a:tc>
                  <a:txBody>
                    <a:bodyPr/>
                    <a:lstStyle/>
                    <a:p>
                      <a:pPr lvl="0" algn="ctr"/>
                      <a:r>
                        <a:rPr lang="en-US" sz="1200" dirty="0"/>
                        <a:t>       2.10% (*) (Issuer)</a:t>
                      </a:r>
                    </a:p>
                  </a:txBody>
                  <a:tcPr anchor="ctr"/>
                </a:tc>
                <a:extLst>
                  <a:ext uri="{0D108BD9-81ED-4DB2-BD59-A6C34878D82A}">
                    <a16:rowId xmlns:a16="http://schemas.microsoft.com/office/drawing/2014/main" val="1475225111"/>
                  </a:ext>
                </a:extLst>
              </a:tr>
            </a:tbl>
          </a:graphicData>
        </a:graphic>
      </p:graphicFrame>
      <p:sp>
        <p:nvSpPr>
          <p:cNvPr id="3" name="TextBox 2">
            <a:extLst>
              <a:ext uri="{FF2B5EF4-FFF2-40B4-BE49-F238E27FC236}">
                <a16:creationId xmlns:a16="http://schemas.microsoft.com/office/drawing/2014/main" id="{7E9027A2-D5B6-76B9-5CBB-B204C0F1443B}"/>
              </a:ext>
            </a:extLst>
          </p:cNvPr>
          <p:cNvSpPr txBox="1"/>
          <p:nvPr/>
        </p:nvSpPr>
        <p:spPr>
          <a:xfrm>
            <a:off x="506420" y="6415801"/>
            <a:ext cx="5673156" cy="246221"/>
          </a:xfrm>
          <a:prstGeom prst="rect">
            <a:avLst/>
          </a:prstGeom>
          <a:noFill/>
        </p:spPr>
        <p:txBody>
          <a:bodyPr wrap="square" rtlCol="0">
            <a:spAutoFit/>
          </a:bodyPr>
          <a:lstStyle/>
          <a:p>
            <a:r>
              <a:rPr lang="en-US" sz="1000" b="0" i="0" dirty="0">
                <a:solidFill>
                  <a:srgbClr val="222222"/>
                </a:solidFill>
                <a:effectLst/>
                <a:latin typeface="Arial" panose="020B0604020202020204" pitchFamily="34" charset="0"/>
              </a:rPr>
              <a:t>Sources: E. Altman (NYU Stern); E. Rosenthal (KBRA) (*)</a:t>
            </a:r>
            <a:endParaRPr lang="en-US" sz="1000" dirty="0"/>
          </a:p>
        </p:txBody>
      </p:sp>
      <p:sp>
        <p:nvSpPr>
          <p:cNvPr id="6" name="TextBox 5">
            <a:extLst>
              <a:ext uri="{FF2B5EF4-FFF2-40B4-BE49-F238E27FC236}">
                <a16:creationId xmlns:a16="http://schemas.microsoft.com/office/drawing/2014/main" id="{5BE60B97-8482-920F-7119-3A6CC06CDFCE}"/>
              </a:ext>
            </a:extLst>
          </p:cNvPr>
          <p:cNvSpPr txBox="1"/>
          <p:nvPr/>
        </p:nvSpPr>
        <p:spPr>
          <a:xfrm>
            <a:off x="506420" y="5710019"/>
            <a:ext cx="8298101" cy="707886"/>
          </a:xfrm>
          <a:prstGeom prst="rect">
            <a:avLst/>
          </a:prstGeom>
          <a:noFill/>
        </p:spPr>
        <p:txBody>
          <a:bodyPr wrap="square" rtlCol="0">
            <a:spAutoFit/>
          </a:bodyPr>
          <a:lstStyle/>
          <a:p>
            <a:r>
              <a:rPr lang="en-US" sz="1000" dirty="0"/>
              <a:t>*Source: Eric Rosenthal (KBRA)</a:t>
            </a:r>
          </a:p>
          <a:p>
            <a:endParaRPr lang="en-US" sz="1000" dirty="0"/>
          </a:p>
          <a:p>
            <a:r>
              <a:rPr lang="en-US" sz="1000" dirty="0"/>
              <a:t>**Note: </a:t>
            </a:r>
            <a:r>
              <a:rPr lang="en-US" sz="1000" b="0" i="0" dirty="0">
                <a:solidFill>
                  <a:srgbClr val="222222"/>
                </a:solidFill>
                <a:effectLst/>
                <a:highlight>
                  <a:srgbClr val="FFFFFF"/>
                </a:highlight>
                <a:latin typeface="Arial" panose="020B0604020202020204" pitchFamily="34" charset="0"/>
              </a:rPr>
              <a:t>As of 3/31/2024, the YTD high yield default rate was 0.6% (8 defaults), the leveraged loan default rate was 2.0% (25 defaults); the latter is a record quarterly rate.</a:t>
            </a:r>
            <a:endParaRPr lang="en-US" sz="1000" dirty="0"/>
          </a:p>
        </p:txBody>
      </p:sp>
    </p:spTree>
    <p:extLst>
      <p:ext uri="{BB962C8B-B14F-4D97-AF65-F5344CB8AC3E}">
        <p14:creationId xmlns:p14="http://schemas.microsoft.com/office/powerpoint/2010/main" val="208768002"/>
      </p:ext>
    </p:extLst>
  </p:cSld>
  <p:clrMapOvr>
    <a:masterClrMapping/>
  </p:clrMapOvr>
</p:sld>
</file>

<file path=ppt/theme/theme1.xml><?xml version="1.0" encoding="utf-8"?>
<a:theme xmlns:a="http://schemas.openxmlformats.org/drawingml/2006/main" name="MainPresMaster">
  <a:themeElements>
    <a:clrScheme name="CR_OFFICE">
      <a:dk1>
        <a:sysClr val="windowText" lastClr="000000"/>
      </a:dk1>
      <a:lt1>
        <a:srgbClr val="FFFFFF"/>
      </a:lt1>
      <a:dk2>
        <a:srgbClr val="32717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inPres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PresMaster 1">
        <a:dk1>
          <a:srgbClr val="000000"/>
        </a:dk1>
        <a:lt1>
          <a:srgbClr val="FFFFFF"/>
        </a:lt1>
        <a:dk2>
          <a:srgbClr val="004C37"/>
        </a:dk2>
        <a:lt2>
          <a:srgbClr val="B2B2B2"/>
        </a:lt2>
        <a:accent1>
          <a:srgbClr val="FFFFFF"/>
        </a:accent1>
        <a:accent2>
          <a:srgbClr val="004C37"/>
        </a:accent2>
        <a:accent3>
          <a:srgbClr val="FFFFFF"/>
        </a:accent3>
        <a:accent4>
          <a:srgbClr val="000000"/>
        </a:accent4>
        <a:accent5>
          <a:srgbClr val="FFFFFF"/>
        </a:accent5>
        <a:accent6>
          <a:srgbClr val="004431"/>
        </a:accent6>
        <a:hlink>
          <a:srgbClr val="996633"/>
        </a:hlink>
        <a:folHlink>
          <a:srgbClr val="3322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 Branding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00517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Scott Morton</Template>
  <TotalTime>37136</TotalTime>
  <Words>4194</Words>
  <Application>Microsoft Office PowerPoint</Application>
  <PresentationFormat>Pokaz na ekranie (4:3)</PresentationFormat>
  <Paragraphs>1086</Paragraphs>
  <Slides>48</Slides>
  <Notes>11</Notes>
  <HiddenSlides>0</HiddenSlides>
  <MMClips>0</MMClips>
  <ScaleCrop>false</ScaleCrop>
  <HeadingPairs>
    <vt:vector size="8" baseType="variant">
      <vt:variant>
        <vt:lpstr>Używane czcionki</vt:lpstr>
      </vt:variant>
      <vt:variant>
        <vt:i4>15</vt:i4>
      </vt:variant>
      <vt:variant>
        <vt:lpstr>Motyw</vt:lpstr>
      </vt:variant>
      <vt:variant>
        <vt:i4>2</vt:i4>
      </vt:variant>
      <vt:variant>
        <vt:lpstr>Osadzone serwery OLE</vt:lpstr>
      </vt:variant>
      <vt:variant>
        <vt:i4>1</vt:i4>
      </vt:variant>
      <vt:variant>
        <vt:lpstr>Tytuły slajdów</vt:lpstr>
      </vt:variant>
      <vt:variant>
        <vt:i4>48</vt:i4>
      </vt:variant>
    </vt:vector>
  </HeadingPairs>
  <TitlesOfParts>
    <vt:vector size="66" baseType="lpstr">
      <vt:lpstr>MS PGothic</vt:lpstr>
      <vt:lpstr>Angsana New</vt:lpstr>
      <vt:lpstr>Arial</vt:lpstr>
      <vt:lpstr>Arial (Headings)</vt:lpstr>
      <vt:lpstr>Arial Black</vt:lpstr>
      <vt:lpstr>Calibri</vt:lpstr>
      <vt:lpstr>Georgia</vt:lpstr>
      <vt:lpstr>Gill Sans MT</vt:lpstr>
      <vt:lpstr>Google Sans</vt:lpstr>
      <vt:lpstr>Helvetica</vt:lpstr>
      <vt:lpstr>HelveticaNeueLT Std Lt</vt:lpstr>
      <vt:lpstr>Lucida Grande</vt:lpstr>
      <vt:lpstr>Times</vt:lpstr>
      <vt:lpstr>Times New Roman</vt:lpstr>
      <vt:lpstr>Wingdings</vt:lpstr>
      <vt:lpstr>MainPresMaster</vt:lpstr>
      <vt:lpstr>New Branding Slide Master</vt:lpstr>
      <vt:lpstr>Bitmap Image</vt:lpstr>
      <vt:lpstr>Prezentacja programu PowerPoint</vt:lpstr>
      <vt:lpstr> Where Are We Now in the Credit Cycle?  Edward I. Altman NYU Stern School of Business And Co-Founder, Wiserfunding Ltd. </vt:lpstr>
      <vt:lpstr>Global Sectoral Indebtedness</vt:lpstr>
      <vt:lpstr>Prezentacja programu PowerPoint</vt:lpstr>
      <vt:lpstr>Prezentacja programu PowerPoint</vt:lpstr>
      <vt:lpstr>Prezentacja programu PowerPoint</vt:lpstr>
      <vt:lpstr>US government interest payments per day have doubled from $1 bn per day before the pandemic to almost $2 bn per day in 2023</vt:lpstr>
      <vt:lpstr>Sources of financing for nonfinancial corporate businesses</vt:lpstr>
      <vt:lpstr>Credit Cycle Indicators and Outlook for 2024</vt:lpstr>
      <vt:lpstr>Pre and Post Default Recovery Rates for Direct Debt Lending, Syndicated Loans and High-Yield Bonds, Last Twelve Months As Of 3/31/24</vt:lpstr>
      <vt:lpstr>Bankruptcies rising because of Fed hikes</vt:lpstr>
      <vt:lpstr>Prezentacja programu PowerPoint</vt:lpstr>
      <vt:lpstr>Prezentacja programu PowerPoint</vt:lpstr>
      <vt:lpstr>Prezentacja programu PowerPoint</vt:lpstr>
      <vt:lpstr>Forecasting 2024 HY Bond Default Rate</vt:lpstr>
      <vt:lpstr>Default Rates, Distressed Debt Returns and the Credit Cycle</vt:lpstr>
      <vt:lpstr>Historical Default Rates, Benign Credit Cycles  and Recession Periods in the U.S.</vt:lpstr>
      <vt:lpstr>Historical Default Rates, Benign Credit Cycles  and Recession Periods in the U.S.</vt:lpstr>
      <vt:lpstr>Positive and Negative Credit Cycle Factors</vt:lpstr>
      <vt:lpstr>Comparing Z-Scores:2019 vs 2022</vt:lpstr>
      <vt:lpstr>Firms Whose Z  and Z” scores had a bond rating equivalent of Below triple B- in 2023:</vt:lpstr>
      <vt:lpstr>Prezentacja programu PowerPoint</vt:lpstr>
      <vt:lpstr>Prezentacja programu PowerPoint</vt:lpstr>
      <vt:lpstr>Chapter 11 Bankruptcies in 1st Quarter (2018-2024)</vt:lpstr>
      <vt:lpstr>   A Shift in The Credit Cycle? Recent Changes and Key Factors in Risky Debt Markets       (As of March 31, 2024 )</vt:lpstr>
      <vt:lpstr>Prezentacja programu PowerPoint</vt:lpstr>
      <vt:lpstr>WHAT IS A ZOMBIE FIRM?</vt:lpstr>
      <vt:lpstr>OUR STUDY PROPOSES AND ANALYSES</vt:lpstr>
      <vt:lpstr>OUR SUGGESTED MEASURES OF ZOMBIE FIRMS</vt:lpstr>
      <vt:lpstr>Z and Z" Score Models</vt:lpstr>
      <vt:lpstr>Comparing Interest Coverage Zombie Ratios to the Dual-Filter Approach: Global and USA</vt:lpstr>
      <vt:lpstr>Zombie Ratios Using the Traditional Interest Coverage Ratio (EBITDA/Interest) Compared To the Z Score Metric: Aggregate for the 20 Largest Countries: 1990-2021</vt:lpstr>
      <vt:lpstr>FRACTION OF ZOMBIE FIRMS — GLOBAL EVIDENCE</vt:lpstr>
      <vt:lpstr>Prezentacja programu PowerPoint</vt:lpstr>
      <vt:lpstr>Prezentacja programu PowerPoint</vt:lpstr>
      <vt:lpstr>Prezentacja programu PowerPoint</vt:lpstr>
      <vt:lpstr>DETERMINANTS OF ZOMBIE FIRM RATIOS OF LISTED COMPANIES –  BASED ON CROSS SECTIONAL &amp; TIME SERIES REGRESSIONS  Results Are Controlled for GDP Growth</vt:lpstr>
      <vt:lpstr>Prezentacja programu PowerPoint</vt:lpstr>
      <vt:lpstr>Prezentacja programu PowerPoint</vt:lpstr>
      <vt:lpstr>U.S. Non-Finance firms Z-Score by S&amp;P Bond Rating: 1992–2022</vt:lpstr>
      <vt:lpstr>CORPORATE DEBT MARKET DEVELOPMENT IMPACT ON ZOMBIE RATIOS (Based on New Issuance of Worldwide and U.S. High Yield Bonds)</vt:lpstr>
      <vt:lpstr>IMPACT OF ZOMBIE FIRMS ON THE ECONOMY  (Congestion Regression Results)</vt:lpstr>
      <vt:lpstr>IMPACT OF MAJOR BANKRUPTCY CODE REFORMS ON ZOMBIE RATIOS  (Based On Recent Bankruptcy Code Reforms in 8 Countries)</vt:lpstr>
      <vt:lpstr>Post-Zombie Fate: U.S. Zombie Firms: 1990-2021</vt:lpstr>
      <vt:lpstr>Outcomes of Zombie Firms</vt:lpstr>
      <vt:lpstr>ZOMBIE FIRMS AROUND THE WORLD By Firm Size in 2019</vt:lpstr>
      <vt:lpstr>IMPACT OF COVID-19 PANDEMIC  ON GLOBAL ZOMBIE RATIOS</vt:lpstr>
      <vt:lpstr>CONCLUDING REMARKS</vt:lpstr>
    </vt:vector>
  </TitlesOfParts>
  <Company>Cornerstone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Agnieszka Farat</cp:lastModifiedBy>
  <cp:revision>1207</cp:revision>
  <cp:lastPrinted>2019-11-09T01:22:59Z</cp:lastPrinted>
  <dcterms:created xsi:type="dcterms:W3CDTF">2004-10-26T21:07:41Z</dcterms:created>
  <dcterms:modified xsi:type="dcterms:W3CDTF">2024-06-17T08:16:25Z</dcterms:modified>
</cp:coreProperties>
</file>