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sldIdLst>
    <p:sldId id="256" r:id="rId5"/>
    <p:sldId id="267" r:id="rId6"/>
    <p:sldId id="291" r:id="rId7"/>
    <p:sldId id="269" r:id="rId8"/>
    <p:sldId id="292" r:id="rId9"/>
    <p:sldId id="270" r:id="rId10"/>
    <p:sldId id="293" r:id="rId11"/>
    <p:sldId id="290" r:id="rId12"/>
    <p:sldId id="266" r:id="rId13"/>
  </p:sldIdLst>
  <p:sldSz cx="9144000" cy="5143500" type="screen16x9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372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F0EF4-407C-40B9-8647-906674D8DE94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F4DCB-5974-48AA-A7A9-183C36BE464B}">
      <dgm:prSet/>
      <dgm:spPr/>
      <dgm:t>
        <a:bodyPr/>
        <a:lstStyle/>
        <a:p>
          <a:r>
            <a:rPr lang="pl-PL" dirty="0"/>
            <a:t>dr hab. </a:t>
          </a:r>
          <a:r>
            <a:rPr lang="pl-PL" b="0" i="0" dirty="0"/>
            <a:t>Adam Ambroziak, prof. SGH, KGŚ</a:t>
          </a:r>
          <a:endParaRPr lang="en-US" dirty="0"/>
        </a:p>
      </dgm:t>
    </dgm:pt>
    <dgm:pt modelId="{5C6717D0-1DCF-4977-8D95-3BBA95ACFEC2}" type="parTrans" cxnId="{AB5A1BF1-8038-4B6E-A065-44FB361B44F6}">
      <dgm:prSet/>
      <dgm:spPr/>
      <dgm:t>
        <a:bodyPr/>
        <a:lstStyle/>
        <a:p>
          <a:endParaRPr lang="en-US"/>
        </a:p>
      </dgm:t>
    </dgm:pt>
    <dgm:pt modelId="{D7D65719-3B40-4020-93A8-8035592898C6}" type="sibTrans" cxnId="{AB5A1BF1-8038-4B6E-A065-44FB361B44F6}">
      <dgm:prSet/>
      <dgm:spPr/>
      <dgm:t>
        <a:bodyPr/>
        <a:lstStyle/>
        <a:p>
          <a:endParaRPr lang="en-US"/>
        </a:p>
      </dgm:t>
    </dgm:pt>
    <dgm:pt modelId="{D8052A34-3289-4E28-8E06-9DA5BF4F6D41}">
      <dgm:prSet/>
      <dgm:spPr/>
      <dgm:t>
        <a:bodyPr/>
        <a:lstStyle/>
        <a:p>
          <a:r>
            <a:rPr lang="pl-PL" b="0" i="0" dirty="0"/>
            <a:t>prof. zw. dr hab.  Stanisław Kasiewicz (em.)</a:t>
          </a:r>
          <a:r>
            <a:rPr lang="pl-PL" dirty="0"/>
            <a:t> </a:t>
          </a:r>
          <a:endParaRPr lang="en-US" dirty="0"/>
        </a:p>
      </dgm:t>
    </dgm:pt>
    <dgm:pt modelId="{B287AAE0-3AC8-41EE-A351-7A42D5DC0DF7}" type="parTrans" cxnId="{2B16D1EA-C5E9-4B88-B327-ABA611992B50}">
      <dgm:prSet/>
      <dgm:spPr/>
      <dgm:t>
        <a:bodyPr/>
        <a:lstStyle/>
        <a:p>
          <a:endParaRPr lang="en-US"/>
        </a:p>
      </dgm:t>
    </dgm:pt>
    <dgm:pt modelId="{3A73BC30-C0BE-4251-B6FC-83FFE8EAB43F}" type="sibTrans" cxnId="{2B16D1EA-C5E9-4B88-B327-ABA611992B50}">
      <dgm:prSet/>
      <dgm:spPr/>
      <dgm:t>
        <a:bodyPr/>
        <a:lstStyle/>
        <a:p>
          <a:endParaRPr lang="en-US"/>
        </a:p>
      </dgm:t>
    </dgm:pt>
    <dgm:pt modelId="{8A6EE2E2-1996-49D4-9140-ADD5A2825D98}">
      <dgm:prSet/>
      <dgm:spPr/>
      <dgm:t>
        <a:bodyPr/>
        <a:lstStyle/>
        <a:p>
          <a:r>
            <a:rPr lang="pl-PL" dirty="0"/>
            <a:t>dr hab. Lech Kurkliński, prof. SGH, </a:t>
          </a:r>
          <a:r>
            <a:rPr lang="pl-PL" dirty="0" err="1"/>
            <a:t>KNoP</a:t>
          </a:r>
          <a:endParaRPr lang="en-US" dirty="0"/>
        </a:p>
      </dgm:t>
    </dgm:pt>
    <dgm:pt modelId="{CDDB03A8-446A-4B5A-9CCF-CDE35EDCC119}" type="parTrans" cxnId="{686724C8-1F63-479A-B260-9B413CFB3E23}">
      <dgm:prSet/>
      <dgm:spPr/>
      <dgm:t>
        <a:bodyPr/>
        <a:lstStyle/>
        <a:p>
          <a:endParaRPr lang="en-US"/>
        </a:p>
      </dgm:t>
    </dgm:pt>
    <dgm:pt modelId="{497502C7-9137-47FB-8816-1A93810FE682}" type="sibTrans" cxnId="{686724C8-1F63-479A-B260-9B413CFB3E23}">
      <dgm:prSet/>
      <dgm:spPr/>
      <dgm:t>
        <a:bodyPr/>
        <a:lstStyle/>
        <a:p>
          <a:endParaRPr lang="en-US"/>
        </a:p>
      </dgm:t>
    </dgm:pt>
    <dgm:pt modelId="{DA988086-284C-4C92-A941-B5A4277D2452}">
      <dgm:prSet/>
      <dgm:spPr/>
      <dgm:t>
        <a:bodyPr/>
        <a:lstStyle/>
        <a:p>
          <a:r>
            <a:rPr lang="pl-PL" b="0" i="0"/>
            <a:t>dr </a:t>
          </a:r>
          <a:r>
            <a:rPr lang="pl-PL"/>
            <a:t>hab. Małgorzata Molęda-Zdziech, prof. SGH, KES</a:t>
          </a:r>
          <a:endParaRPr lang="en-US"/>
        </a:p>
      </dgm:t>
    </dgm:pt>
    <dgm:pt modelId="{1AE015F5-82A4-4586-B92D-2818BD7D7602}" type="parTrans" cxnId="{ADBAD1B0-06A4-447D-99A1-FE863D0BBFF0}">
      <dgm:prSet/>
      <dgm:spPr/>
      <dgm:t>
        <a:bodyPr/>
        <a:lstStyle/>
        <a:p>
          <a:endParaRPr lang="en-US"/>
        </a:p>
      </dgm:t>
    </dgm:pt>
    <dgm:pt modelId="{B17216FE-1D0E-445F-939C-75508096048E}" type="sibTrans" cxnId="{ADBAD1B0-06A4-447D-99A1-FE863D0BBFF0}">
      <dgm:prSet/>
      <dgm:spPr/>
      <dgm:t>
        <a:bodyPr/>
        <a:lstStyle/>
        <a:p>
          <a:endParaRPr lang="en-US"/>
        </a:p>
      </dgm:t>
    </dgm:pt>
    <dgm:pt modelId="{DBAF10CE-C843-40E3-886D-7B4502BBD08B}">
      <dgm:prSet/>
      <dgm:spPr/>
      <dgm:t>
        <a:bodyPr/>
        <a:lstStyle/>
        <a:p>
          <a:r>
            <a:rPr lang="pl-PL" b="0" i="0" dirty="0"/>
            <a:t>prof. zw. dr hab. Artur Nowak-Far, KES </a:t>
          </a:r>
          <a:endParaRPr lang="en-US" dirty="0"/>
        </a:p>
      </dgm:t>
    </dgm:pt>
    <dgm:pt modelId="{4C552715-4C12-4084-90FF-39F1981A9E14}" type="parTrans" cxnId="{EC804B33-5428-41C3-8155-4B2C8D0C855B}">
      <dgm:prSet/>
      <dgm:spPr/>
      <dgm:t>
        <a:bodyPr/>
        <a:lstStyle/>
        <a:p>
          <a:endParaRPr lang="en-US"/>
        </a:p>
      </dgm:t>
    </dgm:pt>
    <dgm:pt modelId="{591B8FF4-BCD4-41AD-BA73-FD556527BB3B}" type="sibTrans" cxnId="{EC804B33-5428-41C3-8155-4B2C8D0C855B}">
      <dgm:prSet/>
      <dgm:spPr/>
      <dgm:t>
        <a:bodyPr/>
        <a:lstStyle/>
        <a:p>
          <a:endParaRPr lang="en-US"/>
        </a:p>
      </dgm:t>
    </dgm:pt>
    <dgm:pt modelId="{D25E089F-950A-4D5D-94BE-57024A43CC8C}">
      <dgm:prSet/>
      <dgm:spPr/>
      <dgm:t>
        <a:bodyPr/>
        <a:lstStyle/>
        <a:p>
          <a:r>
            <a:rPr lang="pl-PL"/>
            <a:t>dr Marta Pachocka, KES</a:t>
          </a:r>
          <a:endParaRPr lang="en-US"/>
        </a:p>
      </dgm:t>
    </dgm:pt>
    <dgm:pt modelId="{E7B530A0-6138-4631-A22C-0A7C71A12854}" type="parTrans" cxnId="{107FF30A-0B8E-41DC-98EF-C22732C6BFF9}">
      <dgm:prSet/>
      <dgm:spPr/>
      <dgm:t>
        <a:bodyPr/>
        <a:lstStyle/>
        <a:p>
          <a:endParaRPr lang="en-US"/>
        </a:p>
      </dgm:t>
    </dgm:pt>
    <dgm:pt modelId="{7225141A-CC1A-474C-A87D-9BAC11CF1AE2}" type="sibTrans" cxnId="{107FF30A-0B8E-41DC-98EF-C22732C6BFF9}">
      <dgm:prSet/>
      <dgm:spPr/>
      <dgm:t>
        <a:bodyPr/>
        <a:lstStyle/>
        <a:p>
          <a:endParaRPr lang="en-US"/>
        </a:p>
      </dgm:t>
    </dgm:pt>
    <dgm:pt modelId="{05F49CB2-03E9-4BAF-93BA-5CB740C0E704}" type="pres">
      <dgm:prSet presAssocID="{36CF0EF4-407C-40B9-8647-906674D8DE94}" presName="diagram" presStyleCnt="0">
        <dgm:presLayoutVars>
          <dgm:dir/>
          <dgm:resizeHandles val="exact"/>
        </dgm:presLayoutVars>
      </dgm:prSet>
      <dgm:spPr/>
    </dgm:pt>
    <dgm:pt modelId="{B741CB50-8FB8-45A3-B847-7B72062BC1DE}" type="pres">
      <dgm:prSet presAssocID="{19EF4DCB-5974-48AA-A7A9-183C36BE464B}" presName="node" presStyleLbl="node1" presStyleIdx="0" presStyleCnt="6">
        <dgm:presLayoutVars>
          <dgm:bulletEnabled val="1"/>
        </dgm:presLayoutVars>
      </dgm:prSet>
      <dgm:spPr/>
    </dgm:pt>
    <dgm:pt modelId="{940D37AA-548B-4BA9-A7CA-0677B1E7601E}" type="pres">
      <dgm:prSet presAssocID="{D7D65719-3B40-4020-93A8-8035592898C6}" presName="sibTrans" presStyleCnt="0"/>
      <dgm:spPr/>
    </dgm:pt>
    <dgm:pt modelId="{B78D95A5-E46A-4F1A-BF76-DBCCE8925C9A}" type="pres">
      <dgm:prSet presAssocID="{D8052A34-3289-4E28-8E06-9DA5BF4F6D41}" presName="node" presStyleLbl="node1" presStyleIdx="1" presStyleCnt="6">
        <dgm:presLayoutVars>
          <dgm:bulletEnabled val="1"/>
        </dgm:presLayoutVars>
      </dgm:prSet>
      <dgm:spPr/>
    </dgm:pt>
    <dgm:pt modelId="{08785797-56ED-4EAE-94C1-D2F5196CFA53}" type="pres">
      <dgm:prSet presAssocID="{3A73BC30-C0BE-4251-B6FC-83FFE8EAB43F}" presName="sibTrans" presStyleCnt="0"/>
      <dgm:spPr/>
    </dgm:pt>
    <dgm:pt modelId="{4FAB70B1-9404-4EB5-9044-C7E53C1E68F4}" type="pres">
      <dgm:prSet presAssocID="{8A6EE2E2-1996-49D4-9140-ADD5A2825D98}" presName="node" presStyleLbl="node1" presStyleIdx="2" presStyleCnt="6">
        <dgm:presLayoutVars>
          <dgm:bulletEnabled val="1"/>
        </dgm:presLayoutVars>
      </dgm:prSet>
      <dgm:spPr/>
    </dgm:pt>
    <dgm:pt modelId="{5C758130-7598-4313-BD7C-4FD47EEA92DD}" type="pres">
      <dgm:prSet presAssocID="{497502C7-9137-47FB-8816-1A93810FE682}" presName="sibTrans" presStyleCnt="0"/>
      <dgm:spPr/>
    </dgm:pt>
    <dgm:pt modelId="{2CFE2E10-DBFD-4912-88E7-32B2199FAC21}" type="pres">
      <dgm:prSet presAssocID="{DA988086-284C-4C92-A941-B5A4277D2452}" presName="node" presStyleLbl="node1" presStyleIdx="3" presStyleCnt="6">
        <dgm:presLayoutVars>
          <dgm:bulletEnabled val="1"/>
        </dgm:presLayoutVars>
      </dgm:prSet>
      <dgm:spPr/>
    </dgm:pt>
    <dgm:pt modelId="{416C4CD8-1D32-4013-A049-33F15BD0BB13}" type="pres">
      <dgm:prSet presAssocID="{B17216FE-1D0E-445F-939C-75508096048E}" presName="sibTrans" presStyleCnt="0"/>
      <dgm:spPr/>
    </dgm:pt>
    <dgm:pt modelId="{5C07F9D4-D0DC-4FF1-ABB0-EEACF64EA335}" type="pres">
      <dgm:prSet presAssocID="{DBAF10CE-C843-40E3-886D-7B4502BBD08B}" presName="node" presStyleLbl="node1" presStyleIdx="4" presStyleCnt="6">
        <dgm:presLayoutVars>
          <dgm:bulletEnabled val="1"/>
        </dgm:presLayoutVars>
      </dgm:prSet>
      <dgm:spPr/>
    </dgm:pt>
    <dgm:pt modelId="{A2433BA9-15E2-4B5C-A82E-2FEDD92FC2D0}" type="pres">
      <dgm:prSet presAssocID="{591B8FF4-BCD4-41AD-BA73-FD556527BB3B}" presName="sibTrans" presStyleCnt="0"/>
      <dgm:spPr/>
    </dgm:pt>
    <dgm:pt modelId="{102EB220-9D92-487E-951B-9C0C66403D5F}" type="pres">
      <dgm:prSet presAssocID="{D25E089F-950A-4D5D-94BE-57024A43CC8C}" presName="node" presStyleLbl="node1" presStyleIdx="5" presStyleCnt="6">
        <dgm:presLayoutVars>
          <dgm:bulletEnabled val="1"/>
        </dgm:presLayoutVars>
      </dgm:prSet>
      <dgm:spPr/>
    </dgm:pt>
  </dgm:ptLst>
  <dgm:cxnLst>
    <dgm:cxn modelId="{107FF30A-0B8E-41DC-98EF-C22732C6BFF9}" srcId="{36CF0EF4-407C-40B9-8647-906674D8DE94}" destId="{D25E089F-950A-4D5D-94BE-57024A43CC8C}" srcOrd="5" destOrd="0" parTransId="{E7B530A0-6138-4631-A22C-0A7C71A12854}" sibTransId="{7225141A-CC1A-474C-A87D-9BAC11CF1AE2}"/>
    <dgm:cxn modelId="{7C0E7132-DB79-4B20-9979-97EE2DA23C9A}" type="presOf" srcId="{D8052A34-3289-4E28-8E06-9DA5BF4F6D41}" destId="{B78D95A5-E46A-4F1A-BF76-DBCCE8925C9A}" srcOrd="0" destOrd="0" presId="urn:microsoft.com/office/officeart/2005/8/layout/default"/>
    <dgm:cxn modelId="{EC804B33-5428-41C3-8155-4B2C8D0C855B}" srcId="{36CF0EF4-407C-40B9-8647-906674D8DE94}" destId="{DBAF10CE-C843-40E3-886D-7B4502BBD08B}" srcOrd="4" destOrd="0" parTransId="{4C552715-4C12-4084-90FF-39F1981A9E14}" sibTransId="{591B8FF4-BCD4-41AD-BA73-FD556527BB3B}"/>
    <dgm:cxn modelId="{BDEAED3F-D072-4B04-8200-CB4F858DE293}" type="presOf" srcId="{DBAF10CE-C843-40E3-886D-7B4502BBD08B}" destId="{5C07F9D4-D0DC-4FF1-ABB0-EEACF64EA335}" srcOrd="0" destOrd="0" presId="urn:microsoft.com/office/officeart/2005/8/layout/default"/>
    <dgm:cxn modelId="{9E7F6A44-2168-4B7E-BADF-92B3F08B98CC}" type="presOf" srcId="{D25E089F-950A-4D5D-94BE-57024A43CC8C}" destId="{102EB220-9D92-487E-951B-9C0C66403D5F}" srcOrd="0" destOrd="0" presId="urn:microsoft.com/office/officeart/2005/8/layout/default"/>
    <dgm:cxn modelId="{2E715E67-BD25-4CD0-8AE3-DB5C3DCBC006}" type="presOf" srcId="{DA988086-284C-4C92-A941-B5A4277D2452}" destId="{2CFE2E10-DBFD-4912-88E7-32B2199FAC21}" srcOrd="0" destOrd="0" presId="urn:microsoft.com/office/officeart/2005/8/layout/default"/>
    <dgm:cxn modelId="{67A1FD6E-DE31-4EB0-B91E-B7A37DCA1113}" type="presOf" srcId="{19EF4DCB-5974-48AA-A7A9-183C36BE464B}" destId="{B741CB50-8FB8-45A3-B847-7B72062BC1DE}" srcOrd="0" destOrd="0" presId="urn:microsoft.com/office/officeart/2005/8/layout/default"/>
    <dgm:cxn modelId="{ADBAD1B0-06A4-447D-99A1-FE863D0BBFF0}" srcId="{36CF0EF4-407C-40B9-8647-906674D8DE94}" destId="{DA988086-284C-4C92-A941-B5A4277D2452}" srcOrd="3" destOrd="0" parTransId="{1AE015F5-82A4-4586-B92D-2818BD7D7602}" sibTransId="{B17216FE-1D0E-445F-939C-75508096048E}"/>
    <dgm:cxn modelId="{686724C8-1F63-479A-B260-9B413CFB3E23}" srcId="{36CF0EF4-407C-40B9-8647-906674D8DE94}" destId="{8A6EE2E2-1996-49D4-9140-ADD5A2825D98}" srcOrd="2" destOrd="0" parTransId="{CDDB03A8-446A-4B5A-9CCF-CDE35EDCC119}" sibTransId="{497502C7-9137-47FB-8816-1A93810FE682}"/>
    <dgm:cxn modelId="{6C9D65E4-1CC2-42BC-ACED-89C8A2B40FF3}" type="presOf" srcId="{36CF0EF4-407C-40B9-8647-906674D8DE94}" destId="{05F49CB2-03E9-4BAF-93BA-5CB740C0E704}" srcOrd="0" destOrd="0" presId="urn:microsoft.com/office/officeart/2005/8/layout/default"/>
    <dgm:cxn modelId="{2B16D1EA-C5E9-4B88-B327-ABA611992B50}" srcId="{36CF0EF4-407C-40B9-8647-906674D8DE94}" destId="{D8052A34-3289-4E28-8E06-9DA5BF4F6D41}" srcOrd="1" destOrd="0" parTransId="{B287AAE0-3AC8-41EE-A351-7A42D5DC0DF7}" sibTransId="{3A73BC30-C0BE-4251-B6FC-83FFE8EAB43F}"/>
    <dgm:cxn modelId="{AB5A1BF1-8038-4B6E-A065-44FB361B44F6}" srcId="{36CF0EF4-407C-40B9-8647-906674D8DE94}" destId="{19EF4DCB-5974-48AA-A7A9-183C36BE464B}" srcOrd="0" destOrd="0" parTransId="{5C6717D0-1DCF-4977-8D95-3BBA95ACFEC2}" sibTransId="{D7D65719-3B40-4020-93A8-8035592898C6}"/>
    <dgm:cxn modelId="{B114FDFB-F47C-4540-9603-280C95A0C4EE}" type="presOf" srcId="{8A6EE2E2-1996-49D4-9140-ADD5A2825D98}" destId="{4FAB70B1-9404-4EB5-9044-C7E53C1E68F4}" srcOrd="0" destOrd="0" presId="urn:microsoft.com/office/officeart/2005/8/layout/default"/>
    <dgm:cxn modelId="{06CE8C35-6F4A-434B-9BF9-BC9F3CB771D1}" type="presParOf" srcId="{05F49CB2-03E9-4BAF-93BA-5CB740C0E704}" destId="{B741CB50-8FB8-45A3-B847-7B72062BC1DE}" srcOrd="0" destOrd="0" presId="urn:microsoft.com/office/officeart/2005/8/layout/default"/>
    <dgm:cxn modelId="{CA7BFBA5-55DF-4DE2-9C03-C1A67B7EA854}" type="presParOf" srcId="{05F49CB2-03E9-4BAF-93BA-5CB740C0E704}" destId="{940D37AA-548B-4BA9-A7CA-0677B1E7601E}" srcOrd="1" destOrd="0" presId="urn:microsoft.com/office/officeart/2005/8/layout/default"/>
    <dgm:cxn modelId="{F4F62EB7-B38A-42B9-B839-230BBEE9D2F3}" type="presParOf" srcId="{05F49CB2-03E9-4BAF-93BA-5CB740C0E704}" destId="{B78D95A5-E46A-4F1A-BF76-DBCCE8925C9A}" srcOrd="2" destOrd="0" presId="urn:microsoft.com/office/officeart/2005/8/layout/default"/>
    <dgm:cxn modelId="{BC537940-BEF8-48D5-AAC8-4D098A74A62B}" type="presParOf" srcId="{05F49CB2-03E9-4BAF-93BA-5CB740C0E704}" destId="{08785797-56ED-4EAE-94C1-D2F5196CFA53}" srcOrd="3" destOrd="0" presId="urn:microsoft.com/office/officeart/2005/8/layout/default"/>
    <dgm:cxn modelId="{DCF98426-350A-44A1-A502-35350AF589B4}" type="presParOf" srcId="{05F49CB2-03E9-4BAF-93BA-5CB740C0E704}" destId="{4FAB70B1-9404-4EB5-9044-C7E53C1E68F4}" srcOrd="4" destOrd="0" presId="urn:microsoft.com/office/officeart/2005/8/layout/default"/>
    <dgm:cxn modelId="{7DDDF533-FED3-4B92-89A3-FD9BB369297D}" type="presParOf" srcId="{05F49CB2-03E9-4BAF-93BA-5CB740C0E704}" destId="{5C758130-7598-4313-BD7C-4FD47EEA92DD}" srcOrd="5" destOrd="0" presId="urn:microsoft.com/office/officeart/2005/8/layout/default"/>
    <dgm:cxn modelId="{59C2CD0E-B506-4517-B22E-64F768273A35}" type="presParOf" srcId="{05F49CB2-03E9-4BAF-93BA-5CB740C0E704}" destId="{2CFE2E10-DBFD-4912-88E7-32B2199FAC21}" srcOrd="6" destOrd="0" presId="urn:microsoft.com/office/officeart/2005/8/layout/default"/>
    <dgm:cxn modelId="{FDDD9C27-4463-4CB8-A8EE-B35B90028212}" type="presParOf" srcId="{05F49CB2-03E9-4BAF-93BA-5CB740C0E704}" destId="{416C4CD8-1D32-4013-A049-33F15BD0BB13}" srcOrd="7" destOrd="0" presId="urn:microsoft.com/office/officeart/2005/8/layout/default"/>
    <dgm:cxn modelId="{9FD07F81-E8CB-4AE4-A5FA-0508A09208EC}" type="presParOf" srcId="{05F49CB2-03E9-4BAF-93BA-5CB740C0E704}" destId="{5C07F9D4-D0DC-4FF1-ABB0-EEACF64EA335}" srcOrd="8" destOrd="0" presId="urn:microsoft.com/office/officeart/2005/8/layout/default"/>
    <dgm:cxn modelId="{3A45E807-7EF5-4CFE-86F9-C837730CB987}" type="presParOf" srcId="{05F49CB2-03E9-4BAF-93BA-5CB740C0E704}" destId="{A2433BA9-15E2-4B5C-A82E-2FEDD92FC2D0}" srcOrd="9" destOrd="0" presId="urn:microsoft.com/office/officeart/2005/8/layout/default"/>
    <dgm:cxn modelId="{4D000129-7090-4CD6-AFC2-58DA27856BA2}" type="presParOf" srcId="{05F49CB2-03E9-4BAF-93BA-5CB740C0E704}" destId="{102EB220-9D92-487E-951B-9C0C66403D5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2076B8-56BD-4B41-9F59-75C55EC28BE8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CD239D-7C82-4504-AE35-47AD1974D5C2}">
      <dgm:prSet/>
      <dgm:spPr/>
      <dgm:t>
        <a:bodyPr/>
        <a:lstStyle/>
        <a:p>
          <a:r>
            <a:rPr lang="pl-PL"/>
            <a:t>proponowane wykłady</a:t>
          </a:r>
          <a:endParaRPr lang="en-US"/>
        </a:p>
      </dgm:t>
    </dgm:pt>
    <dgm:pt modelId="{5F425EE3-C665-4071-BC96-8B3CC9A85652}" type="parTrans" cxnId="{5D2199F8-352A-40AD-AFC4-19AB1767DF3D}">
      <dgm:prSet/>
      <dgm:spPr/>
      <dgm:t>
        <a:bodyPr/>
        <a:lstStyle/>
        <a:p>
          <a:endParaRPr lang="en-US"/>
        </a:p>
      </dgm:t>
    </dgm:pt>
    <dgm:pt modelId="{C12005F2-4122-464C-8D4B-310589793BA7}" type="sibTrans" cxnId="{5D2199F8-352A-40AD-AFC4-19AB1767DF3D}">
      <dgm:prSet/>
      <dgm:spPr/>
      <dgm:t>
        <a:bodyPr/>
        <a:lstStyle/>
        <a:p>
          <a:endParaRPr lang="en-US"/>
        </a:p>
      </dgm:t>
    </dgm:pt>
    <dgm:pt modelId="{5BB2AC73-0188-41EF-8386-A5A5A71904EB}">
      <dgm:prSet/>
      <dgm:spPr/>
      <dgm:t>
        <a:bodyPr/>
        <a:lstStyle/>
        <a:p>
          <a:r>
            <a:rPr lang="pl-PL"/>
            <a:t>problematyka seminariów dyplomowych</a:t>
          </a:r>
          <a:endParaRPr lang="en-US"/>
        </a:p>
      </dgm:t>
    </dgm:pt>
    <dgm:pt modelId="{75771FBB-0F99-49D5-AE21-F8958DAC91C2}" type="parTrans" cxnId="{982940F8-2DE1-4E7F-9ED7-2AB8CD30456E}">
      <dgm:prSet/>
      <dgm:spPr/>
      <dgm:t>
        <a:bodyPr/>
        <a:lstStyle/>
        <a:p>
          <a:endParaRPr lang="en-US"/>
        </a:p>
      </dgm:t>
    </dgm:pt>
    <dgm:pt modelId="{29CEB62B-A248-47E8-AE9B-DC8B22BCD2C1}" type="sibTrans" cxnId="{982940F8-2DE1-4E7F-9ED7-2AB8CD30456E}">
      <dgm:prSet/>
      <dgm:spPr/>
      <dgm:t>
        <a:bodyPr/>
        <a:lstStyle/>
        <a:p>
          <a:endParaRPr lang="en-US"/>
        </a:p>
      </dgm:t>
    </dgm:pt>
    <dgm:pt modelId="{D3415169-3BFD-4BD2-97EC-9F3A15B46582}">
      <dgm:prSet/>
      <dgm:spPr/>
      <dgm:t>
        <a:bodyPr/>
        <a:lstStyle/>
        <a:p>
          <a:r>
            <a:rPr lang="pl-PL"/>
            <a:t>„mentoring” w sprawach europejskich</a:t>
          </a:r>
          <a:endParaRPr lang="en-US"/>
        </a:p>
      </dgm:t>
    </dgm:pt>
    <dgm:pt modelId="{487F30FB-E93D-4488-A3FD-FDE1CAEB072B}" type="parTrans" cxnId="{ECCBDB11-1EA8-47F8-92B5-B892FDCD6661}">
      <dgm:prSet/>
      <dgm:spPr/>
      <dgm:t>
        <a:bodyPr/>
        <a:lstStyle/>
        <a:p>
          <a:endParaRPr lang="en-US"/>
        </a:p>
      </dgm:t>
    </dgm:pt>
    <dgm:pt modelId="{D747A9E9-CF3E-4ADB-AFF2-3A6F33DA9378}" type="sibTrans" cxnId="{ECCBDB11-1EA8-47F8-92B5-B892FDCD6661}">
      <dgm:prSet/>
      <dgm:spPr/>
      <dgm:t>
        <a:bodyPr/>
        <a:lstStyle/>
        <a:p>
          <a:endParaRPr lang="en-US"/>
        </a:p>
      </dgm:t>
    </dgm:pt>
    <dgm:pt modelId="{F9401BE0-ED3B-4D9B-86A8-BC3F86A0A70F}">
      <dgm:prSet/>
      <dgm:spPr/>
      <dgm:t>
        <a:bodyPr/>
        <a:lstStyle/>
        <a:p>
          <a:r>
            <a:rPr lang="pl-PL"/>
            <a:t>współpraca z SKN- ami</a:t>
          </a:r>
          <a:endParaRPr lang="en-US"/>
        </a:p>
      </dgm:t>
    </dgm:pt>
    <dgm:pt modelId="{15B4CF79-C34C-48DA-BC52-2F7B78582ED1}" type="parTrans" cxnId="{785F5F1B-3CAD-4D09-91DF-AA4037AD9C00}">
      <dgm:prSet/>
      <dgm:spPr/>
      <dgm:t>
        <a:bodyPr/>
        <a:lstStyle/>
        <a:p>
          <a:endParaRPr lang="en-US"/>
        </a:p>
      </dgm:t>
    </dgm:pt>
    <dgm:pt modelId="{12829953-7587-472A-A71E-EFF297CF9337}" type="sibTrans" cxnId="{785F5F1B-3CAD-4D09-91DF-AA4037AD9C00}">
      <dgm:prSet/>
      <dgm:spPr/>
      <dgm:t>
        <a:bodyPr/>
        <a:lstStyle/>
        <a:p>
          <a:endParaRPr lang="en-US"/>
        </a:p>
      </dgm:t>
    </dgm:pt>
    <dgm:pt modelId="{28779E92-E333-4CCB-8717-46B6A4CC263E}">
      <dgm:prSet/>
      <dgm:spPr/>
      <dgm:t>
        <a:bodyPr/>
        <a:lstStyle/>
        <a:p>
          <a:r>
            <a:rPr lang="pl-PL" dirty="0"/>
            <a:t>udział w wydarzeniach organizowanych przez Studentki i Studentów</a:t>
          </a:r>
          <a:endParaRPr lang="en-US" dirty="0"/>
        </a:p>
      </dgm:t>
    </dgm:pt>
    <dgm:pt modelId="{984D4A17-C820-4134-B7CF-1BDF6F39F3F6}" type="parTrans" cxnId="{DFF02BDD-9E34-43FF-9CF8-17BF0F397799}">
      <dgm:prSet/>
      <dgm:spPr/>
      <dgm:t>
        <a:bodyPr/>
        <a:lstStyle/>
        <a:p>
          <a:endParaRPr lang="en-US"/>
        </a:p>
      </dgm:t>
    </dgm:pt>
    <dgm:pt modelId="{10BB53F7-D6EA-4AC6-9CF4-154CAD444492}" type="sibTrans" cxnId="{DFF02BDD-9E34-43FF-9CF8-17BF0F397799}">
      <dgm:prSet/>
      <dgm:spPr/>
      <dgm:t>
        <a:bodyPr/>
        <a:lstStyle/>
        <a:p>
          <a:endParaRPr lang="en-US"/>
        </a:p>
      </dgm:t>
    </dgm:pt>
    <dgm:pt modelId="{A2E1A07B-4964-4AB7-B9C8-34F7EEB76997}">
      <dgm:prSet/>
      <dgm:spPr/>
      <dgm:t>
        <a:bodyPr/>
        <a:lstStyle/>
        <a:p>
          <a:r>
            <a:rPr lang="pl-PL"/>
            <a:t>inne </a:t>
          </a:r>
          <a:r>
            <a:rPr lang="pl-PL" dirty="0"/>
            <a:t>inicjatywy</a:t>
          </a:r>
          <a:endParaRPr lang="en-US" dirty="0"/>
        </a:p>
      </dgm:t>
    </dgm:pt>
    <dgm:pt modelId="{AA3A88BF-067A-4442-BF94-4805B1749B81}" type="parTrans" cxnId="{7D1BEFFC-D81C-4860-A173-C2EA09BD929E}">
      <dgm:prSet/>
      <dgm:spPr/>
      <dgm:t>
        <a:bodyPr/>
        <a:lstStyle/>
        <a:p>
          <a:endParaRPr lang="en-US"/>
        </a:p>
      </dgm:t>
    </dgm:pt>
    <dgm:pt modelId="{1A1BF3B5-4CF8-46B3-BBB4-517ABED55ABF}" type="sibTrans" cxnId="{7D1BEFFC-D81C-4860-A173-C2EA09BD929E}">
      <dgm:prSet/>
      <dgm:spPr/>
      <dgm:t>
        <a:bodyPr/>
        <a:lstStyle/>
        <a:p>
          <a:endParaRPr lang="en-US"/>
        </a:p>
      </dgm:t>
    </dgm:pt>
    <dgm:pt modelId="{E621071F-3668-49C7-A15D-FA5FE416DF6A}" type="pres">
      <dgm:prSet presAssocID="{E92076B8-56BD-4B41-9F59-75C55EC28BE8}" presName="diagram" presStyleCnt="0">
        <dgm:presLayoutVars>
          <dgm:dir/>
          <dgm:resizeHandles val="exact"/>
        </dgm:presLayoutVars>
      </dgm:prSet>
      <dgm:spPr/>
    </dgm:pt>
    <dgm:pt modelId="{6831ED53-E3BC-4228-9862-A22DDA189318}" type="pres">
      <dgm:prSet presAssocID="{AACD239D-7C82-4504-AE35-47AD1974D5C2}" presName="node" presStyleLbl="node1" presStyleIdx="0" presStyleCnt="6">
        <dgm:presLayoutVars>
          <dgm:bulletEnabled val="1"/>
        </dgm:presLayoutVars>
      </dgm:prSet>
      <dgm:spPr/>
    </dgm:pt>
    <dgm:pt modelId="{0F8A9782-ACC8-49F6-8444-DEEBFECB390A}" type="pres">
      <dgm:prSet presAssocID="{C12005F2-4122-464C-8D4B-310589793BA7}" presName="sibTrans" presStyleCnt="0"/>
      <dgm:spPr/>
    </dgm:pt>
    <dgm:pt modelId="{C3A10D10-C1F8-4010-899D-F2F8BAF56B6D}" type="pres">
      <dgm:prSet presAssocID="{5BB2AC73-0188-41EF-8386-A5A5A71904EB}" presName="node" presStyleLbl="node1" presStyleIdx="1" presStyleCnt="6">
        <dgm:presLayoutVars>
          <dgm:bulletEnabled val="1"/>
        </dgm:presLayoutVars>
      </dgm:prSet>
      <dgm:spPr/>
    </dgm:pt>
    <dgm:pt modelId="{E5FFEDB9-4C43-4131-A9D2-8C9B40A6F036}" type="pres">
      <dgm:prSet presAssocID="{29CEB62B-A248-47E8-AE9B-DC8B22BCD2C1}" presName="sibTrans" presStyleCnt="0"/>
      <dgm:spPr/>
    </dgm:pt>
    <dgm:pt modelId="{3118FAE8-974B-4C8D-B26D-ECE029D3CCC9}" type="pres">
      <dgm:prSet presAssocID="{D3415169-3BFD-4BD2-97EC-9F3A15B46582}" presName="node" presStyleLbl="node1" presStyleIdx="2" presStyleCnt="6">
        <dgm:presLayoutVars>
          <dgm:bulletEnabled val="1"/>
        </dgm:presLayoutVars>
      </dgm:prSet>
      <dgm:spPr/>
    </dgm:pt>
    <dgm:pt modelId="{9563E7DE-3D0F-40F1-A21D-323BCCB4648C}" type="pres">
      <dgm:prSet presAssocID="{D747A9E9-CF3E-4ADB-AFF2-3A6F33DA9378}" presName="sibTrans" presStyleCnt="0"/>
      <dgm:spPr/>
    </dgm:pt>
    <dgm:pt modelId="{577E9F74-F503-43AF-A8AB-5E17B75BC442}" type="pres">
      <dgm:prSet presAssocID="{F9401BE0-ED3B-4D9B-86A8-BC3F86A0A70F}" presName="node" presStyleLbl="node1" presStyleIdx="3" presStyleCnt="6">
        <dgm:presLayoutVars>
          <dgm:bulletEnabled val="1"/>
        </dgm:presLayoutVars>
      </dgm:prSet>
      <dgm:spPr/>
    </dgm:pt>
    <dgm:pt modelId="{D45C5442-2E9A-48EF-B64B-D0E159413E81}" type="pres">
      <dgm:prSet presAssocID="{12829953-7587-472A-A71E-EFF297CF9337}" presName="sibTrans" presStyleCnt="0"/>
      <dgm:spPr/>
    </dgm:pt>
    <dgm:pt modelId="{F8330954-61D5-466A-A884-1C3483B603D6}" type="pres">
      <dgm:prSet presAssocID="{28779E92-E333-4CCB-8717-46B6A4CC263E}" presName="node" presStyleLbl="node1" presStyleIdx="4" presStyleCnt="6">
        <dgm:presLayoutVars>
          <dgm:bulletEnabled val="1"/>
        </dgm:presLayoutVars>
      </dgm:prSet>
      <dgm:spPr/>
    </dgm:pt>
    <dgm:pt modelId="{7A61155D-34A4-4083-ABF0-A0A72C897ECB}" type="pres">
      <dgm:prSet presAssocID="{10BB53F7-D6EA-4AC6-9CF4-154CAD444492}" presName="sibTrans" presStyleCnt="0"/>
      <dgm:spPr/>
    </dgm:pt>
    <dgm:pt modelId="{2AE74F62-6C99-4BC9-A440-E2BC86B4DC8E}" type="pres">
      <dgm:prSet presAssocID="{A2E1A07B-4964-4AB7-B9C8-34F7EEB76997}" presName="node" presStyleLbl="node1" presStyleIdx="5" presStyleCnt="6">
        <dgm:presLayoutVars>
          <dgm:bulletEnabled val="1"/>
        </dgm:presLayoutVars>
      </dgm:prSet>
      <dgm:spPr/>
    </dgm:pt>
  </dgm:ptLst>
  <dgm:cxnLst>
    <dgm:cxn modelId="{ECCBDB11-1EA8-47F8-92B5-B892FDCD6661}" srcId="{E92076B8-56BD-4B41-9F59-75C55EC28BE8}" destId="{D3415169-3BFD-4BD2-97EC-9F3A15B46582}" srcOrd="2" destOrd="0" parTransId="{487F30FB-E93D-4488-A3FD-FDE1CAEB072B}" sibTransId="{D747A9E9-CF3E-4ADB-AFF2-3A6F33DA9378}"/>
    <dgm:cxn modelId="{785F5F1B-3CAD-4D09-91DF-AA4037AD9C00}" srcId="{E92076B8-56BD-4B41-9F59-75C55EC28BE8}" destId="{F9401BE0-ED3B-4D9B-86A8-BC3F86A0A70F}" srcOrd="3" destOrd="0" parTransId="{15B4CF79-C34C-48DA-BC52-2F7B78582ED1}" sibTransId="{12829953-7587-472A-A71E-EFF297CF9337}"/>
    <dgm:cxn modelId="{FE2D6062-D305-4FA1-95C3-34930D729392}" type="presOf" srcId="{D3415169-3BFD-4BD2-97EC-9F3A15B46582}" destId="{3118FAE8-974B-4C8D-B26D-ECE029D3CCC9}" srcOrd="0" destOrd="0" presId="urn:microsoft.com/office/officeart/2005/8/layout/default"/>
    <dgm:cxn modelId="{02DE3479-35AB-4444-B65C-1D50CAA17856}" type="presOf" srcId="{A2E1A07B-4964-4AB7-B9C8-34F7EEB76997}" destId="{2AE74F62-6C99-4BC9-A440-E2BC86B4DC8E}" srcOrd="0" destOrd="0" presId="urn:microsoft.com/office/officeart/2005/8/layout/default"/>
    <dgm:cxn modelId="{1027B897-A231-40CE-A867-3C5E814E819B}" type="presOf" srcId="{5BB2AC73-0188-41EF-8386-A5A5A71904EB}" destId="{C3A10D10-C1F8-4010-899D-F2F8BAF56B6D}" srcOrd="0" destOrd="0" presId="urn:microsoft.com/office/officeart/2005/8/layout/default"/>
    <dgm:cxn modelId="{D378BDA4-B638-4FAE-A8CC-BB5A20C4E8CD}" type="presOf" srcId="{E92076B8-56BD-4B41-9F59-75C55EC28BE8}" destId="{E621071F-3668-49C7-A15D-FA5FE416DF6A}" srcOrd="0" destOrd="0" presId="urn:microsoft.com/office/officeart/2005/8/layout/default"/>
    <dgm:cxn modelId="{DFF02BDD-9E34-43FF-9CF8-17BF0F397799}" srcId="{E92076B8-56BD-4B41-9F59-75C55EC28BE8}" destId="{28779E92-E333-4CCB-8717-46B6A4CC263E}" srcOrd="4" destOrd="0" parTransId="{984D4A17-C820-4134-B7CF-1BDF6F39F3F6}" sibTransId="{10BB53F7-D6EA-4AC6-9CF4-154CAD444492}"/>
    <dgm:cxn modelId="{F662F0F1-4E74-4ACC-9C55-D2093FBF0758}" type="presOf" srcId="{F9401BE0-ED3B-4D9B-86A8-BC3F86A0A70F}" destId="{577E9F74-F503-43AF-A8AB-5E17B75BC442}" srcOrd="0" destOrd="0" presId="urn:microsoft.com/office/officeart/2005/8/layout/default"/>
    <dgm:cxn modelId="{D04A90F5-FD5E-45AC-9375-9696F836E3D8}" type="presOf" srcId="{28779E92-E333-4CCB-8717-46B6A4CC263E}" destId="{F8330954-61D5-466A-A884-1C3483B603D6}" srcOrd="0" destOrd="0" presId="urn:microsoft.com/office/officeart/2005/8/layout/default"/>
    <dgm:cxn modelId="{982940F8-2DE1-4E7F-9ED7-2AB8CD30456E}" srcId="{E92076B8-56BD-4B41-9F59-75C55EC28BE8}" destId="{5BB2AC73-0188-41EF-8386-A5A5A71904EB}" srcOrd="1" destOrd="0" parTransId="{75771FBB-0F99-49D5-AE21-F8958DAC91C2}" sibTransId="{29CEB62B-A248-47E8-AE9B-DC8B22BCD2C1}"/>
    <dgm:cxn modelId="{5D2199F8-352A-40AD-AFC4-19AB1767DF3D}" srcId="{E92076B8-56BD-4B41-9F59-75C55EC28BE8}" destId="{AACD239D-7C82-4504-AE35-47AD1974D5C2}" srcOrd="0" destOrd="0" parTransId="{5F425EE3-C665-4071-BC96-8B3CC9A85652}" sibTransId="{C12005F2-4122-464C-8D4B-310589793BA7}"/>
    <dgm:cxn modelId="{85DCAAFB-0C73-4C5C-B610-B254BC7DCF20}" type="presOf" srcId="{AACD239D-7C82-4504-AE35-47AD1974D5C2}" destId="{6831ED53-E3BC-4228-9862-A22DDA189318}" srcOrd="0" destOrd="0" presId="urn:microsoft.com/office/officeart/2005/8/layout/default"/>
    <dgm:cxn modelId="{7D1BEFFC-D81C-4860-A173-C2EA09BD929E}" srcId="{E92076B8-56BD-4B41-9F59-75C55EC28BE8}" destId="{A2E1A07B-4964-4AB7-B9C8-34F7EEB76997}" srcOrd="5" destOrd="0" parTransId="{AA3A88BF-067A-4442-BF94-4805B1749B81}" sibTransId="{1A1BF3B5-4CF8-46B3-BBB4-517ABED55ABF}"/>
    <dgm:cxn modelId="{D2F95665-0D90-4FCE-92E6-39DB9AD12DAD}" type="presParOf" srcId="{E621071F-3668-49C7-A15D-FA5FE416DF6A}" destId="{6831ED53-E3BC-4228-9862-A22DDA189318}" srcOrd="0" destOrd="0" presId="urn:microsoft.com/office/officeart/2005/8/layout/default"/>
    <dgm:cxn modelId="{8DE9802C-3107-4AE3-8461-D1F5F11CC1C2}" type="presParOf" srcId="{E621071F-3668-49C7-A15D-FA5FE416DF6A}" destId="{0F8A9782-ACC8-49F6-8444-DEEBFECB390A}" srcOrd="1" destOrd="0" presId="urn:microsoft.com/office/officeart/2005/8/layout/default"/>
    <dgm:cxn modelId="{9193D363-D169-4E94-9657-96A3C131E0F4}" type="presParOf" srcId="{E621071F-3668-49C7-A15D-FA5FE416DF6A}" destId="{C3A10D10-C1F8-4010-899D-F2F8BAF56B6D}" srcOrd="2" destOrd="0" presId="urn:microsoft.com/office/officeart/2005/8/layout/default"/>
    <dgm:cxn modelId="{51621617-8139-437C-8110-5957CC7081E3}" type="presParOf" srcId="{E621071F-3668-49C7-A15D-FA5FE416DF6A}" destId="{E5FFEDB9-4C43-4131-A9D2-8C9B40A6F036}" srcOrd="3" destOrd="0" presId="urn:microsoft.com/office/officeart/2005/8/layout/default"/>
    <dgm:cxn modelId="{2BE3C25C-AC03-44A1-AA6B-3CB097405186}" type="presParOf" srcId="{E621071F-3668-49C7-A15D-FA5FE416DF6A}" destId="{3118FAE8-974B-4C8D-B26D-ECE029D3CCC9}" srcOrd="4" destOrd="0" presId="urn:microsoft.com/office/officeart/2005/8/layout/default"/>
    <dgm:cxn modelId="{2EA99482-6B93-4350-A3F5-5488EAE7B839}" type="presParOf" srcId="{E621071F-3668-49C7-A15D-FA5FE416DF6A}" destId="{9563E7DE-3D0F-40F1-A21D-323BCCB4648C}" srcOrd="5" destOrd="0" presId="urn:microsoft.com/office/officeart/2005/8/layout/default"/>
    <dgm:cxn modelId="{DE598E52-7B11-4BF4-96E9-D5633D61BBE9}" type="presParOf" srcId="{E621071F-3668-49C7-A15D-FA5FE416DF6A}" destId="{577E9F74-F503-43AF-A8AB-5E17B75BC442}" srcOrd="6" destOrd="0" presId="urn:microsoft.com/office/officeart/2005/8/layout/default"/>
    <dgm:cxn modelId="{3DB46B60-170D-4337-A08F-A6B636AC251B}" type="presParOf" srcId="{E621071F-3668-49C7-A15D-FA5FE416DF6A}" destId="{D45C5442-2E9A-48EF-B64B-D0E159413E81}" srcOrd="7" destOrd="0" presId="urn:microsoft.com/office/officeart/2005/8/layout/default"/>
    <dgm:cxn modelId="{07A93CE2-EFE5-49BD-958A-AC09B6A5807A}" type="presParOf" srcId="{E621071F-3668-49C7-A15D-FA5FE416DF6A}" destId="{F8330954-61D5-466A-A884-1C3483B603D6}" srcOrd="8" destOrd="0" presId="urn:microsoft.com/office/officeart/2005/8/layout/default"/>
    <dgm:cxn modelId="{F4767254-3496-4322-9999-F4BD15F95928}" type="presParOf" srcId="{E621071F-3668-49C7-A15D-FA5FE416DF6A}" destId="{7A61155D-34A4-4083-ABF0-A0A72C897ECB}" srcOrd="9" destOrd="0" presId="urn:microsoft.com/office/officeart/2005/8/layout/default"/>
    <dgm:cxn modelId="{B869E1CB-1E67-4B57-B1B7-F229196BE070}" type="presParOf" srcId="{E621071F-3668-49C7-A15D-FA5FE416DF6A}" destId="{2AE74F62-6C99-4BC9-A440-E2BC86B4DC8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1CB50-8FB8-45A3-B847-7B72062BC1DE}">
      <dsp:nvSpPr>
        <dsp:cNvPr id="0" name=""/>
        <dsp:cNvSpPr/>
      </dsp:nvSpPr>
      <dsp:spPr>
        <a:xfrm>
          <a:off x="18218" y="1298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dr hab. </a:t>
          </a:r>
          <a:r>
            <a:rPr lang="pl-PL" sz="2200" b="0" i="0" kern="1200" dirty="0"/>
            <a:t>Adam Ambroziak, prof. SGH, KGŚ</a:t>
          </a:r>
          <a:endParaRPr lang="en-US" sz="2200" kern="1200" dirty="0"/>
        </a:p>
      </dsp:txBody>
      <dsp:txXfrm>
        <a:off x="18218" y="1298"/>
        <a:ext cx="2417805" cy="1450683"/>
      </dsp:txXfrm>
    </dsp:sp>
    <dsp:sp modelId="{B78D95A5-E46A-4F1A-BF76-DBCCE8925C9A}">
      <dsp:nvSpPr>
        <dsp:cNvPr id="0" name=""/>
        <dsp:cNvSpPr/>
      </dsp:nvSpPr>
      <dsp:spPr>
        <a:xfrm>
          <a:off x="2677805" y="1298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/>
            <a:t>prof. zw. dr hab.  Stanisław Kasiewicz (em.)</a:t>
          </a:r>
          <a:r>
            <a:rPr lang="pl-PL" sz="2200" kern="1200" dirty="0"/>
            <a:t> </a:t>
          </a:r>
          <a:endParaRPr lang="en-US" sz="2200" kern="1200" dirty="0"/>
        </a:p>
      </dsp:txBody>
      <dsp:txXfrm>
        <a:off x="2677805" y="1298"/>
        <a:ext cx="2417805" cy="1450683"/>
      </dsp:txXfrm>
    </dsp:sp>
    <dsp:sp modelId="{4FAB70B1-9404-4EB5-9044-C7E53C1E68F4}">
      <dsp:nvSpPr>
        <dsp:cNvPr id="0" name=""/>
        <dsp:cNvSpPr/>
      </dsp:nvSpPr>
      <dsp:spPr>
        <a:xfrm>
          <a:off x="5337392" y="1298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dr hab. Lech Kurkliński, prof. SGH, </a:t>
          </a:r>
          <a:r>
            <a:rPr lang="pl-PL" sz="2200" kern="1200" dirty="0" err="1"/>
            <a:t>KNoP</a:t>
          </a:r>
          <a:endParaRPr lang="en-US" sz="2200" kern="1200" dirty="0"/>
        </a:p>
      </dsp:txBody>
      <dsp:txXfrm>
        <a:off x="5337392" y="1298"/>
        <a:ext cx="2417805" cy="1450683"/>
      </dsp:txXfrm>
    </dsp:sp>
    <dsp:sp modelId="{2CFE2E10-DBFD-4912-88E7-32B2199FAC21}">
      <dsp:nvSpPr>
        <dsp:cNvPr id="0" name=""/>
        <dsp:cNvSpPr/>
      </dsp:nvSpPr>
      <dsp:spPr>
        <a:xfrm>
          <a:off x="18218" y="1693762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/>
            <a:t>dr </a:t>
          </a:r>
          <a:r>
            <a:rPr lang="pl-PL" sz="2200" kern="1200"/>
            <a:t>hab. Małgorzata Molęda-Zdziech, prof. SGH, KES</a:t>
          </a:r>
          <a:endParaRPr lang="en-US" sz="2200" kern="1200"/>
        </a:p>
      </dsp:txBody>
      <dsp:txXfrm>
        <a:off x="18218" y="1693762"/>
        <a:ext cx="2417805" cy="1450683"/>
      </dsp:txXfrm>
    </dsp:sp>
    <dsp:sp modelId="{5C07F9D4-D0DC-4FF1-ABB0-EEACF64EA335}">
      <dsp:nvSpPr>
        <dsp:cNvPr id="0" name=""/>
        <dsp:cNvSpPr/>
      </dsp:nvSpPr>
      <dsp:spPr>
        <a:xfrm>
          <a:off x="2677805" y="1693762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/>
            <a:t>prof. zw. dr hab. Artur Nowak-Far, KES </a:t>
          </a:r>
          <a:endParaRPr lang="en-US" sz="2200" kern="1200" dirty="0"/>
        </a:p>
      </dsp:txBody>
      <dsp:txXfrm>
        <a:off x="2677805" y="1693762"/>
        <a:ext cx="2417805" cy="1450683"/>
      </dsp:txXfrm>
    </dsp:sp>
    <dsp:sp modelId="{102EB220-9D92-487E-951B-9C0C66403D5F}">
      <dsp:nvSpPr>
        <dsp:cNvPr id="0" name=""/>
        <dsp:cNvSpPr/>
      </dsp:nvSpPr>
      <dsp:spPr>
        <a:xfrm>
          <a:off x="5337392" y="1693762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dr Marta Pachocka, KES</a:t>
          </a:r>
          <a:endParaRPr lang="en-US" sz="2200" kern="1200"/>
        </a:p>
      </dsp:txBody>
      <dsp:txXfrm>
        <a:off x="5337392" y="1693762"/>
        <a:ext cx="2417805" cy="1450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1ED53-E3BC-4228-9862-A22DDA189318}">
      <dsp:nvSpPr>
        <dsp:cNvPr id="0" name=""/>
        <dsp:cNvSpPr/>
      </dsp:nvSpPr>
      <dsp:spPr>
        <a:xfrm>
          <a:off x="18218" y="1298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proponowane wykłady</a:t>
          </a:r>
          <a:endParaRPr lang="en-US" sz="1900" kern="1200"/>
        </a:p>
      </dsp:txBody>
      <dsp:txXfrm>
        <a:off x="18218" y="1298"/>
        <a:ext cx="2417805" cy="1450683"/>
      </dsp:txXfrm>
    </dsp:sp>
    <dsp:sp modelId="{C3A10D10-C1F8-4010-899D-F2F8BAF56B6D}">
      <dsp:nvSpPr>
        <dsp:cNvPr id="0" name=""/>
        <dsp:cNvSpPr/>
      </dsp:nvSpPr>
      <dsp:spPr>
        <a:xfrm>
          <a:off x="2677805" y="1298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problematyka seminariów dyplomowych</a:t>
          </a:r>
          <a:endParaRPr lang="en-US" sz="1900" kern="1200"/>
        </a:p>
      </dsp:txBody>
      <dsp:txXfrm>
        <a:off x="2677805" y="1298"/>
        <a:ext cx="2417805" cy="1450683"/>
      </dsp:txXfrm>
    </dsp:sp>
    <dsp:sp modelId="{3118FAE8-974B-4C8D-B26D-ECE029D3CCC9}">
      <dsp:nvSpPr>
        <dsp:cNvPr id="0" name=""/>
        <dsp:cNvSpPr/>
      </dsp:nvSpPr>
      <dsp:spPr>
        <a:xfrm>
          <a:off x="5337392" y="1298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„mentoring” w sprawach europejskich</a:t>
          </a:r>
          <a:endParaRPr lang="en-US" sz="1900" kern="1200"/>
        </a:p>
      </dsp:txBody>
      <dsp:txXfrm>
        <a:off x="5337392" y="1298"/>
        <a:ext cx="2417805" cy="1450683"/>
      </dsp:txXfrm>
    </dsp:sp>
    <dsp:sp modelId="{577E9F74-F503-43AF-A8AB-5E17B75BC442}">
      <dsp:nvSpPr>
        <dsp:cNvPr id="0" name=""/>
        <dsp:cNvSpPr/>
      </dsp:nvSpPr>
      <dsp:spPr>
        <a:xfrm>
          <a:off x="18218" y="1693762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współpraca z SKN- ami</a:t>
          </a:r>
          <a:endParaRPr lang="en-US" sz="1900" kern="1200"/>
        </a:p>
      </dsp:txBody>
      <dsp:txXfrm>
        <a:off x="18218" y="1693762"/>
        <a:ext cx="2417805" cy="1450683"/>
      </dsp:txXfrm>
    </dsp:sp>
    <dsp:sp modelId="{F8330954-61D5-466A-A884-1C3483B603D6}">
      <dsp:nvSpPr>
        <dsp:cNvPr id="0" name=""/>
        <dsp:cNvSpPr/>
      </dsp:nvSpPr>
      <dsp:spPr>
        <a:xfrm>
          <a:off x="2677805" y="1693762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udział w wydarzeniach organizowanych przez Studentki i Studentów</a:t>
          </a:r>
          <a:endParaRPr lang="en-US" sz="1900" kern="1200" dirty="0"/>
        </a:p>
      </dsp:txBody>
      <dsp:txXfrm>
        <a:off x="2677805" y="1693762"/>
        <a:ext cx="2417805" cy="1450683"/>
      </dsp:txXfrm>
    </dsp:sp>
    <dsp:sp modelId="{2AE74F62-6C99-4BC9-A440-E2BC86B4DC8E}">
      <dsp:nvSpPr>
        <dsp:cNvPr id="0" name=""/>
        <dsp:cNvSpPr/>
      </dsp:nvSpPr>
      <dsp:spPr>
        <a:xfrm>
          <a:off x="5337392" y="1693762"/>
          <a:ext cx="2417805" cy="1450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inne </a:t>
          </a:r>
          <a:r>
            <a:rPr lang="pl-PL" sz="1900" kern="1200" dirty="0"/>
            <a:t>inicjatywy</a:t>
          </a:r>
          <a:endParaRPr lang="en-US" sz="1900" kern="1200" dirty="0"/>
        </a:p>
      </dsp:txBody>
      <dsp:txXfrm>
        <a:off x="5337392" y="1693762"/>
        <a:ext cx="2417805" cy="1450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ytuł prezentacji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4000" y="2687772"/>
            <a:ext cx="7541112" cy="1102519"/>
          </a:xfrm>
        </p:spPr>
        <p:txBody>
          <a:bodyPr lIns="0" tIns="0" rIns="0" bIns="0" anchor="b" anchorCtr="0">
            <a:noAutofit/>
          </a:bodyPr>
          <a:lstStyle>
            <a:lvl1pPr algn="l">
              <a:defRPr sz="3200" b="1">
                <a:solidFill>
                  <a:srgbClr val="FFFFFF"/>
                </a:solidFill>
                <a:latin typeface="Open Sans Regular"/>
                <a:cs typeface="Open Sans Regular"/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4000" y="3892070"/>
            <a:ext cx="6400800" cy="588409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 Light"/>
                <a:cs typeface="Op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044000" y="4486735"/>
            <a:ext cx="2895600" cy="27384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100">
                <a:solidFill>
                  <a:schemeClr val="bg1"/>
                </a:solidFill>
                <a:latin typeface="Open Sans Light"/>
                <a:cs typeface="Open Sans Light"/>
              </a:defRPr>
            </a:lvl1pPr>
          </a:lstStyle>
          <a:p>
            <a:endParaRPr lang="pl-PL" dirty="0"/>
          </a:p>
        </p:txBody>
      </p:sp>
      <p:pic>
        <p:nvPicPr>
          <p:cNvPr id="9" name="Obraz 8" descr="logoSGH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41" y="473241"/>
            <a:ext cx="900363" cy="90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76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rezentacji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foto-ogol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pic>
        <p:nvPicPr>
          <p:cNvPr id="6" name="Obraz 5" descr="SGH_piramida-ogolna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044000" y="4486735"/>
            <a:ext cx="2895600" cy="27384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100">
                <a:solidFill>
                  <a:schemeClr val="bg1"/>
                </a:solidFill>
                <a:latin typeface="Open Sans Light"/>
                <a:cs typeface="Open Sans Light"/>
              </a:defRPr>
            </a:lvl1pPr>
          </a:lstStyle>
          <a:p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41" y="473241"/>
            <a:ext cx="900363" cy="900363"/>
          </a:xfrm>
          <a:prstGeom prst="rect">
            <a:avLst/>
          </a:prstGeom>
        </p:spPr>
      </p:pic>
      <p:sp>
        <p:nvSpPr>
          <p:cNvPr id="10" name="Tytuł 1"/>
          <p:cNvSpPr>
            <a:spLocks noGrp="1"/>
          </p:cNvSpPr>
          <p:nvPr>
            <p:ph type="ctrTitle"/>
          </p:nvPr>
        </p:nvSpPr>
        <p:spPr>
          <a:xfrm>
            <a:off x="1044000" y="2687772"/>
            <a:ext cx="7541112" cy="1102519"/>
          </a:xfrm>
        </p:spPr>
        <p:txBody>
          <a:bodyPr lIns="0" tIns="0" rIns="0" bIns="0" anchor="b" anchorCtr="0">
            <a:noAutofit/>
          </a:bodyPr>
          <a:lstStyle>
            <a:lvl1pPr algn="l">
              <a:defRPr sz="3200" b="1">
                <a:solidFill>
                  <a:srgbClr val="FFFFFF"/>
                </a:solidFill>
                <a:latin typeface="Open Sans Regular"/>
                <a:cs typeface="Open Sans Regular"/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11" name="Podtytuł 2"/>
          <p:cNvSpPr>
            <a:spLocks noGrp="1"/>
          </p:cNvSpPr>
          <p:nvPr>
            <p:ph type="subTitle" idx="1"/>
          </p:nvPr>
        </p:nvSpPr>
        <p:spPr>
          <a:xfrm>
            <a:off x="1044000" y="3892070"/>
            <a:ext cx="6400800" cy="588409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 Light"/>
                <a:cs typeface="Op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49318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rozdział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044000" y="3181996"/>
            <a:ext cx="7541112" cy="1102519"/>
          </a:xfrm>
        </p:spPr>
        <p:txBody>
          <a:bodyPr lIns="0" tIns="0" rIns="0" bIns="0" anchor="b" anchorCtr="0">
            <a:noAutofit/>
          </a:bodyPr>
          <a:lstStyle>
            <a:lvl1pPr algn="l">
              <a:defRPr sz="3200" b="1">
                <a:solidFill>
                  <a:srgbClr val="FFFFFF"/>
                </a:solidFill>
                <a:latin typeface="Open Sans Regular"/>
                <a:cs typeface="Open Sans Regular"/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</p:spTree>
    <p:extLst>
      <p:ext uri="{BB962C8B-B14F-4D97-AF65-F5344CB8AC3E}">
        <p14:creationId xmlns:p14="http://schemas.microsoft.com/office/powerpoint/2010/main" val="108760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1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7999" y="1187302"/>
            <a:ext cx="7773417" cy="314574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107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2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8000" y="1187302"/>
            <a:ext cx="3577800" cy="314574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20624" y="1187302"/>
            <a:ext cx="3766176" cy="314574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77005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eri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0" hasCustomPrompt="1"/>
          </p:nvPr>
        </p:nvSpPr>
        <p:spPr>
          <a:xfrm>
            <a:off x="917575" y="1238250"/>
            <a:ext cx="2273300" cy="300038"/>
          </a:xfrm>
        </p:spPr>
        <p:txBody>
          <a:bodyPr anchor="t" anchorCtr="0">
            <a:noAutofit/>
          </a:bodyPr>
          <a:lstStyle>
            <a:lvl1pPr marL="0" indent="0">
              <a:buNone/>
              <a:defRPr sz="1100">
                <a:solidFill>
                  <a:srgbClr val="00748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TYTUŁ ZDJĘCIA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1"/>
          </p:nvPr>
        </p:nvSpPr>
        <p:spPr>
          <a:xfrm>
            <a:off x="917575" y="1538288"/>
            <a:ext cx="2273300" cy="2066925"/>
          </a:xfrm>
        </p:spPr>
        <p:txBody>
          <a:bodyPr/>
          <a:lstStyle/>
          <a:p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2"/>
          </p:nvPr>
        </p:nvSpPr>
        <p:spPr>
          <a:xfrm>
            <a:off x="917575" y="3682872"/>
            <a:ext cx="2273300" cy="61118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2" name="Symbol zastępczy tekstu 6"/>
          <p:cNvSpPr>
            <a:spLocks noGrp="1"/>
          </p:cNvSpPr>
          <p:nvPr>
            <p:ph type="body" sz="quarter" idx="13" hasCustomPrompt="1"/>
          </p:nvPr>
        </p:nvSpPr>
        <p:spPr>
          <a:xfrm>
            <a:off x="3661120" y="1238250"/>
            <a:ext cx="2273300" cy="300038"/>
          </a:xfrm>
        </p:spPr>
        <p:txBody>
          <a:bodyPr anchor="t" anchorCtr="0">
            <a:noAutofit/>
          </a:bodyPr>
          <a:lstStyle>
            <a:lvl1pPr marL="0" indent="0">
              <a:buNone/>
              <a:defRPr sz="1100">
                <a:solidFill>
                  <a:srgbClr val="00748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TYTUŁ ZDJĘCIA</a:t>
            </a:r>
          </a:p>
        </p:txBody>
      </p:sp>
      <p:sp>
        <p:nvSpPr>
          <p:cNvPr id="13" name="Symbol zastępczy obrazu 8"/>
          <p:cNvSpPr>
            <a:spLocks noGrp="1"/>
          </p:cNvSpPr>
          <p:nvPr>
            <p:ph type="pic" sz="quarter" idx="14"/>
          </p:nvPr>
        </p:nvSpPr>
        <p:spPr>
          <a:xfrm>
            <a:off x="3661120" y="1538288"/>
            <a:ext cx="2273300" cy="2066925"/>
          </a:xfrm>
        </p:spPr>
        <p:txBody>
          <a:bodyPr/>
          <a:lstStyle/>
          <a:p>
            <a:endParaRPr lang="pl-PL"/>
          </a:p>
        </p:txBody>
      </p:sp>
      <p:sp>
        <p:nvSpPr>
          <p:cNvPr id="14" name="Symbol zastępczy zawartości 10"/>
          <p:cNvSpPr>
            <a:spLocks noGrp="1"/>
          </p:cNvSpPr>
          <p:nvPr>
            <p:ph sz="quarter" idx="15"/>
          </p:nvPr>
        </p:nvSpPr>
        <p:spPr>
          <a:xfrm>
            <a:off x="3661120" y="3682872"/>
            <a:ext cx="2273300" cy="61118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5" name="Symbol zastępczy tekstu 6"/>
          <p:cNvSpPr>
            <a:spLocks noGrp="1"/>
          </p:cNvSpPr>
          <p:nvPr>
            <p:ph type="body" sz="quarter" idx="16" hasCustomPrompt="1"/>
          </p:nvPr>
        </p:nvSpPr>
        <p:spPr>
          <a:xfrm>
            <a:off x="6404391" y="1238250"/>
            <a:ext cx="2273300" cy="300038"/>
          </a:xfrm>
        </p:spPr>
        <p:txBody>
          <a:bodyPr anchor="t" anchorCtr="0">
            <a:noAutofit/>
          </a:bodyPr>
          <a:lstStyle>
            <a:lvl1pPr marL="0" indent="0">
              <a:buNone/>
              <a:defRPr sz="1100">
                <a:solidFill>
                  <a:srgbClr val="00748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TYTUŁ ZDJĘCIA</a:t>
            </a:r>
          </a:p>
        </p:txBody>
      </p:sp>
      <p:sp>
        <p:nvSpPr>
          <p:cNvPr id="16" name="Symbol zastępczy obrazu 8"/>
          <p:cNvSpPr>
            <a:spLocks noGrp="1"/>
          </p:cNvSpPr>
          <p:nvPr>
            <p:ph type="pic" sz="quarter" idx="17"/>
          </p:nvPr>
        </p:nvSpPr>
        <p:spPr>
          <a:xfrm>
            <a:off x="6404391" y="1538288"/>
            <a:ext cx="2273300" cy="2066925"/>
          </a:xfrm>
        </p:spPr>
        <p:txBody>
          <a:bodyPr/>
          <a:lstStyle/>
          <a:p>
            <a:endParaRPr lang="pl-PL"/>
          </a:p>
        </p:txBody>
      </p:sp>
      <p:sp>
        <p:nvSpPr>
          <p:cNvPr id="17" name="Symbol zastępczy zawartości 10"/>
          <p:cNvSpPr>
            <a:spLocks noGrp="1"/>
          </p:cNvSpPr>
          <p:nvPr>
            <p:ph sz="quarter" idx="18"/>
          </p:nvPr>
        </p:nvSpPr>
        <p:spPr>
          <a:xfrm>
            <a:off x="6404391" y="3682872"/>
            <a:ext cx="2273300" cy="61118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107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izerunk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8" name="Symbol zastępczy obrazu 7"/>
          <p:cNvSpPr>
            <a:spLocks noGrp="1"/>
          </p:cNvSpPr>
          <p:nvPr>
            <p:ph type="pic" sz="quarter" idx="10"/>
          </p:nvPr>
        </p:nvSpPr>
        <p:spPr>
          <a:xfrm>
            <a:off x="0" y="1270000"/>
            <a:ext cx="4135438" cy="284003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1"/>
          </p:nvPr>
        </p:nvSpPr>
        <p:spPr>
          <a:xfrm>
            <a:off x="4562475" y="1270000"/>
            <a:ext cx="4129088" cy="284003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5683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918000" y="387895"/>
            <a:ext cx="7773417" cy="67533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8000" y="1043751"/>
            <a:ext cx="7768800" cy="3394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PoleTekstowe 7"/>
          <p:cNvSpPr txBox="1"/>
          <p:nvPr userDrawn="1"/>
        </p:nvSpPr>
        <p:spPr>
          <a:xfrm>
            <a:off x="7896328" y="4586443"/>
            <a:ext cx="79508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pl-PL" sz="800" dirty="0" err="1">
                <a:solidFill>
                  <a:srgbClr val="007481"/>
                </a:solidFill>
                <a:latin typeface="Open Sans Regular"/>
                <a:cs typeface="Open Sans Regular"/>
              </a:rPr>
              <a:t>www.sgh.waw.pl</a:t>
            </a:r>
            <a:endParaRPr lang="pl-PL" sz="800" dirty="0">
              <a:solidFill>
                <a:srgbClr val="007481"/>
              </a:solidFill>
              <a:latin typeface="Open Sans Regular"/>
              <a:cs typeface="Open Sans Regular"/>
            </a:endParaRPr>
          </a:p>
        </p:txBody>
      </p:sp>
      <p:pic>
        <p:nvPicPr>
          <p:cNvPr id="9" name="Obraz 8" descr="SGH_male-logo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63" y="4601068"/>
            <a:ext cx="395520" cy="16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71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2" r:id="rId5"/>
    <p:sldLayoutId id="2147483663" r:id="rId6"/>
    <p:sldLayoutId id="2147483654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Open Sans Regular"/>
          <a:ea typeface="+mj-ea"/>
          <a:cs typeface="Open Sans Regular"/>
        </a:defRPr>
      </a:lvl1pPr>
    </p:titleStyle>
    <p:bodyStyle>
      <a:lvl1pPr marL="216000" indent="-216000" algn="l" defTabSz="457200" rtl="0" eaLnBrk="1" latinLnBrk="0" hangingPunct="1">
        <a:lnSpc>
          <a:spcPct val="112000"/>
        </a:lnSpc>
        <a:spcBef>
          <a:spcPts val="0"/>
        </a:spcBef>
        <a:buClr>
          <a:schemeClr val="tx2"/>
        </a:buClr>
        <a:buFont typeface="Arial"/>
        <a:buChar char="•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1pPr>
      <a:lvl2pPr marL="742950" indent="-285750" algn="l" defTabSz="457200" rtl="0" eaLnBrk="1" latinLnBrk="0" hangingPunct="1">
        <a:lnSpc>
          <a:spcPct val="112000"/>
        </a:lnSpc>
        <a:spcBef>
          <a:spcPts val="0"/>
        </a:spcBef>
        <a:buFont typeface="Arial"/>
        <a:buChar char="–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ts val="0"/>
        </a:spcBef>
        <a:buFont typeface="Arial"/>
        <a:buChar char="•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ts val="0"/>
        </a:spcBef>
        <a:buFont typeface="Arial"/>
        <a:buChar char="–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ts val="0"/>
        </a:spcBef>
        <a:buFont typeface="Arial"/>
        <a:buChar char="»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moled@sgh.waw.p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hyperlink" Target="https://ssl-uczelnia.sgh.waw.pl/pl/uczelnia/Strony/sgh-w-ue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4000" y="1094283"/>
            <a:ext cx="7541112" cy="2960556"/>
          </a:xfrm>
        </p:spPr>
        <p:txBody>
          <a:bodyPr/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sz="2400" b="1" i="0" dirty="0">
                <a:solidFill>
                  <a:schemeClr val="bg1"/>
                </a:solidFill>
                <a:effectLst/>
                <a:latin typeface="+mj-lt"/>
              </a:rPr>
              <a:t>Eksperci sieci TEAM EUROPE w Polsce w SGH: </a:t>
            </a:r>
            <a:br>
              <a:rPr lang="pl-PL" sz="2400" b="1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pl-PL" sz="2000" b="1" i="0" dirty="0">
                <a:solidFill>
                  <a:schemeClr val="bg1"/>
                </a:solidFill>
                <a:effectLst/>
                <a:latin typeface="+mj-lt"/>
              </a:rPr>
              <a:t>działania i oferta dla </a:t>
            </a:r>
            <a:r>
              <a:rPr lang="pl-PL" sz="2000" dirty="0">
                <a:solidFill>
                  <a:schemeClr val="bg1"/>
                </a:solidFill>
                <a:latin typeface="+mj-lt"/>
              </a:rPr>
              <a:t>S</a:t>
            </a:r>
            <a:r>
              <a:rPr lang="pl-PL" sz="2000" b="1" i="0" dirty="0">
                <a:solidFill>
                  <a:schemeClr val="bg1"/>
                </a:solidFill>
                <a:effectLst/>
                <a:latin typeface="+mj-lt"/>
              </a:rPr>
              <a:t>tudentek i Studentów </a:t>
            </a:r>
            <a:br>
              <a:rPr lang="pl-PL" sz="2000" b="1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pl-PL" sz="2000" b="1" i="0" dirty="0">
                <a:solidFill>
                  <a:schemeClr val="bg1"/>
                </a:solidFill>
                <a:effectLst/>
                <a:latin typeface="+mj-lt"/>
              </a:rPr>
              <a:t>na rok akademicki 2022/2023</a:t>
            </a:r>
            <a:br>
              <a:rPr lang="pl-PL" dirty="0">
                <a:latin typeface="+mj-lt"/>
              </a:rPr>
            </a:br>
            <a:br>
              <a:rPr lang="pl-PL" dirty="0">
                <a:latin typeface="+mj-lt"/>
              </a:rPr>
            </a:br>
            <a:r>
              <a:rPr lang="pl-PL" dirty="0">
                <a:latin typeface="+mj-lt"/>
              </a:rPr>
              <a:t>V </a:t>
            </a:r>
            <a:r>
              <a:rPr lang="pl-PL" sz="2400" dirty="0">
                <a:latin typeface="+mj-lt"/>
              </a:rPr>
              <a:t>webinarium z cyklu „SGH w UE, UE w SGH”</a:t>
            </a:r>
            <a:br>
              <a:rPr lang="pl-PL" sz="2400" dirty="0">
                <a:latin typeface="+mj-lt"/>
              </a:rPr>
            </a:br>
            <a:endParaRPr lang="pl-PL" sz="2400" dirty="0">
              <a:latin typeface="+mj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4000" y="4159770"/>
            <a:ext cx="6400800" cy="320709"/>
          </a:xfrm>
        </p:spPr>
        <p:txBody>
          <a:bodyPr/>
          <a:lstStyle/>
          <a:p>
            <a:pPr algn="ctr"/>
            <a:r>
              <a:rPr lang="pl-PL" sz="1800" dirty="0"/>
              <a:t>Warszawa 9. 06.2022 </a:t>
            </a:r>
          </a:p>
        </p:txBody>
      </p:sp>
    </p:spTree>
    <p:extLst>
      <p:ext uri="{BB962C8B-B14F-4D97-AF65-F5344CB8AC3E}">
        <p14:creationId xmlns:p14="http://schemas.microsoft.com/office/powerpoint/2010/main" val="72607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6EB6FB0-5BAF-AF54-8E08-6E851E961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Planowany przebieg spotkania: </a:t>
            </a:r>
            <a:br>
              <a:rPr lang="pl-PL" dirty="0"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</a:br>
            <a:endParaRPr lang="pl-PL" dirty="0"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93A1959-E2C2-05A3-6080-5004A4D08E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7999" y="1063229"/>
            <a:ext cx="7911208" cy="3403839"/>
          </a:xfrm>
        </p:spPr>
        <p:txBody>
          <a:bodyPr/>
          <a:lstStyle/>
          <a:p>
            <a:pPr marL="0" indent="0" algn="l">
              <a:buNone/>
            </a:pPr>
            <a:endParaRPr lang="pl-PL" sz="1400" b="0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pl-PL" sz="1800" b="0" i="0" dirty="0">
                <a:solidFill>
                  <a:srgbClr val="555555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13.30 - 13.40 – Otwarcie i powitanie uczestniczek i uczestników – dr hab. Krzysztof Kozłowski, prof. SGH, Prorektor ds. dydaktyki i studentów i dr hab. Małgorzata Molęda-Zdziech, prof. SGH</a:t>
            </a:r>
          </a:p>
          <a:p>
            <a:pPr algn="l"/>
            <a:r>
              <a:rPr lang="pl-PL" sz="1800" b="0" i="0" dirty="0">
                <a:solidFill>
                  <a:srgbClr val="555555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13.40 - 14.00 – Przedstawienie sieci TEAM EUROPE</a:t>
            </a:r>
          </a:p>
          <a:p>
            <a:pPr algn="l"/>
            <a:r>
              <a:rPr lang="pl-PL" sz="1800" b="0" i="0" dirty="0">
                <a:solidFill>
                  <a:srgbClr val="555555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14.00 -15.10 – Kim są eksperci Team Europe w Polsce? Poznajmy naszych ekspertów z SGH.</a:t>
            </a:r>
          </a:p>
          <a:p>
            <a:pPr algn="l"/>
            <a:r>
              <a:rPr lang="pl-PL" sz="1800" b="0" i="0" dirty="0">
                <a:solidFill>
                  <a:srgbClr val="555555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15.10 -15.30 – Runda pytań i odpowiedzi – poprzez czat albo zadawane osobiście (przy włączonej kamerze)</a:t>
            </a:r>
          </a:p>
          <a:p>
            <a:pPr algn="l"/>
            <a:r>
              <a:rPr lang="pl-PL" sz="1800" b="0" i="0" dirty="0">
                <a:solidFill>
                  <a:srgbClr val="555555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15.30 – Zakończenie spotkania</a:t>
            </a:r>
          </a:p>
          <a:p>
            <a:pPr algn="l" fontAlgn="base"/>
            <a:endParaRPr lang="pl-PL" sz="1400" b="0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endParaRPr lang="pl-PL" sz="14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786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D69658-D9CC-562C-F685-0511920D0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Team Europe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644A4B-20EE-0ED1-F3D4-33B18C543B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lnSpc>
                <a:spcPct val="112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700" dirty="0">
                <a:latin typeface="Open Sans Light"/>
                <a:cs typeface="Open Sans Light"/>
              </a:rPr>
              <a:t>Sieć informacyjna skupiające ekspertów ds. europejskich: nauczycieli akademickich, naukowców pracowników </a:t>
            </a:r>
            <a:r>
              <a:rPr lang="pl-PL" sz="1700" dirty="0" err="1">
                <a:latin typeface="Open Sans Light"/>
                <a:cs typeface="Open Sans Light"/>
              </a:rPr>
              <a:t>think</a:t>
            </a:r>
            <a:r>
              <a:rPr lang="pl-PL" sz="1700" dirty="0">
                <a:latin typeface="Open Sans Light"/>
                <a:cs typeface="Open Sans Light"/>
              </a:rPr>
              <a:t>-tanków, pracowników sektora NGO, przedsiębiorców</a:t>
            </a:r>
          </a:p>
          <a:p>
            <a:pPr marL="285750" indent="-285750">
              <a:lnSpc>
                <a:spcPct val="112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700" dirty="0">
                <a:latin typeface="Open Sans Light"/>
                <a:cs typeface="Open Sans Light"/>
              </a:rPr>
              <a:t>Działa w 11 państwach członkowskich UE</a:t>
            </a:r>
          </a:p>
          <a:p>
            <a:pPr marL="285750" indent="-285750">
              <a:lnSpc>
                <a:spcPct val="112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700" dirty="0">
                <a:latin typeface="Open Sans Light"/>
                <a:cs typeface="Open Sans Light"/>
              </a:rPr>
              <a:t>Eksperci zapraszani do udziału przez Przedstawicielstwa Komisji Europejskiej w danym kraju</a:t>
            </a:r>
          </a:p>
          <a:p>
            <a:pPr marL="285750" indent="-285750">
              <a:lnSpc>
                <a:spcPct val="112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700" dirty="0">
                <a:latin typeface="Open Sans Light"/>
                <a:cs typeface="Open Sans Light"/>
              </a:rPr>
              <a:t>Przedstawicielstwa KE koordynują prace ekspertów</a:t>
            </a:r>
          </a:p>
          <a:p>
            <a:pPr marL="0" indent="0" algn="ctr">
              <a:lnSpc>
                <a:spcPct val="112000"/>
              </a:lnSpc>
              <a:spcAft>
                <a:spcPts val="600"/>
              </a:spcAft>
              <a:buNone/>
            </a:pPr>
            <a:r>
              <a:rPr lang="pl-PL" sz="1700" dirty="0">
                <a:latin typeface="Open Sans Light"/>
                <a:cs typeface="Open Sans Light"/>
              </a:rPr>
              <a:t>W Polsce, od maja 2022 roku  Przedstawicielstwem KE </a:t>
            </a:r>
          </a:p>
          <a:p>
            <a:pPr marL="0" indent="0" algn="ctr">
              <a:lnSpc>
                <a:spcPct val="112000"/>
              </a:lnSpc>
              <a:spcAft>
                <a:spcPts val="600"/>
              </a:spcAft>
              <a:buNone/>
            </a:pPr>
            <a:r>
              <a:rPr lang="pl-PL" sz="1700" dirty="0">
                <a:latin typeface="Open Sans Light"/>
                <a:cs typeface="Open Sans Light"/>
              </a:rPr>
              <a:t>kieruje p.o. dyr. </a:t>
            </a:r>
            <a:r>
              <a:rPr lang="pl-PL" sz="1700" b="1" i="1" dirty="0">
                <a:latin typeface="Open Sans Light"/>
                <a:cs typeface="Open Sans Light"/>
              </a:rPr>
              <a:t>Marzenna Guz-</a:t>
            </a:r>
            <a:r>
              <a:rPr lang="pl-PL" sz="1700" b="1" i="1" dirty="0" err="1">
                <a:latin typeface="Open Sans Light"/>
                <a:cs typeface="Open Sans Light"/>
              </a:rPr>
              <a:t>Vetter</a:t>
            </a:r>
            <a:r>
              <a:rPr lang="pl-PL" sz="1700" b="1" i="1" dirty="0">
                <a:latin typeface="Open Sans Light"/>
                <a:cs typeface="Open Sans Light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885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F6A853-8685-D38B-BCD8-97ECE1003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387895"/>
            <a:ext cx="7773417" cy="675334"/>
          </a:xfrm>
        </p:spPr>
        <p:txBody>
          <a:bodyPr anchor="t">
            <a:normAutofit/>
          </a:bodyPr>
          <a:lstStyle/>
          <a:p>
            <a:r>
              <a:rPr lang="pl-PL" dirty="0"/>
              <a:t>Sieć Team Europe w Polsce</a:t>
            </a:r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E54ED465-C36E-59D0-6D7F-A0EC2650D81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96637" y="1187302"/>
            <a:ext cx="2220525" cy="314574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34" name="Content Placeholder 3">
            <a:extLst>
              <a:ext uri="{FF2B5EF4-FFF2-40B4-BE49-F238E27FC236}">
                <a16:creationId xmlns:a16="http://schemas.microsoft.com/office/drawing/2014/main" id="{DC60108B-AE99-8BA8-76AE-3C7204796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20624" y="1187302"/>
            <a:ext cx="3766176" cy="3145745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 </a:t>
            </a:r>
            <a:r>
              <a:rPr lang="pl-PL" sz="1400" dirty="0"/>
              <a:t>Koordynatorką sieci TE Polsce jest </a:t>
            </a:r>
          </a:p>
          <a:p>
            <a:pPr marL="0" indent="0" algn="ctr">
              <a:buNone/>
            </a:pPr>
            <a:r>
              <a:rPr lang="pl-PL" sz="1400" dirty="0"/>
              <a:t>Pani </a:t>
            </a:r>
            <a:r>
              <a:rPr lang="pl-PL" sz="1400" b="1" i="1" dirty="0"/>
              <a:t>Dorota </a:t>
            </a:r>
            <a:r>
              <a:rPr lang="pl-PL" sz="1400" b="1" i="1" dirty="0" err="1"/>
              <a:t>Kuzawińska</a:t>
            </a:r>
            <a:r>
              <a:rPr lang="pl-PL" sz="1400" b="1" i="1" dirty="0"/>
              <a:t>, </a:t>
            </a:r>
            <a:r>
              <a:rPr lang="pl-PL" sz="1400" b="1" dirty="0"/>
              <a:t>z KE Przedstawicielstwo w Polsce.</a:t>
            </a:r>
          </a:p>
          <a:p>
            <a:pPr marL="0" indent="0">
              <a:buNone/>
            </a:pPr>
            <a:endParaRPr lang="pl-PL" sz="1400" dirty="0"/>
          </a:p>
          <a:p>
            <a:pPr marL="0" indent="0" algn="ctr">
              <a:buNone/>
            </a:pPr>
            <a:r>
              <a:rPr lang="pl-PL" sz="1600" b="1" dirty="0"/>
              <a:t>93 ekspertów Polsce, w tym:</a:t>
            </a:r>
          </a:p>
          <a:p>
            <a:pPr marL="0" indent="0">
              <a:buNone/>
            </a:pPr>
            <a:r>
              <a:rPr lang="pl-PL" sz="1600" b="1" dirty="0"/>
              <a:t>40 - Warszawa, </a:t>
            </a:r>
          </a:p>
          <a:p>
            <a:pPr marL="0" indent="0">
              <a:buNone/>
            </a:pPr>
            <a:r>
              <a:rPr lang="pl-PL" sz="1600" dirty="0"/>
              <a:t>11- Wrocław</a:t>
            </a:r>
          </a:p>
          <a:p>
            <a:pPr marL="0" indent="0">
              <a:buNone/>
            </a:pPr>
            <a:r>
              <a:rPr lang="pl-PL" sz="1600" dirty="0"/>
              <a:t>7 - Lulin</a:t>
            </a:r>
          </a:p>
          <a:p>
            <a:pPr marL="0" indent="0">
              <a:buNone/>
            </a:pPr>
            <a:r>
              <a:rPr lang="pl-PL" sz="1600" dirty="0"/>
              <a:t>6 – Łódź</a:t>
            </a:r>
          </a:p>
          <a:p>
            <a:pPr marL="0" indent="0">
              <a:buNone/>
            </a:pPr>
            <a:r>
              <a:rPr lang="pl-PL" sz="1600" dirty="0"/>
              <a:t>4- Poznań</a:t>
            </a:r>
          </a:p>
          <a:p>
            <a:pPr marL="0" indent="0">
              <a:buNone/>
            </a:pPr>
            <a:r>
              <a:rPr lang="pl-PL" sz="1600" dirty="0"/>
              <a:t>3 –Gdańsk</a:t>
            </a:r>
          </a:p>
          <a:p>
            <a:pPr marL="0" indent="0">
              <a:buNone/>
            </a:pPr>
            <a:r>
              <a:rPr lang="pl-PL" sz="1600" dirty="0"/>
              <a:t>Po 2 – Białystok Opole, Katowice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(stan na maj 2022)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0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045D354F-0DB9-76B7-A67F-F9D5DC58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działają eksperci Team Europe?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B859991-A0F1-EFC6-4D27-575A70AC2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8000" y="1221999"/>
            <a:ext cx="3577800" cy="3145745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Co łączy ekspertów?</a:t>
            </a:r>
          </a:p>
          <a:p>
            <a:pPr marL="0" indent="0">
              <a:buNone/>
            </a:pPr>
            <a:endParaRPr lang="pl-PL" b="1" dirty="0"/>
          </a:p>
          <a:p>
            <a:r>
              <a:rPr lang="pl-PL" dirty="0"/>
              <a:t>interdyscyplinarność</a:t>
            </a:r>
          </a:p>
          <a:p>
            <a:r>
              <a:rPr lang="pl-PL" dirty="0"/>
              <a:t>specjalizacja dziedzinowa</a:t>
            </a:r>
          </a:p>
          <a:p>
            <a:r>
              <a:rPr lang="pl-PL" dirty="0"/>
              <a:t>specjalizacja w ramach polityk UE</a:t>
            </a:r>
          </a:p>
          <a:p>
            <a:r>
              <a:rPr lang="pl-PL" dirty="0"/>
              <a:t>proeuropejskość</a:t>
            </a:r>
          </a:p>
          <a:p>
            <a:r>
              <a:rPr lang="pl-PL" dirty="0"/>
              <a:t>pasja i chęć dzielenia się wiedzą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0CB3F655-F4CD-8CE1-0B56-3BA7D3802C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Metody działania: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b="1" dirty="0"/>
              <a:t> </a:t>
            </a:r>
            <a:r>
              <a:rPr lang="pl-PL" dirty="0"/>
              <a:t>ekspertyzy pisemne </a:t>
            </a:r>
          </a:p>
          <a:p>
            <a:r>
              <a:rPr lang="pl-PL" dirty="0"/>
              <a:t>komentarze eksperckie dla mediów</a:t>
            </a:r>
          </a:p>
          <a:p>
            <a:r>
              <a:rPr lang="pl-PL" dirty="0"/>
              <a:t>udział w seminariach, konferencjach, webinariach, szkołach letnich</a:t>
            </a:r>
          </a:p>
          <a:p>
            <a:r>
              <a:rPr lang="pl-PL" dirty="0"/>
              <a:t>organizacja warsztatów </a:t>
            </a:r>
          </a:p>
          <a:p>
            <a:r>
              <a:rPr lang="pl-PL" dirty="0"/>
              <a:t>moderowanie debat</a:t>
            </a:r>
          </a:p>
          <a:p>
            <a:r>
              <a:rPr lang="pl-PL" dirty="0"/>
              <a:t>tłumaczenie procesów zachodzących w UE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5991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BB367-F3C6-2B5C-A83F-3A8EFE8A7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387895"/>
            <a:ext cx="7773417" cy="675334"/>
          </a:xfrm>
        </p:spPr>
        <p:txBody>
          <a:bodyPr anchor="t">
            <a:normAutofit/>
          </a:bodyPr>
          <a:lstStyle/>
          <a:p>
            <a:r>
              <a:rPr lang="pl-PL" dirty="0"/>
              <a:t>Eksperci Team Europe w Polsce w SGH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EE125DFE-1442-E637-4FEA-94C527D3957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69056506"/>
              </p:ext>
            </p:extLst>
          </p:nvPr>
        </p:nvGraphicFramePr>
        <p:xfrm>
          <a:off x="917999" y="1187302"/>
          <a:ext cx="7773417" cy="3145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72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4C6AC7-0ECB-78F8-A897-DE4A64EAD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387895"/>
            <a:ext cx="7773417" cy="675334"/>
          </a:xfrm>
        </p:spPr>
        <p:txBody>
          <a:bodyPr anchor="t">
            <a:normAutofit/>
          </a:bodyPr>
          <a:lstStyle/>
          <a:p>
            <a:r>
              <a:rPr lang="pl-PL" dirty="0"/>
              <a:t>Eksperci Team Europe w Polsce w SGH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A956C111-5DA2-6EEE-BF45-4EF9F5947B4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2747561"/>
              </p:ext>
            </p:extLst>
          </p:nvPr>
        </p:nvGraphicFramePr>
        <p:xfrm>
          <a:off x="917999" y="1187302"/>
          <a:ext cx="7773417" cy="3145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154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AB73EC-F42B-403F-A6E0-8292483BC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383" y="277449"/>
            <a:ext cx="7773417" cy="96736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pl-PL" sz="2000" dirty="0"/>
              <a:t>Czekamy na Państwa inicjatywy, </a:t>
            </a:r>
            <a:br>
              <a:rPr lang="pl-PL" sz="2000" dirty="0"/>
            </a:br>
            <a:r>
              <a:rPr lang="pl-PL" sz="2000" dirty="0"/>
              <a:t>zapraszamy do współpracy: </a:t>
            </a:r>
          </a:p>
        </p:txBody>
      </p:sp>
      <p:pic>
        <p:nvPicPr>
          <p:cNvPr id="6" name="Symbol zastępczy zawartości 5" descr="Obraz zawierający osoba, zewnętrzne, kobieta, pozujący&#10;&#10;Opis wygenerowany automatycznie">
            <a:extLst>
              <a:ext uri="{FF2B5EF4-FFF2-40B4-BE49-F238E27FC236}">
                <a16:creationId xmlns:a16="http://schemas.microsoft.com/office/drawing/2014/main" id="{A044C9CA-FDBF-4CF7-BE8A-CD073E58493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6309" y="1393599"/>
            <a:ext cx="2096558" cy="3144838"/>
          </a:xfr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28CB798-25F7-4524-9F3B-D0B95C2FB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00" y="1187302"/>
            <a:ext cx="5257800" cy="3145745"/>
          </a:xfrm>
        </p:spPr>
        <p:txBody>
          <a:bodyPr/>
          <a:lstStyle/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 algn="ctr">
              <a:buNone/>
            </a:pPr>
            <a:r>
              <a:rPr lang="pl-PL" sz="1800" i="1" dirty="0"/>
              <a:t>Dr hab. Małgorzata Molęda-Zdziech, prof. SGH</a:t>
            </a:r>
            <a:br>
              <a:rPr lang="pl-PL" sz="1800" dirty="0"/>
            </a:br>
            <a:r>
              <a:rPr lang="pl-PL" sz="1800" dirty="0">
                <a:hlinkClick r:id="rId3"/>
              </a:rPr>
              <a:t>mmoled@sgh.waw.pl</a:t>
            </a:r>
            <a:endParaRPr lang="pl-PL" sz="1800" dirty="0"/>
          </a:p>
          <a:p>
            <a:pPr marL="0" indent="0" algn="ctr">
              <a:buNone/>
            </a:pPr>
            <a:endParaRPr lang="pl-PL" sz="1800" dirty="0"/>
          </a:p>
          <a:p>
            <a:pPr marL="0" indent="0" algn="ctr">
              <a:buNone/>
            </a:pPr>
            <a:r>
              <a:rPr lang="pl-PL" sz="1800" dirty="0"/>
              <a:t>Kierowniczka Katedry Studiów Politycznych ISM KES</a:t>
            </a:r>
          </a:p>
          <a:p>
            <a:pPr marL="0" indent="0" algn="ctr">
              <a:buNone/>
            </a:pPr>
            <a:endParaRPr lang="pl-PL" sz="1800" dirty="0"/>
          </a:p>
          <a:p>
            <a:pPr marL="0" indent="0" algn="ctr">
              <a:buNone/>
            </a:pPr>
            <a:r>
              <a:rPr lang="pl-PL" sz="1800" dirty="0"/>
              <a:t>Pełnomocniczka Rektora ds. współpracy z UE</a:t>
            </a:r>
          </a:p>
          <a:p>
            <a:pPr marL="0" indent="0" algn="ctr">
              <a:buNone/>
            </a:pPr>
            <a:r>
              <a:rPr lang="pl-PL" sz="2000" dirty="0">
                <a:hlinkClick r:id="rId4"/>
              </a:rPr>
              <a:t>SGH w UE</a:t>
            </a:r>
            <a:endParaRPr lang="pl-PL" sz="1800" dirty="0"/>
          </a:p>
        </p:txBody>
      </p:sp>
      <p:pic>
        <p:nvPicPr>
          <p:cNvPr id="5" name="Graphic 4" descr="Email outline">
            <a:extLst>
              <a:ext uri="{FF2B5EF4-FFF2-40B4-BE49-F238E27FC236}">
                <a16:creationId xmlns:a16="http://schemas.microsoft.com/office/drawing/2014/main" id="{38D89B83-06EA-4E72-9996-251DCF14E3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01514" y="1393599"/>
            <a:ext cx="412595" cy="41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04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CADE52-6F1F-CD9D-31F8-9369A19BC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l-PL" sz="2800" dirty="0"/>
            </a:br>
            <a:br>
              <a:rPr lang="pl-PL" sz="2800" dirty="0"/>
            </a:br>
            <a:br>
              <a:rPr lang="pl-PL" sz="2800" dirty="0"/>
            </a:br>
            <a:r>
              <a:rPr lang="pl-PL" sz="2800" dirty="0"/>
              <a:t>Zapraszam do kontaktu:</a:t>
            </a:r>
            <a:br>
              <a:rPr lang="pl-PL" sz="2800" dirty="0"/>
            </a:br>
            <a:r>
              <a:rPr lang="pl-PL" sz="2800" dirty="0"/>
              <a:t>dr hab. Małgorzata Molęda-Zdziech, prof. SGH mmoled@sgh.waw.pl</a:t>
            </a:r>
            <a:br>
              <a:rPr lang="pl-PL" sz="2800" dirty="0"/>
            </a:br>
            <a:r>
              <a:rPr lang="pl-PL" sz="2800" dirty="0"/>
              <a:t>Pełnomocniczka rektora ds. współpracy z UE</a:t>
            </a:r>
            <a:br>
              <a:rPr lang="pl-PL" sz="2800" dirty="0"/>
            </a:br>
            <a:endParaRPr lang="pl-PL" sz="28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2A3E7DB-9C1E-37AB-B17A-80E4D68D65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03639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e 3">
      <a:dk1>
        <a:sysClr val="windowText" lastClr="000000"/>
      </a:dk1>
      <a:lt1>
        <a:sysClr val="window" lastClr="FFFFFF"/>
      </a:lt1>
      <a:dk2>
        <a:srgbClr val="007481"/>
      </a:dk2>
      <a:lt2>
        <a:srgbClr val="FFFFFF"/>
      </a:lt2>
      <a:accent1>
        <a:srgbClr val="007481"/>
      </a:accent1>
      <a:accent2>
        <a:srgbClr val="C7D42D"/>
      </a:accent2>
      <a:accent3>
        <a:srgbClr val="00B0E1"/>
      </a:accent3>
      <a:accent4>
        <a:srgbClr val="C6C6C6"/>
      </a:accent4>
      <a:accent5>
        <a:srgbClr val="7C7C7C"/>
      </a:accent5>
      <a:accent6>
        <a:srgbClr val="3C3C3C"/>
      </a:accent6>
      <a:hlink>
        <a:srgbClr val="009FE3"/>
      </a:hlink>
      <a:folHlink>
        <a:srgbClr val="BBE4F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362BABBD2697940AC1DAF92327D3420" ma:contentTypeVersion="1" ma:contentTypeDescription="Utwórz nowy dokument." ma:contentTypeScope="" ma:versionID="b758795591d9adbbd5813f01d912e2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5655aa40fd62c26d3cd695d3e5ffb0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owana data rozpoczęcia" ma:internalName="PublishingStartDate">
      <xsd:simpleType>
        <xsd:restriction base="dms:Unknown"/>
      </xsd:simpleType>
    </xsd:element>
    <xsd:element name="PublishingExpirationDate" ma:index="9" nillable="true" ma:displayName="Planowana data zakończenia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78F437-BAC3-4677-99D1-C993966E22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7146F4-CD50-483B-A986-20DDE415AD2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7916E3A7-EE9F-4734-A17B-C3B09181A4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11174</TotalTime>
  <Words>493</Words>
  <Application>Microsoft Office PowerPoint</Application>
  <PresentationFormat>Pokaz na ekranie (16:9)</PresentationFormat>
  <Paragraphs>81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inherit</vt:lpstr>
      <vt:lpstr>Open Sans</vt:lpstr>
      <vt:lpstr>Open Sans Light</vt:lpstr>
      <vt:lpstr>Open Sans Regular</vt:lpstr>
      <vt:lpstr>Motyw pakietu Office</vt:lpstr>
      <vt:lpstr>         Eksperci sieci TEAM EUROPE w Polsce w SGH:  działania i oferta dla Studentek i Studentów  na rok akademicki 2022/2023  V webinarium z cyklu „SGH w UE, UE w SGH” </vt:lpstr>
      <vt:lpstr>Planowany przebieg spotkania:  </vt:lpstr>
      <vt:lpstr>Team Europe </vt:lpstr>
      <vt:lpstr>Sieć Team Europe w Polsce</vt:lpstr>
      <vt:lpstr>Jak działają eksperci Team Europe?</vt:lpstr>
      <vt:lpstr>Eksperci Team Europe w Polsce w SGH</vt:lpstr>
      <vt:lpstr>Eksperci Team Europe w Polsce w SGH</vt:lpstr>
      <vt:lpstr>Czekamy na Państwa inicjatywy,  zapraszamy do współpracy: </vt:lpstr>
      <vt:lpstr>   Zapraszam do kontaktu: dr hab. Małgorzata Molęda-Zdziech, prof. SGH mmoled@sgh.waw.pl Pełnomocniczka rektora ds. współpracy z UE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ogólna SGH</dc:title>
  <dc:creator>kotbury</dc:creator>
  <cp:lastModifiedBy>Agnieszka Farat</cp:lastModifiedBy>
  <cp:revision>48</cp:revision>
  <dcterms:created xsi:type="dcterms:W3CDTF">2019-01-31T15:24:43Z</dcterms:created>
  <dcterms:modified xsi:type="dcterms:W3CDTF">2022-06-10T06:50:30Z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0x010100C362BABBD2697940AC1DAF92327D3420</vt:lpwstr>
  </property>
</Properties>
</file>