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5" r:id="rId4"/>
    <p:sldMasterId id="2147484557" r:id="rId5"/>
  </p:sldMasterIdLst>
  <p:notesMasterIdLst>
    <p:notesMasterId r:id="rId37"/>
  </p:notesMasterIdLst>
  <p:sldIdLst>
    <p:sldId id="282" r:id="rId6"/>
    <p:sldId id="397" r:id="rId7"/>
    <p:sldId id="398" r:id="rId8"/>
    <p:sldId id="421" r:id="rId9"/>
    <p:sldId id="396" r:id="rId10"/>
    <p:sldId id="337" r:id="rId11"/>
    <p:sldId id="321" r:id="rId12"/>
    <p:sldId id="401" r:id="rId13"/>
    <p:sldId id="286" r:id="rId14"/>
    <p:sldId id="328" r:id="rId15"/>
    <p:sldId id="272" r:id="rId16"/>
    <p:sldId id="419" r:id="rId17"/>
    <p:sldId id="402" r:id="rId18"/>
    <p:sldId id="377" r:id="rId19"/>
    <p:sldId id="404" r:id="rId20"/>
    <p:sldId id="408" r:id="rId21"/>
    <p:sldId id="405" r:id="rId22"/>
    <p:sldId id="407" r:id="rId23"/>
    <p:sldId id="406" r:id="rId24"/>
    <p:sldId id="410" r:id="rId25"/>
    <p:sldId id="415" r:id="rId26"/>
    <p:sldId id="416" r:id="rId27"/>
    <p:sldId id="417" r:id="rId28"/>
    <p:sldId id="418" r:id="rId29"/>
    <p:sldId id="380" r:id="rId30"/>
    <p:sldId id="342" r:id="rId31"/>
    <p:sldId id="349" r:id="rId32"/>
    <p:sldId id="344" r:id="rId33"/>
    <p:sldId id="346" r:id="rId34"/>
    <p:sldId id="414" r:id="rId35"/>
    <p:sldId id="413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50E"/>
    <a:srgbClr val="00685B"/>
    <a:srgbClr val="C06466"/>
    <a:srgbClr val="CC0066"/>
    <a:srgbClr val="31384D"/>
    <a:srgbClr val="404964"/>
    <a:srgbClr val="454C5F"/>
    <a:srgbClr val="000000"/>
    <a:srgbClr val="515C73"/>
    <a:srgbClr val="425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ADFD2-EAE2-4860-8D29-86B13972A560}" v="5" dt="2023-12-06T14:04:57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6784" autoAdjust="0"/>
  </p:normalViewPr>
  <p:slideViewPr>
    <p:cSldViewPr>
      <p:cViewPr varScale="1">
        <p:scale>
          <a:sx n="125" d="100"/>
          <a:sy n="125" d="100"/>
        </p:scale>
        <p:origin x="132" y="120"/>
      </p:cViewPr>
      <p:guideLst>
        <p:guide orient="horz" pos="1207"/>
        <p:guide pos="317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3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Tymińska" userId="86caa2dd-ec41-4020-88c2-ceaeb927b48b" providerId="ADAL" clId="{65CEE141-EC52-4669-8FA6-3ED7A76DDADC}"/>
    <pc:docChg chg="undo custSel addSld delSld modSld">
      <pc:chgData name="Marta Tymińska" userId="86caa2dd-ec41-4020-88c2-ceaeb927b48b" providerId="ADAL" clId="{65CEE141-EC52-4669-8FA6-3ED7A76DDADC}" dt="2023-12-01T15:22:13.271" v="232" actId="27636"/>
      <pc:docMkLst>
        <pc:docMk/>
      </pc:docMkLst>
      <pc:sldChg chg="modSp mod">
        <pc:chgData name="Marta Tymińska" userId="86caa2dd-ec41-4020-88c2-ceaeb927b48b" providerId="ADAL" clId="{65CEE141-EC52-4669-8FA6-3ED7A76DDADC}" dt="2023-12-01T15:22:13.271" v="232" actId="27636"/>
        <pc:sldMkLst>
          <pc:docMk/>
          <pc:sldMk cId="4294937753" sldId="344"/>
        </pc:sldMkLst>
        <pc:spChg chg="mod">
          <ac:chgData name="Marta Tymińska" userId="86caa2dd-ec41-4020-88c2-ceaeb927b48b" providerId="ADAL" clId="{65CEE141-EC52-4669-8FA6-3ED7A76DDADC}" dt="2023-12-01T15:21:44.794" v="216" actId="1076"/>
          <ac:spMkLst>
            <pc:docMk/>
            <pc:sldMk cId="4294937753" sldId="344"/>
            <ac:spMk id="6" creationId="{E75D4681-0AE3-4CA1-B4F9-3BA87822FE33}"/>
          </ac:spMkLst>
        </pc:spChg>
        <pc:spChg chg="mod">
          <ac:chgData name="Marta Tymińska" userId="86caa2dd-ec41-4020-88c2-ceaeb927b48b" providerId="ADAL" clId="{65CEE141-EC52-4669-8FA6-3ED7A76DDADC}" dt="2023-12-01T15:22:13.271" v="232" actId="27636"/>
          <ac:spMkLst>
            <pc:docMk/>
            <pc:sldMk cId="4294937753" sldId="344"/>
            <ac:spMk id="12" creationId="{58989D40-D2DA-483A-A088-86357D3F0E41}"/>
          </ac:spMkLst>
        </pc:spChg>
      </pc:sldChg>
      <pc:sldChg chg="modSp mod setBg">
        <pc:chgData name="Marta Tymińska" userId="86caa2dd-ec41-4020-88c2-ceaeb927b48b" providerId="ADAL" clId="{65CEE141-EC52-4669-8FA6-3ED7A76DDADC}" dt="2023-12-01T15:00:36.682" v="44"/>
        <pc:sldMkLst>
          <pc:docMk/>
          <pc:sldMk cId="3311470285" sldId="397"/>
        </pc:sldMkLst>
        <pc:spChg chg="mod">
          <ac:chgData name="Marta Tymińska" userId="86caa2dd-ec41-4020-88c2-ceaeb927b48b" providerId="ADAL" clId="{65CEE141-EC52-4669-8FA6-3ED7A76DDADC}" dt="2023-12-01T14:50:57.085" v="3" actId="20577"/>
          <ac:spMkLst>
            <pc:docMk/>
            <pc:sldMk cId="3311470285" sldId="397"/>
            <ac:spMk id="10" creationId="{EEC0A8FB-B116-490B-9894-135F3FFF2930}"/>
          </ac:spMkLst>
        </pc:spChg>
      </pc:sldChg>
      <pc:sldChg chg="addSp delSp modSp mod">
        <pc:chgData name="Marta Tymińska" userId="86caa2dd-ec41-4020-88c2-ceaeb927b48b" providerId="ADAL" clId="{65CEE141-EC52-4669-8FA6-3ED7A76DDADC}" dt="2023-12-01T15:13:42.755" v="194" actId="20577"/>
        <pc:sldMkLst>
          <pc:docMk/>
          <pc:sldMk cId="3300440482" sldId="398"/>
        </pc:sldMkLst>
        <pc:spChg chg="add mod">
          <ac:chgData name="Marta Tymińska" userId="86caa2dd-ec41-4020-88c2-ceaeb927b48b" providerId="ADAL" clId="{65CEE141-EC52-4669-8FA6-3ED7A76DDADC}" dt="2023-12-01T15:13:42.755" v="194" actId="20577"/>
          <ac:spMkLst>
            <pc:docMk/>
            <pc:sldMk cId="3300440482" sldId="398"/>
            <ac:spMk id="3" creationId="{5C5691BE-982D-E1BA-CD25-09D5766703DE}"/>
          </ac:spMkLst>
        </pc:spChg>
        <pc:spChg chg="del">
          <ac:chgData name="Marta Tymińska" userId="86caa2dd-ec41-4020-88c2-ceaeb927b48b" providerId="ADAL" clId="{65CEE141-EC52-4669-8FA6-3ED7A76DDADC}" dt="2023-12-01T15:04:08.955" v="55" actId="478"/>
          <ac:spMkLst>
            <pc:docMk/>
            <pc:sldMk cId="3300440482" sldId="398"/>
            <ac:spMk id="8" creationId="{EFA0BC3E-1B3A-4008-8E24-AC28D90177EC}"/>
          </ac:spMkLst>
        </pc:spChg>
        <pc:spChg chg="mod">
          <ac:chgData name="Marta Tymińska" userId="86caa2dd-ec41-4020-88c2-ceaeb927b48b" providerId="ADAL" clId="{65CEE141-EC52-4669-8FA6-3ED7A76DDADC}" dt="2023-12-01T15:03:54.882" v="54" actId="207"/>
          <ac:spMkLst>
            <pc:docMk/>
            <pc:sldMk cId="3300440482" sldId="398"/>
            <ac:spMk id="9" creationId="{2506C03D-DCBF-4993-8A68-7CE098722A36}"/>
          </ac:spMkLst>
        </pc:spChg>
        <pc:spChg chg="del">
          <ac:chgData name="Marta Tymińska" userId="86caa2dd-ec41-4020-88c2-ceaeb927b48b" providerId="ADAL" clId="{65CEE141-EC52-4669-8FA6-3ED7A76DDADC}" dt="2023-12-01T15:02:46.424" v="49" actId="478"/>
          <ac:spMkLst>
            <pc:docMk/>
            <pc:sldMk cId="3300440482" sldId="398"/>
            <ac:spMk id="7171" creationId="{00000000-0000-0000-0000-000000000000}"/>
          </ac:spMkLst>
        </pc:spChg>
        <pc:graphicFrameChg chg="del">
          <ac:chgData name="Marta Tymińska" userId="86caa2dd-ec41-4020-88c2-ceaeb927b48b" providerId="ADAL" clId="{65CEE141-EC52-4669-8FA6-3ED7A76DDADC}" dt="2023-12-01T15:04:14.468" v="57" actId="478"/>
          <ac:graphicFrameMkLst>
            <pc:docMk/>
            <pc:sldMk cId="3300440482" sldId="398"/>
            <ac:graphicFrameMk id="7" creationId="{836C854F-7671-40F8-AE1F-4B0079ABD364}"/>
          </ac:graphicFrameMkLst>
        </pc:graphicFrameChg>
        <pc:picChg chg="add mod ord">
          <ac:chgData name="Marta Tymińska" userId="86caa2dd-ec41-4020-88c2-ceaeb927b48b" providerId="ADAL" clId="{65CEE141-EC52-4669-8FA6-3ED7A76DDADC}" dt="2023-12-01T15:05:02.948" v="63" actId="1076"/>
          <ac:picMkLst>
            <pc:docMk/>
            <pc:sldMk cId="3300440482" sldId="398"/>
            <ac:picMk id="2" creationId="{9286C445-DFED-8006-66EF-19E7BF8F46E6}"/>
          </ac:picMkLst>
        </pc:picChg>
      </pc:sldChg>
      <pc:sldChg chg="modSp mod">
        <pc:chgData name="Marta Tymińska" userId="86caa2dd-ec41-4020-88c2-ceaeb927b48b" providerId="ADAL" clId="{65CEE141-EC52-4669-8FA6-3ED7A76DDADC}" dt="2023-12-01T15:16:26.951" v="199" actId="108"/>
        <pc:sldMkLst>
          <pc:docMk/>
          <pc:sldMk cId="778005838" sldId="404"/>
        </pc:sldMkLst>
        <pc:graphicFrameChg chg="mod modGraphic">
          <ac:chgData name="Marta Tymińska" userId="86caa2dd-ec41-4020-88c2-ceaeb927b48b" providerId="ADAL" clId="{65CEE141-EC52-4669-8FA6-3ED7A76DDADC}" dt="2023-12-01T15:16:26.951" v="199" actId="108"/>
          <ac:graphicFrameMkLst>
            <pc:docMk/>
            <pc:sldMk cId="778005838" sldId="404"/>
            <ac:graphicFrameMk id="6" creationId="{5090B2B9-B575-4B72-B8DB-98FB3DB5F282}"/>
          </ac:graphicFrameMkLst>
        </pc:graphicFrameChg>
      </pc:sldChg>
      <pc:sldChg chg="modSp mod">
        <pc:chgData name="Marta Tymińska" userId="86caa2dd-ec41-4020-88c2-ceaeb927b48b" providerId="ADAL" clId="{65CEE141-EC52-4669-8FA6-3ED7A76DDADC}" dt="2023-12-01T15:20:59.767" v="214" actId="20577"/>
        <pc:sldMkLst>
          <pc:docMk/>
          <pc:sldMk cId="4253645164" sldId="405"/>
        </pc:sldMkLst>
        <pc:spChg chg="mod">
          <ac:chgData name="Marta Tymińska" userId="86caa2dd-ec41-4020-88c2-ceaeb927b48b" providerId="ADAL" clId="{65CEE141-EC52-4669-8FA6-3ED7A76DDADC}" dt="2023-12-01T15:20:59.767" v="214" actId="20577"/>
          <ac:spMkLst>
            <pc:docMk/>
            <pc:sldMk cId="4253645164" sldId="405"/>
            <ac:spMk id="4" creationId="{3CF1810F-A7CE-4069-9B65-02582DA8078C}"/>
          </ac:spMkLst>
        </pc:spChg>
        <pc:spChg chg="mod">
          <ac:chgData name="Marta Tymińska" userId="86caa2dd-ec41-4020-88c2-ceaeb927b48b" providerId="ADAL" clId="{65CEE141-EC52-4669-8FA6-3ED7A76DDADC}" dt="2023-12-01T15:20:48.623" v="212" actId="1076"/>
          <ac:spMkLst>
            <pc:docMk/>
            <pc:sldMk cId="4253645164" sldId="405"/>
            <ac:spMk id="5" creationId="{7E3E5267-8B2C-9CE9-A4F2-8180FD4C7E84}"/>
          </ac:spMkLst>
        </pc:spChg>
        <pc:graphicFrameChg chg="mod modGraphic">
          <ac:chgData name="Marta Tymińska" userId="86caa2dd-ec41-4020-88c2-ceaeb927b48b" providerId="ADAL" clId="{65CEE141-EC52-4669-8FA6-3ED7A76DDADC}" dt="2023-12-01T15:20:55.719" v="213" actId="1076"/>
          <ac:graphicFrameMkLst>
            <pc:docMk/>
            <pc:sldMk cId="4253645164" sldId="405"/>
            <ac:graphicFrameMk id="3" creationId="{445CD759-F55C-066A-50D4-F8EB691C3B8E}"/>
          </ac:graphicFrameMkLst>
        </pc:graphicFrameChg>
      </pc:sldChg>
      <pc:sldChg chg="modSp mod">
        <pc:chgData name="Marta Tymińska" userId="86caa2dd-ec41-4020-88c2-ceaeb927b48b" providerId="ADAL" clId="{65CEE141-EC52-4669-8FA6-3ED7A76DDADC}" dt="2023-12-01T15:21:18.230" v="215" actId="20577"/>
        <pc:sldMkLst>
          <pc:docMk/>
          <pc:sldMk cId="294088418" sldId="410"/>
        </pc:sldMkLst>
        <pc:spChg chg="mod">
          <ac:chgData name="Marta Tymińska" userId="86caa2dd-ec41-4020-88c2-ceaeb927b48b" providerId="ADAL" clId="{65CEE141-EC52-4669-8FA6-3ED7A76DDADC}" dt="2023-12-01T15:21:18.230" v="215" actId="20577"/>
          <ac:spMkLst>
            <pc:docMk/>
            <pc:sldMk cId="294088418" sldId="410"/>
            <ac:spMk id="4" creationId="{F7ECF0F0-5F27-402A-9161-87636B1007EC}"/>
          </ac:spMkLst>
        </pc:spChg>
      </pc:sldChg>
      <pc:sldChg chg="modSp add del mod">
        <pc:chgData name="Marta Tymińska" userId="86caa2dd-ec41-4020-88c2-ceaeb927b48b" providerId="ADAL" clId="{65CEE141-EC52-4669-8FA6-3ED7A76DDADC}" dt="2023-12-01T15:14:49.894" v="197" actId="2696"/>
        <pc:sldMkLst>
          <pc:docMk/>
          <pc:sldMk cId="3803719804" sldId="420"/>
        </pc:sldMkLst>
        <pc:spChg chg="mod">
          <ac:chgData name="Marta Tymińska" userId="86caa2dd-ec41-4020-88c2-ceaeb927b48b" providerId="ADAL" clId="{65CEE141-EC52-4669-8FA6-3ED7A76DDADC}" dt="2023-12-01T14:55:25.028" v="27" actId="14100"/>
          <ac:spMkLst>
            <pc:docMk/>
            <pc:sldMk cId="3803719804" sldId="420"/>
            <ac:spMk id="9" creationId="{2506C03D-DCBF-4993-8A68-7CE098722A36}"/>
          </ac:spMkLst>
        </pc:spChg>
        <pc:spChg chg="mod">
          <ac:chgData name="Marta Tymińska" userId="86caa2dd-ec41-4020-88c2-ceaeb927b48b" providerId="ADAL" clId="{65CEE141-EC52-4669-8FA6-3ED7A76DDADC}" dt="2023-12-01T15:14:37.864" v="196" actId="27636"/>
          <ac:spMkLst>
            <pc:docMk/>
            <pc:sldMk cId="3803719804" sldId="420"/>
            <ac:spMk id="10" creationId="{EEC0A8FB-B116-490B-9894-135F3FFF2930}"/>
          </ac:spMkLst>
        </pc:spChg>
        <pc:picChg chg="mod">
          <ac:chgData name="Marta Tymińska" userId="86caa2dd-ec41-4020-88c2-ceaeb927b48b" providerId="ADAL" clId="{65CEE141-EC52-4669-8FA6-3ED7A76DDADC}" dt="2023-12-01T14:59:40.501" v="39" actId="1076"/>
          <ac:picMkLst>
            <pc:docMk/>
            <pc:sldMk cId="3803719804" sldId="420"/>
            <ac:picMk id="3" creationId="{8586F9F9-04E3-4924-B4AE-42F68CFAE8B9}"/>
          </ac:picMkLst>
        </pc:picChg>
      </pc:sldChg>
      <pc:sldChg chg="add">
        <pc:chgData name="Marta Tymińska" userId="86caa2dd-ec41-4020-88c2-ceaeb927b48b" providerId="ADAL" clId="{65CEE141-EC52-4669-8FA6-3ED7A76DDADC}" dt="2023-12-01T15:01:04.136" v="45" actId="2890"/>
        <pc:sldMkLst>
          <pc:docMk/>
          <pc:sldMk cId="3291478834" sldId="421"/>
        </pc:sldMkLst>
      </pc:sldChg>
    </pc:docChg>
  </pc:docChgLst>
  <pc:docChgLst>
    <pc:chgData name="Marta Tymińska" userId="86caa2dd-ec41-4020-88c2-ceaeb927b48b" providerId="ADAL" clId="{E98ADFD2-EAE2-4860-8D29-86B13972A560}"/>
    <pc:docChg chg="custSel modSld">
      <pc:chgData name="Marta Tymińska" userId="86caa2dd-ec41-4020-88c2-ceaeb927b48b" providerId="ADAL" clId="{E98ADFD2-EAE2-4860-8D29-86B13972A560}" dt="2023-12-06T14:04:57.688" v="38" actId="20577"/>
      <pc:docMkLst>
        <pc:docMk/>
      </pc:docMkLst>
      <pc:sldChg chg="modSp mod">
        <pc:chgData name="Marta Tymińska" userId="86caa2dd-ec41-4020-88c2-ceaeb927b48b" providerId="ADAL" clId="{E98ADFD2-EAE2-4860-8D29-86B13972A560}" dt="2023-12-06T14:04:24.017" v="33" actId="20577"/>
        <pc:sldMkLst>
          <pc:docMk/>
          <pc:sldMk cId="1587320156" sldId="337"/>
        </pc:sldMkLst>
        <pc:graphicFrameChg chg="modGraphic">
          <ac:chgData name="Marta Tymińska" userId="86caa2dd-ec41-4020-88c2-ceaeb927b48b" providerId="ADAL" clId="{E98ADFD2-EAE2-4860-8D29-86B13972A560}" dt="2023-12-06T14:04:24.017" v="33" actId="20577"/>
          <ac:graphicFrameMkLst>
            <pc:docMk/>
            <pc:sldMk cId="1587320156" sldId="337"/>
            <ac:graphicFrameMk id="6" creationId="{F859618D-4FBC-4AE2-8C81-C41A783215F3}"/>
          </ac:graphicFrameMkLst>
        </pc:graphicFrameChg>
      </pc:sldChg>
      <pc:sldChg chg="delSp mod">
        <pc:chgData name="Marta Tymińska" userId="86caa2dd-ec41-4020-88c2-ceaeb927b48b" providerId="ADAL" clId="{E98ADFD2-EAE2-4860-8D29-86B13972A560}" dt="2023-12-04T14:22:35.196" v="0" actId="21"/>
        <pc:sldMkLst>
          <pc:docMk/>
          <pc:sldMk cId="4253645164" sldId="405"/>
        </pc:sldMkLst>
        <pc:graphicFrameChg chg="del">
          <ac:chgData name="Marta Tymińska" userId="86caa2dd-ec41-4020-88c2-ceaeb927b48b" providerId="ADAL" clId="{E98ADFD2-EAE2-4860-8D29-86B13972A560}" dt="2023-12-04T14:22:35.196" v="0" actId="21"/>
          <ac:graphicFrameMkLst>
            <pc:docMk/>
            <pc:sldMk cId="4253645164" sldId="405"/>
            <ac:graphicFrameMk id="3" creationId="{445CD759-F55C-066A-50D4-F8EB691C3B8E}"/>
          </ac:graphicFrameMkLst>
        </pc:graphicFrameChg>
      </pc:sldChg>
      <pc:sldChg chg="modSp">
        <pc:chgData name="Marta Tymińska" userId="86caa2dd-ec41-4020-88c2-ceaeb927b48b" providerId="ADAL" clId="{E98ADFD2-EAE2-4860-8D29-86B13972A560}" dt="2023-12-06T14:04:57.688" v="38" actId="20577"/>
        <pc:sldMkLst>
          <pc:docMk/>
          <pc:sldMk cId="2868964767" sldId="407"/>
        </pc:sldMkLst>
        <pc:graphicFrameChg chg="mod">
          <ac:chgData name="Marta Tymińska" userId="86caa2dd-ec41-4020-88c2-ceaeb927b48b" providerId="ADAL" clId="{E98ADFD2-EAE2-4860-8D29-86B13972A560}" dt="2023-12-06T14:04:57.688" v="38" actId="20577"/>
          <ac:graphicFrameMkLst>
            <pc:docMk/>
            <pc:sldMk cId="2868964767" sldId="407"/>
            <ac:graphicFrameMk id="6" creationId="{A10B9CF3-0999-4BD6-B3AF-48019ECBCA84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4EDFA-B06B-4ED2-9FE4-9863D2D7B17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D30F9C42-2992-4D1C-8433-3EEFF7EADEEA}">
      <dgm:prSet custT="1"/>
      <dgm:spPr/>
      <dgm:t>
        <a:bodyPr/>
        <a:lstStyle/>
        <a:p>
          <a:pPr marL="92075" indent="0" algn="l">
            <a:spcAft>
              <a:spcPts val="600"/>
            </a:spcAft>
          </a:pPr>
          <a:r>
            <a:rPr lang="pl-PL" sz="1400" b="1" dirty="0">
              <a:latin typeface="Arial" panose="020B0604020202020204" pitchFamily="34" charset="0"/>
              <a:cs typeface="Arial" panose="020B0604020202020204" pitchFamily="34" charset="0"/>
            </a:rPr>
            <a:t>(B2) 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→ 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in case of graduating from secondary school </a:t>
          </a:r>
          <a:r>
            <a:rPr lang="pl-PL" sz="1400" dirty="0" err="1">
              <a:latin typeface="Arial" panose="020B0604020202020204" pitchFamily="34" charset="0"/>
              <a:cs typeface="Arial" panose="020B0604020202020204" pitchFamily="34" charset="0"/>
            </a:rPr>
            <a:t>abroad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latin typeface="Arial" panose="020B0604020202020204" pitchFamily="34" charset="0"/>
              <a:cs typeface="Arial" panose="020B0604020202020204" pitchFamily="34" charset="0"/>
            </a:rPr>
            <a:t>or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 Poland with foreign language of instruction and obtaining relevant confirmation about 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language waiver when applying for studies in a given country (incl. International Baccalaureate: IB and European Baccalaureate: EB)</a:t>
          </a:r>
          <a:endParaRPr lang="pl-PL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BC67E1-BB91-43B7-9424-CEB3F50F7F7A}" type="parTrans" cxnId="{312CB9AB-06DA-4CC5-85A7-F720B31BA7A6}">
      <dgm:prSet custT="1"/>
      <dgm:spPr/>
      <dgm:t>
        <a:bodyPr/>
        <a:lstStyle/>
        <a:p>
          <a:endParaRPr lang="pl-PL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60BA7B-D241-4E89-949B-FD36F055B2AA}" type="sibTrans" cxnId="{312CB9AB-06DA-4CC5-85A7-F720B31BA7A6}">
      <dgm:prSet/>
      <dgm:spPr/>
      <dgm:t>
        <a:bodyPr/>
        <a:lstStyle/>
        <a:p>
          <a:endParaRPr lang="pl-PL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D9E9CB-0118-4E0E-82EE-870C574F97FD}">
      <dgm:prSet custT="1"/>
      <dgm:spPr/>
      <dgm:t>
        <a:bodyPr/>
        <a:lstStyle/>
        <a:p>
          <a:pPr marL="87313" indent="0" algn="l">
            <a:spcAft>
              <a:spcPts val="600"/>
            </a:spcAft>
            <a:tabLst>
              <a:tab pos="87313" algn="l"/>
            </a:tabLst>
          </a:pPr>
          <a:r>
            <a:rPr lang="pl-PL" sz="1400" b="1" dirty="0">
              <a:latin typeface="Arial" panose="020B0604020202020204" pitchFamily="34" charset="0"/>
              <a:cs typeface="Arial" panose="020B0604020202020204" pitchFamily="34" charset="0"/>
            </a:rPr>
            <a:t>(C1)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 → 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in case of graduating from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 a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higher education institution in</a:t>
          </a:r>
          <a:r>
            <a:rPr lang="pl-PL" sz="1400" dirty="0">
              <a:latin typeface="Arial" panose="020B0604020202020204" pitchFamily="34" charset="0"/>
              <a:cs typeface="Arial" panose="020B0604020202020204" pitchFamily="34" charset="0"/>
            </a:rPr>
            <a:t> a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foreign language (both in Poland and abroad), incl.:</a:t>
          </a:r>
          <a:endParaRPr lang="pl-PL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E7CCD-837E-4FAE-A9CE-6F1C7438E982}" type="parTrans" cxnId="{49A34D4E-6F50-43F0-99EF-EF12B8CE4649}">
      <dgm:prSet custT="1"/>
      <dgm:spPr/>
      <dgm:t>
        <a:bodyPr/>
        <a:lstStyle/>
        <a:p>
          <a:endParaRPr lang="pl-PL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6520F1-C3AB-4600-8106-638E51EC8740}" type="sibTrans" cxnId="{49A34D4E-6F50-43F0-99EF-EF12B8CE4649}">
      <dgm:prSet/>
      <dgm:spPr/>
      <dgm:t>
        <a:bodyPr/>
        <a:lstStyle/>
        <a:p>
          <a:endParaRPr lang="pl-PL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14EDAA-CB9B-45AC-BBA9-06E60FD40834}">
      <dgm:prSet custT="1"/>
      <dgm:spPr/>
      <dgm:t>
        <a:bodyPr/>
        <a:lstStyle/>
        <a:p>
          <a:pPr marL="87313" indent="0" algn="l">
            <a:spcAft>
              <a:spcPts val="600"/>
            </a:spcAft>
          </a:pPr>
          <a:r>
            <a:rPr lang="en-US" altLang="pl-PL" sz="14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rPr>
            <a:t>BILINGUAL SECONDARY SCHOOL FINAL EXAM IS NOT RECOGNISED</a:t>
          </a:r>
          <a:endParaRPr lang="pl-PL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D276E5-EED8-487C-86C6-DFFE9A59DEA9}" type="parTrans" cxnId="{0436DA08-06B1-40E9-B6E0-EF20550BCD3C}">
      <dgm:prSet custT="1"/>
      <dgm:spPr/>
      <dgm:t>
        <a:bodyPr/>
        <a:lstStyle/>
        <a:p>
          <a:endParaRPr lang="pl-PL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A3B135-7E3F-4CB6-92E5-1ED88C51288B}" type="sibTrans" cxnId="{0436DA08-06B1-40E9-B6E0-EF20550BCD3C}">
      <dgm:prSet/>
      <dgm:spPr/>
      <dgm:t>
        <a:bodyPr/>
        <a:lstStyle/>
        <a:p>
          <a:endParaRPr lang="pl-PL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B05833-E231-43E0-A89D-AC21B973CE55}">
      <dgm:prSet phldrT="[Tekst]" custT="1"/>
      <dgm:spPr/>
      <dgm:t>
        <a:bodyPr vert="vert"/>
        <a:lstStyle/>
        <a:p>
          <a:pPr marL="87313" indent="0">
            <a:tabLst>
              <a:tab pos="3228975" algn="r"/>
            </a:tabLst>
          </a:pPr>
          <a:r>
            <a:rPr lang="pl-PL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Proof of l</a:t>
          </a:r>
          <a:r>
            <a:rPr lang="en-US" sz="20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anguage</a:t>
          </a:r>
          <a:r>
            <a:rPr lang="en-US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proficiency</a:t>
          </a:r>
          <a:r>
            <a:rPr lang="pl-PL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</a:t>
          </a:r>
          <a:r>
            <a:rPr lang="pl-PL" sz="20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at</a:t>
          </a:r>
          <a:r>
            <a:rPr lang="pl-PL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a </a:t>
          </a:r>
          <a:r>
            <a:rPr lang="pl-PL" sz="20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specific</a:t>
          </a:r>
          <a:r>
            <a:rPr lang="pl-PL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</a:t>
          </a:r>
          <a:r>
            <a:rPr lang="pl-PL" sz="20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level</a:t>
          </a:r>
          <a:br>
            <a:rPr lang="pl-PL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</a:br>
          <a:r>
            <a:rPr lang="pl-PL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i</a:t>
          </a:r>
          <a:r>
            <a:rPr lang="en-US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s also </a:t>
          </a:r>
          <a:r>
            <a:rPr lang="pl-PL" sz="20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recognized</a:t>
          </a:r>
          <a:r>
            <a:rPr lang="pl-PL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as</a:t>
          </a:r>
          <a:r>
            <a:rPr lang="en-US" sz="20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:</a:t>
          </a:r>
          <a:endParaRPr lang="pl-PL" sz="2000" spc="0" dirty="0">
            <a:latin typeface="Arial" panose="020B0604020202020204" pitchFamily="34" charset="0"/>
            <a:ea typeface="Arial Unicode MS" panose="020B0604020202020204" pitchFamily="34" charset="-128"/>
            <a:cs typeface="Arial" panose="020B0604020202020204" pitchFamily="34" charset="0"/>
          </a:endParaRPr>
        </a:p>
      </dgm:t>
    </dgm:pt>
    <dgm:pt modelId="{F1EAD3D8-45D8-4043-98EC-F906EDCD161F}" type="parTrans" cxnId="{77D681F1-3FEA-4AEE-B6ED-4A2F890ED51A}">
      <dgm:prSet/>
      <dgm:spPr/>
      <dgm:t>
        <a:bodyPr/>
        <a:lstStyle/>
        <a:p>
          <a:endParaRPr lang="pl-PL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62CAEF-B955-474D-BBC9-BA0DA8E41DC5}" type="sibTrans" cxnId="{77D681F1-3FEA-4AEE-B6ED-4A2F890ED51A}">
      <dgm:prSet/>
      <dgm:spPr/>
      <dgm:t>
        <a:bodyPr/>
        <a:lstStyle/>
        <a:p>
          <a:endParaRPr lang="pl-PL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2A7A0A-2EC9-449C-843A-C7A1F56D8445}">
      <dgm:prSet custT="1"/>
      <dgm:spPr/>
      <dgm:t>
        <a:bodyPr/>
        <a:lstStyle/>
        <a:p>
          <a:pPr marL="87313" indent="0" algn="l"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diploma of graduating from higher education studies in philology or applied linguistics</a:t>
          </a:r>
          <a:endParaRPr lang="pl-PL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3C50BF-2F50-4DA2-8263-12D37FBB844B}" type="parTrans" cxnId="{C698A520-F5C7-49E8-AE45-1596C9E3BF24}">
      <dgm:prSet custT="1"/>
      <dgm:spPr/>
      <dgm:t>
        <a:bodyPr/>
        <a:lstStyle/>
        <a:p>
          <a:endParaRPr lang="pl-PL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0C0F38-F183-442A-81AB-248A1D76279B}" type="sibTrans" cxnId="{C698A520-F5C7-49E8-AE45-1596C9E3BF24}">
      <dgm:prSet/>
      <dgm:spPr/>
      <dgm:t>
        <a:bodyPr/>
        <a:lstStyle/>
        <a:p>
          <a:endParaRPr lang="pl-PL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16A437-AB16-44A2-92DA-01AB7A3408FE}">
      <dgm:prSet custT="1"/>
      <dgm:spPr/>
      <dgm:t>
        <a:bodyPr/>
        <a:lstStyle/>
        <a:p>
          <a:pPr marL="174625" indent="0" algn="l"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diploma of graduating from higher education studies in foreign language (on the basis of diploma and diploma supplement)</a:t>
          </a:r>
          <a:endParaRPr lang="pl-PL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31A25-5C24-4F54-9F50-96EBD73870EB}" type="parTrans" cxnId="{98032194-A6F7-4991-9D3D-8A64AC29B518}">
      <dgm:prSet custT="1"/>
      <dgm:spPr/>
      <dgm:t>
        <a:bodyPr/>
        <a:lstStyle/>
        <a:p>
          <a:endParaRPr lang="pl-PL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27BA24-A8A2-4032-9E74-3BFA0365CC67}" type="sibTrans" cxnId="{98032194-A6F7-4991-9D3D-8A64AC29B518}">
      <dgm:prSet/>
      <dgm:spPr/>
      <dgm:t>
        <a:bodyPr/>
        <a:lstStyle/>
        <a:p>
          <a:endParaRPr lang="pl-PL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C01C78-08AA-49A4-9A8B-07F8EFCE9EB9}" type="pres">
      <dgm:prSet presAssocID="{CC44EDFA-B06B-4ED2-9FE4-9863D2D7B17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775FB02-C934-44BD-93BE-CF3B70F89460}" type="pres">
      <dgm:prSet presAssocID="{6FB05833-E231-43E0-A89D-AC21B973CE55}" presName="root1" presStyleCnt="0"/>
      <dgm:spPr/>
    </dgm:pt>
    <dgm:pt modelId="{CBFB8B89-96DE-4B5C-B4B1-EA8B5D77DF21}" type="pres">
      <dgm:prSet presAssocID="{6FB05833-E231-43E0-A89D-AC21B973CE55}" presName="LevelOneTextNode" presStyleLbl="node0" presStyleIdx="0" presStyleCnt="1" custScaleX="393509" custScaleY="28985" custLinFactNeighborX="4229" custLinFactNeighborY="641">
        <dgm:presLayoutVars>
          <dgm:chPref val="3"/>
        </dgm:presLayoutVars>
      </dgm:prSet>
      <dgm:spPr/>
    </dgm:pt>
    <dgm:pt modelId="{F0C1B120-8E6F-4CFB-B7B7-A59B3E77142E}" type="pres">
      <dgm:prSet presAssocID="{6FB05833-E231-43E0-A89D-AC21B973CE55}" presName="level2hierChild" presStyleCnt="0"/>
      <dgm:spPr/>
    </dgm:pt>
    <dgm:pt modelId="{4A9127C9-2706-4935-A4CE-5EC60ED3C7BA}" type="pres">
      <dgm:prSet presAssocID="{1ABC67E1-BB91-43B7-9424-CEB3F50F7F7A}" presName="conn2-1" presStyleLbl="parChTrans1D2" presStyleIdx="0" presStyleCnt="3"/>
      <dgm:spPr/>
    </dgm:pt>
    <dgm:pt modelId="{CAF0B7FC-1140-4B17-82D9-9ADA66DD4AA1}" type="pres">
      <dgm:prSet presAssocID="{1ABC67E1-BB91-43B7-9424-CEB3F50F7F7A}" presName="connTx" presStyleLbl="parChTrans1D2" presStyleIdx="0" presStyleCnt="3"/>
      <dgm:spPr/>
    </dgm:pt>
    <dgm:pt modelId="{3BA527B0-447C-4C3B-8CF3-6B1A3ACE0BC0}" type="pres">
      <dgm:prSet presAssocID="{D30F9C42-2992-4D1C-8433-3EEFF7EADEEA}" presName="root2" presStyleCnt="0"/>
      <dgm:spPr/>
    </dgm:pt>
    <dgm:pt modelId="{73AB3160-D368-4677-BB3D-D4F952A0DC93}" type="pres">
      <dgm:prSet presAssocID="{D30F9C42-2992-4D1C-8433-3EEFF7EADEEA}" presName="LevelTwoTextNode" presStyleLbl="node2" presStyleIdx="0" presStyleCnt="3" custScaleX="211953" custScaleY="131952">
        <dgm:presLayoutVars>
          <dgm:chPref val="3"/>
        </dgm:presLayoutVars>
      </dgm:prSet>
      <dgm:spPr/>
    </dgm:pt>
    <dgm:pt modelId="{381D2CAF-0386-4A24-8F23-528A4FCD9C3A}" type="pres">
      <dgm:prSet presAssocID="{D30F9C42-2992-4D1C-8433-3EEFF7EADEEA}" presName="level3hierChild" presStyleCnt="0"/>
      <dgm:spPr/>
    </dgm:pt>
    <dgm:pt modelId="{7C37A78C-8BDB-434C-9968-DA016C473F98}" type="pres">
      <dgm:prSet presAssocID="{61DE7CCD-837E-4FAE-A9CE-6F1C7438E982}" presName="conn2-1" presStyleLbl="parChTrans1D2" presStyleIdx="1" presStyleCnt="3"/>
      <dgm:spPr/>
    </dgm:pt>
    <dgm:pt modelId="{49E3FA44-8B92-4BBD-9BC3-565AB5B073C6}" type="pres">
      <dgm:prSet presAssocID="{61DE7CCD-837E-4FAE-A9CE-6F1C7438E982}" presName="connTx" presStyleLbl="parChTrans1D2" presStyleIdx="1" presStyleCnt="3"/>
      <dgm:spPr/>
    </dgm:pt>
    <dgm:pt modelId="{E52F249C-004D-428F-8323-1AF423AB4C8C}" type="pres">
      <dgm:prSet presAssocID="{DDD9E9CB-0118-4E0E-82EE-870C574F97FD}" presName="root2" presStyleCnt="0"/>
      <dgm:spPr/>
    </dgm:pt>
    <dgm:pt modelId="{ECE36ADD-AAE2-42CE-8441-B55AE94503F6}" type="pres">
      <dgm:prSet presAssocID="{DDD9E9CB-0118-4E0E-82EE-870C574F97FD}" presName="LevelTwoTextNode" presStyleLbl="node2" presStyleIdx="1" presStyleCnt="3">
        <dgm:presLayoutVars>
          <dgm:chPref val="3"/>
        </dgm:presLayoutVars>
      </dgm:prSet>
      <dgm:spPr/>
    </dgm:pt>
    <dgm:pt modelId="{A676B1D9-18FB-4780-B0F4-A47579566974}" type="pres">
      <dgm:prSet presAssocID="{DDD9E9CB-0118-4E0E-82EE-870C574F97FD}" presName="level3hierChild" presStyleCnt="0"/>
      <dgm:spPr/>
    </dgm:pt>
    <dgm:pt modelId="{F8972AE5-F461-4291-AB2D-F3188B81E23B}" type="pres">
      <dgm:prSet presAssocID="{E43C50BF-2F50-4DA2-8263-12D37FBB844B}" presName="conn2-1" presStyleLbl="parChTrans1D3" presStyleIdx="0" presStyleCnt="2"/>
      <dgm:spPr/>
    </dgm:pt>
    <dgm:pt modelId="{E3D5C94A-91B2-4087-B238-468A7F917BD4}" type="pres">
      <dgm:prSet presAssocID="{E43C50BF-2F50-4DA2-8263-12D37FBB844B}" presName="connTx" presStyleLbl="parChTrans1D3" presStyleIdx="0" presStyleCnt="2"/>
      <dgm:spPr/>
    </dgm:pt>
    <dgm:pt modelId="{C02FD619-92EE-4614-AC60-547798385A7A}" type="pres">
      <dgm:prSet presAssocID="{7A2A7A0A-2EC9-449C-843A-C7A1F56D8445}" presName="root2" presStyleCnt="0"/>
      <dgm:spPr/>
    </dgm:pt>
    <dgm:pt modelId="{6053CD3A-2D3C-44AE-89C3-8DAFF0BABAC5}" type="pres">
      <dgm:prSet presAssocID="{7A2A7A0A-2EC9-449C-843A-C7A1F56D8445}" presName="LevelTwoTextNode" presStyleLbl="node3" presStyleIdx="0" presStyleCnt="2" custScaleY="127571">
        <dgm:presLayoutVars>
          <dgm:chPref val="3"/>
        </dgm:presLayoutVars>
      </dgm:prSet>
      <dgm:spPr/>
    </dgm:pt>
    <dgm:pt modelId="{4B213D67-6EC0-4A94-B05E-847FD1E683A2}" type="pres">
      <dgm:prSet presAssocID="{7A2A7A0A-2EC9-449C-843A-C7A1F56D8445}" presName="level3hierChild" presStyleCnt="0"/>
      <dgm:spPr/>
    </dgm:pt>
    <dgm:pt modelId="{B53873DF-9A7A-470F-966A-691A5464EE35}" type="pres">
      <dgm:prSet presAssocID="{C1F31A25-5C24-4F54-9F50-96EBD73870EB}" presName="conn2-1" presStyleLbl="parChTrans1D3" presStyleIdx="1" presStyleCnt="2"/>
      <dgm:spPr/>
    </dgm:pt>
    <dgm:pt modelId="{7F0C5C53-8324-4C10-BA36-B50011174942}" type="pres">
      <dgm:prSet presAssocID="{C1F31A25-5C24-4F54-9F50-96EBD73870EB}" presName="connTx" presStyleLbl="parChTrans1D3" presStyleIdx="1" presStyleCnt="2"/>
      <dgm:spPr/>
    </dgm:pt>
    <dgm:pt modelId="{E0D0ECD9-6280-42F9-BD1B-3DA1FF004E93}" type="pres">
      <dgm:prSet presAssocID="{1916A437-AB16-44A2-92DA-01AB7A3408FE}" presName="root2" presStyleCnt="0"/>
      <dgm:spPr/>
    </dgm:pt>
    <dgm:pt modelId="{6530B1B3-1752-4780-AB75-3DB9B6B3C52D}" type="pres">
      <dgm:prSet presAssocID="{1916A437-AB16-44A2-92DA-01AB7A3408FE}" presName="LevelTwoTextNode" presStyleLbl="node3" presStyleIdx="1" presStyleCnt="2" custScaleY="121522">
        <dgm:presLayoutVars>
          <dgm:chPref val="3"/>
        </dgm:presLayoutVars>
      </dgm:prSet>
      <dgm:spPr/>
    </dgm:pt>
    <dgm:pt modelId="{4CCA026C-4715-47FD-B572-05E69CF9A7D1}" type="pres">
      <dgm:prSet presAssocID="{1916A437-AB16-44A2-92DA-01AB7A3408FE}" presName="level3hierChild" presStyleCnt="0"/>
      <dgm:spPr/>
    </dgm:pt>
    <dgm:pt modelId="{A4B06A27-DA5D-4261-998B-9A6015D311B4}" type="pres">
      <dgm:prSet presAssocID="{70D276E5-EED8-487C-86C6-DFFE9A59DEA9}" presName="conn2-1" presStyleLbl="parChTrans1D2" presStyleIdx="2" presStyleCnt="3"/>
      <dgm:spPr/>
    </dgm:pt>
    <dgm:pt modelId="{AAFCF5BD-8A92-4B53-B1A1-326FB4969808}" type="pres">
      <dgm:prSet presAssocID="{70D276E5-EED8-487C-86C6-DFFE9A59DEA9}" presName="connTx" presStyleLbl="parChTrans1D2" presStyleIdx="2" presStyleCnt="3"/>
      <dgm:spPr/>
    </dgm:pt>
    <dgm:pt modelId="{50BB5E61-1434-45F8-B225-0D4A9296C14F}" type="pres">
      <dgm:prSet presAssocID="{FB14EDAA-CB9B-45AC-BBA9-06E60FD40834}" presName="root2" presStyleCnt="0"/>
      <dgm:spPr/>
    </dgm:pt>
    <dgm:pt modelId="{EEF15C67-B716-43FE-9C7E-8F8BDC49DDF8}" type="pres">
      <dgm:prSet presAssocID="{FB14EDAA-CB9B-45AC-BBA9-06E60FD40834}" presName="LevelTwoTextNode" presStyleLbl="node2" presStyleIdx="2" presStyleCnt="3">
        <dgm:presLayoutVars>
          <dgm:chPref val="3"/>
        </dgm:presLayoutVars>
      </dgm:prSet>
      <dgm:spPr/>
    </dgm:pt>
    <dgm:pt modelId="{C54374CA-C5F7-4D2E-BCF9-9E8C8B855052}" type="pres">
      <dgm:prSet presAssocID="{FB14EDAA-CB9B-45AC-BBA9-06E60FD40834}" presName="level3hierChild" presStyleCnt="0"/>
      <dgm:spPr/>
    </dgm:pt>
  </dgm:ptLst>
  <dgm:cxnLst>
    <dgm:cxn modelId="{0436DA08-06B1-40E9-B6E0-EF20550BCD3C}" srcId="{6FB05833-E231-43E0-A89D-AC21B973CE55}" destId="{FB14EDAA-CB9B-45AC-BBA9-06E60FD40834}" srcOrd="2" destOrd="0" parTransId="{70D276E5-EED8-487C-86C6-DFFE9A59DEA9}" sibTransId="{E7A3B135-7E3F-4CB6-92E5-1ED88C51288B}"/>
    <dgm:cxn modelId="{08D01E18-D61B-4790-9D6C-E25E2B8008CB}" type="presOf" srcId="{61DE7CCD-837E-4FAE-A9CE-6F1C7438E982}" destId="{7C37A78C-8BDB-434C-9968-DA016C473F98}" srcOrd="0" destOrd="0" presId="urn:microsoft.com/office/officeart/2008/layout/HorizontalMultiLevelHierarchy"/>
    <dgm:cxn modelId="{C698A520-F5C7-49E8-AE45-1596C9E3BF24}" srcId="{DDD9E9CB-0118-4E0E-82EE-870C574F97FD}" destId="{7A2A7A0A-2EC9-449C-843A-C7A1F56D8445}" srcOrd="0" destOrd="0" parTransId="{E43C50BF-2F50-4DA2-8263-12D37FBB844B}" sibTransId="{640C0F38-F183-442A-81AB-248A1D76279B}"/>
    <dgm:cxn modelId="{8F554F23-5517-445F-84B0-86D6F66B00C3}" type="presOf" srcId="{70D276E5-EED8-487C-86C6-DFFE9A59DEA9}" destId="{A4B06A27-DA5D-4261-998B-9A6015D311B4}" srcOrd="0" destOrd="0" presId="urn:microsoft.com/office/officeart/2008/layout/HorizontalMultiLevelHierarchy"/>
    <dgm:cxn modelId="{2901D426-2A6A-4F0F-8A4E-06698EA7AA23}" type="presOf" srcId="{E43C50BF-2F50-4DA2-8263-12D37FBB844B}" destId="{F8972AE5-F461-4291-AB2D-F3188B81E23B}" srcOrd="0" destOrd="0" presId="urn:microsoft.com/office/officeart/2008/layout/HorizontalMultiLevelHierarchy"/>
    <dgm:cxn modelId="{ED9B4A3A-52A0-4455-A3C0-2C83558EDA1A}" type="presOf" srcId="{7A2A7A0A-2EC9-449C-843A-C7A1F56D8445}" destId="{6053CD3A-2D3C-44AE-89C3-8DAFF0BABAC5}" srcOrd="0" destOrd="0" presId="urn:microsoft.com/office/officeart/2008/layout/HorizontalMultiLevelHierarchy"/>
    <dgm:cxn modelId="{55F7D75C-1683-438B-99B5-5267ABB92E23}" type="presOf" srcId="{6FB05833-E231-43E0-A89D-AC21B973CE55}" destId="{CBFB8B89-96DE-4B5C-B4B1-EA8B5D77DF21}" srcOrd="0" destOrd="0" presId="urn:microsoft.com/office/officeart/2008/layout/HorizontalMultiLevelHierarchy"/>
    <dgm:cxn modelId="{D38BBA5F-189F-43EB-A71F-58A82F310B51}" type="presOf" srcId="{61DE7CCD-837E-4FAE-A9CE-6F1C7438E982}" destId="{49E3FA44-8B92-4BBD-9BC3-565AB5B073C6}" srcOrd="1" destOrd="0" presId="urn:microsoft.com/office/officeart/2008/layout/HorizontalMultiLevelHierarchy"/>
    <dgm:cxn modelId="{8E95C243-B053-4759-B35E-0769F1A9B07A}" type="presOf" srcId="{D30F9C42-2992-4D1C-8433-3EEFF7EADEEA}" destId="{73AB3160-D368-4677-BB3D-D4F952A0DC93}" srcOrd="0" destOrd="0" presId="urn:microsoft.com/office/officeart/2008/layout/HorizontalMultiLevelHierarchy"/>
    <dgm:cxn modelId="{4D8EEE65-B995-4D63-821C-AB2F66F33783}" type="presOf" srcId="{C1F31A25-5C24-4F54-9F50-96EBD73870EB}" destId="{7F0C5C53-8324-4C10-BA36-B50011174942}" srcOrd="1" destOrd="0" presId="urn:microsoft.com/office/officeart/2008/layout/HorizontalMultiLevelHierarchy"/>
    <dgm:cxn modelId="{49A34D4E-6F50-43F0-99EF-EF12B8CE4649}" srcId="{6FB05833-E231-43E0-A89D-AC21B973CE55}" destId="{DDD9E9CB-0118-4E0E-82EE-870C574F97FD}" srcOrd="1" destOrd="0" parTransId="{61DE7CCD-837E-4FAE-A9CE-6F1C7438E982}" sibTransId="{5B6520F1-C3AB-4600-8106-638E51EC8740}"/>
    <dgm:cxn modelId="{14680074-25A0-4146-BE1C-DE31D32BDCD8}" type="presOf" srcId="{FB14EDAA-CB9B-45AC-BBA9-06E60FD40834}" destId="{EEF15C67-B716-43FE-9C7E-8F8BDC49DDF8}" srcOrd="0" destOrd="0" presId="urn:microsoft.com/office/officeart/2008/layout/HorizontalMultiLevelHierarchy"/>
    <dgm:cxn modelId="{13A72193-3680-4926-9DD1-2A08A529F97D}" type="presOf" srcId="{E43C50BF-2F50-4DA2-8263-12D37FBB844B}" destId="{E3D5C94A-91B2-4087-B238-468A7F917BD4}" srcOrd="1" destOrd="0" presId="urn:microsoft.com/office/officeart/2008/layout/HorizontalMultiLevelHierarchy"/>
    <dgm:cxn modelId="{98032194-A6F7-4991-9D3D-8A64AC29B518}" srcId="{DDD9E9CB-0118-4E0E-82EE-870C574F97FD}" destId="{1916A437-AB16-44A2-92DA-01AB7A3408FE}" srcOrd="1" destOrd="0" parTransId="{C1F31A25-5C24-4F54-9F50-96EBD73870EB}" sibTransId="{8027BA24-A8A2-4032-9E74-3BFA0365CC67}"/>
    <dgm:cxn modelId="{C6923596-7CC6-4239-9DA2-536C60B29E4D}" type="presOf" srcId="{70D276E5-EED8-487C-86C6-DFFE9A59DEA9}" destId="{AAFCF5BD-8A92-4B53-B1A1-326FB4969808}" srcOrd="1" destOrd="0" presId="urn:microsoft.com/office/officeart/2008/layout/HorizontalMultiLevelHierarchy"/>
    <dgm:cxn modelId="{B0C21598-9A58-4268-B74C-2F5AEAF267E1}" type="presOf" srcId="{1ABC67E1-BB91-43B7-9424-CEB3F50F7F7A}" destId="{4A9127C9-2706-4935-A4CE-5EC60ED3C7BA}" srcOrd="0" destOrd="0" presId="urn:microsoft.com/office/officeart/2008/layout/HorizontalMultiLevelHierarchy"/>
    <dgm:cxn modelId="{415948A7-7534-4D6B-A485-056A051F8D69}" type="presOf" srcId="{C1F31A25-5C24-4F54-9F50-96EBD73870EB}" destId="{B53873DF-9A7A-470F-966A-691A5464EE35}" srcOrd="0" destOrd="0" presId="urn:microsoft.com/office/officeart/2008/layout/HorizontalMultiLevelHierarchy"/>
    <dgm:cxn modelId="{312CB9AB-06DA-4CC5-85A7-F720B31BA7A6}" srcId="{6FB05833-E231-43E0-A89D-AC21B973CE55}" destId="{D30F9C42-2992-4D1C-8433-3EEFF7EADEEA}" srcOrd="0" destOrd="0" parTransId="{1ABC67E1-BB91-43B7-9424-CEB3F50F7F7A}" sibTransId="{7C60BA7B-D241-4E89-949B-FD36F055B2AA}"/>
    <dgm:cxn modelId="{917B5CCB-346C-4E2B-8B9E-B29786B36EFA}" type="presOf" srcId="{1916A437-AB16-44A2-92DA-01AB7A3408FE}" destId="{6530B1B3-1752-4780-AB75-3DB9B6B3C52D}" srcOrd="0" destOrd="0" presId="urn:microsoft.com/office/officeart/2008/layout/HorizontalMultiLevelHierarchy"/>
    <dgm:cxn modelId="{760E83D8-A11D-44F7-B86A-BADAC964DAC9}" type="presOf" srcId="{DDD9E9CB-0118-4E0E-82EE-870C574F97FD}" destId="{ECE36ADD-AAE2-42CE-8441-B55AE94503F6}" srcOrd="0" destOrd="0" presId="urn:microsoft.com/office/officeart/2008/layout/HorizontalMultiLevelHierarchy"/>
    <dgm:cxn modelId="{C66B3DEC-AC61-496E-9A14-59A4127FD1DD}" type="presOf" srcId="{CC44EDFA-B06B-4ED2-9FE4-9863D2D7B17E}" destId="{44C01C78-08AA-49A4-9A8B-07F8EFCE9EB9}" srcOrd="0" destOrd="0" presId="urn:microsoft.com/office/officeart/2008/layout/HorizontalMultiLevelHierarchy"/>
    <dgm:cxn modelId="{2446E9ED-B9C8-4AEE-89B9-5E4FDC3EEAB1}" type="presOf" srcId="{1ABC67E1-BB91-43B7-9424-CEB3F50F7F7A}" destId="{CAF0B7FC-1140-4B17-82D9-9ADA66DD4AA1}" srcOrd="1" destOrd="0" presId="urn:microsoft.com/office/officeart/2008/layout/HorizontalMultiLevelHierarchy"/>
    <dgm:cxn modelId="{77D681F1-3FEA-4AEE-B6ED-4A2F890ED51A}" srcId="{CC44EDFA-B06B-4ED2-9FE4-9863D2D7B17E}" destId="{6FB05833-E231-43E0-A89D-AC21B973CE55}" srcOrd="0" destOrd="0" parTransId="{F1EAD3D8-45D8-4043-98EC-F906EDCD161F}" sibTransId="{2762CAEF-B955-474D-BBC9-BA0DA8E41DC5}"/>
    <dgm:cxn modelId="{D05EB600-5B0D-434F-9637-3270AFAAFCAE}" type="presParOf" srcId="{44C01C78-08AA-49A4-9A8B-07F8EFCE9EB9}" destId="{7775FB02-C934-44BD-93BE-CF3B70F89460}" srcOrd="0" destOrd="0" presId="urn:microsoft.com/office/officeart/2008/layout/HorizontalMultiLevelHierarchy"/>
    <dgm:cxn modelId="{23445599-5DCB-44E8-BE9F-B0122A7AA234}" type="presParOf" srcId="{7775FB02-C934-44BD-93BE-CF3B70F89460}" destId="{CBFB8B89-96DE-4B5C-B4B1-EA8B5D77DF21}" srcOrd="0" destOrd="0" presId="urn:microsoft.com/office/officeart/2008/layout/HorizontalMultiLevelHierarchy"/>
    <dgm:cxn modelId="{F7930BFF-9C11-4594-9455-11E5AA25899C}" type="presParOf" srcId="{7775FB02-C934-44BD-93BE-CF3B70F89460}" destId="{F0C1B120-8E6F-4CFB-B7B7-A59B3E77142E}" srcOrd="1" destOrd="0" presId="urn:microsoft.com/office/officeart/2008/layout/HorizontalMultiLevelHierarchy"/>
    <dgm:cxn modelId="{A7BF7298-6AF0-4BDD-B827-EF071B95C524}" type="presParOf" srcId="{F0C1B120-8E6F-4CFB-B7B7-A59B3E77142E}" destId="{4A9127C9-2706-4935-A4CE-5EC60ED3C7BA}" srcOrd="0" destOrd="0" presId="urn:microsoft.com/office/officeart/2008/layout/HorizontalMultiLevelHierarchy"/>
    <dgm:cxn modelId="{7B232E05-DFAC-4DA5-8B5F-E0B296D50264}" type="presParOf" srcId="{4A9127C9-2706-4935-A4CE-5EC60ED3C7BA}" destId="{CAF0B7FC-1140-4B17-82D9-9ADA66DD4AA1}" srcOrd="0" destOrd="0" presId="urn:microsoft.com/office/officeart/2008/layout/HorizontalMultiLevelHierarchy"/>
    <dgm:cxn modelId="{6846F1CD-E722-4A90-BF21-B3A654EB281D}" type="presParOf" srcId="{F0C1B120-8E6F-4CFB-B7B7-A59B3E77142E}" destId="{3BA527B0-447C-4C3B-8CF3-6B1A3ACE0BC0}" srcOrd="1" destOrd="0" presId="urn:microsoft.com/office/officeart/2008/layout/HorizontalMultiLevelHierarchy"/>
    <dgm:cxn modelId="{E496BF40-3DD3-4994-9460-543A110A521F}" type="presParOf" srcId="{3BA527B0-447C-4C3B-8CF3-6B1A3ACE0BC0}" destId="{73AB3160-D368-4677-BB3D-D4F952A0DC93}" srcOrd="0" destOrd="0" presId="urn:microsoft.com/office/officeart/2008/layout/HorizontalMultiLevelHierarchy"/>
    <dgm:cxn modelId="{0B7DFC10-7D94-42DC-B4E3-228BBAB0D3C3}" type="presParOf" srcId="{3BA527B0-447C-4C3B-8CF3-6B1A3ACE0BC0}" destId="{381D2CAF-0386-4A24-8F23-528A4FCD9C3A}" srcOrd="1" destOrd="0" presId="urn:microsoft.com/office/officeart/2008/layout/HorizontalMultiLevelHierarchy"/>
    <dgm:cxn modelId="{6DDC1BC6-C278-4126-994C-A16725C5D986}" type="presParOf" srcId="{F0C1B120-8E6F-4CFB-B7B7-A59B3E77142E}" destId="{7C37A78C-8BDB-434C-9968-DA016C473F98}" srcOrd="2" destOrd="0" presId="urn:microsoft.com/office/officeart/2008/layout/HorizontalMultiLevelHierarchy"/>
    <dgm:cxn modelId="{4A63030D-EF2B-445C-9B8F-0C5DC2C2F307}" type="presParOf" srcId="{7C37A78C-8BDB-434C-9968-DA016C473F98}" destId="{49E3FA44-8B92-4BBD-9BC3-565AB5B073C6}" srcOrd="0" destOrd="0" presId="urn:microsoft.com/office/officeart/2008/layout/HorizontalMultiLevelHierarchy"/>
    <dgm:cxn modelId="{94227CCC-23EA-44C5-936C-CBFCCF63DE92}" type="presParOf" srcId="{F0C1B120-8E6F-4CFB-B7B7-A59B3E77142E}" destId="{E52F249C-004D-428F-8323-1AF423AB4C8C}" srcOrd="3" destOrd="0" presId="urn:microsoft.com/office/officeart/2008/layout/HorizontalMultiLevelHierarchy"/>
    <dgm:cxn modelId="{234FFD69-D235-482A-8823-BDAA6CE0548E}" type="presParOf" srcId="{E52F249C-004D-428F-8323-1AF423AB4C8C}" destId="{ECE36ADD-AAE2-42CE-8441-B55AE94503F6}" srcOrd="0" destOrd="0" presId="urn:microsoft.com/office/officeart/2008/layout/HorizontalMultiLevelHierarchy"/>
    <dgm:cxn modelId="{5C747FCF-3E29-4C10-9C9B-D542B75960E9}" type="presParOf" srcId="{E52F249C-004D-428F-8323-1AF423AB4C8C}" destId="{A676B1D9-18FB-4780-B0F4-A47579566974}" srcOrd="1" destOrd="0" presId="urn:microsoft.com/office/officeart/2008/layout/HorizontalMultiLevelHierarchy"/>
    <dgm:cxn modelId="{8AC746A5-C4FD-4FCC-A4DA-14A84CE88A15}" type="presParOf" srcId="{A676B1D9-18FB-4780-B0F4-A47579566974}" destId="{F8972AE5-F461-4291-AB2D-F3188B81E23B}" srcOrd="0" destOrd="0" presId="urn:microsoft.com/office/officeart/2008/layout/HorizontalMultiLevelHierarchy"/>
    <dgm:cxn modelId="{57A79289-98F5-4AAC-A3BC-7EB0F83DF138}" type="presParOf" srcId="{F8972AE5-F461-4291-AB2D-F3188B81E23B}" destId="{E3D5C94A-91B2-4087-B238-468A7F917BD4}" srcOrd="0" destOrd="0" presId="urn:microsoft.com/office/officeart/2008/layout/HorizontalMultiLevelHierarchy"/>
    <dgm:cxn modelId="{7E639139-2A7B-4979-BE38-512CEABE2007}" type="presParOf" srcId="{A676B1D9-18FB-4780-B0F4-A47579566974}" destId="{C02FD619-92EE-4614-AC60-547798385A7A}" srcOrd="1" destOrd="0" presId="urn:microsoft.com/office/officeart/2008/layout/HorizontalMultiLevelHierarchy"/>
    <dgm:cxn modelId="{E62E6C90-75A8-4144-9B27-02F35A828D04}" type="presParOf" srcId="{C02FD619-92EE-4614-AC60-547798385A7A}" destId="{6053CD3A-2D3C-44AE-89C3-8DAFF0BABAC5}" srcOrd="0" destOrd="0" presId="urn:microsoft.com/office/officeart/2008/layout/HorizontalMultiLevelHierarchy"/>
    <dgm:cxn modelId="{22307536-1F80-43D5-B6ED-8AA747A83D63}" type="presParOf" srcId="{C02FD619-92EE-4614-AC60-547798385A7A}" destId="{4B213D67-6EC0-4A94-B05E-847FD1E683A2}" srcOrd="1" destOrd="0" presId="urn:microsoft.com/office/officeart/2008/layout/HorizontalMultiLevelHierarchy"/>
    <dgm:cxn modelId="{44014391-627A-44FF-95A4-11D1C436DCF8}" type="presParOf" srcId="{A676B1D9-18FB-4780-B0F4-A47579566974}" destId="{B53873DF-9A7A-470F-966A-691A5464EE35}" srcOrd="2" destOrd="0" presId="urn:microsoft.com/office/officeart/2008/layout/HorizontalMultiLevelHierarchy"/>
    <dgm:cxn modelId="{37A9ECE5-DD7A-49E6-B283-D09FDD4C9CF2}" type="presParOf" srcId="{B53873DF-9A7A-470F-966A-691A5464EE35}" destId="{7F0C5C53-8324-4C10-BA36-B50011174942}" srcOrd="0" destOrd="0" presId="urn:microsoft.com/office/officeart/2008/layout/HorizontalMultiLevelHierarchy"/>
    <dgm:cxn modelId="{2D49096D-C654-4145-AC8A-222CC2DF9F1D}" type="presParOf" srcId="{A676B1D9-18FB-4780-B0F4-A47579566974}" destId="{E0D0ECD9-6280-42F9-BD1B-3DA1FF004E93}" srcOrd="3" destOrd="0" presId="urn:microsoft.com/office/officeart/2008/layout/HorizontalMultiLevelHierarchy"/>
    <dgm:cxn modelId="{35DCE8C3-2E28-4679-8066-3C10D711109E}" type="presParOf" srcId="{E0D0ECD9-6280-42F9-BD1B-3DA1FF004E93}" destId="{6530B1B3-1752-4780-AB75-3DB9B6B3C52D}" srcOrd="0" destOrd="0" presId="urn:microsoft.com/office/officeart/2008/layout/HorizontalMultiLevelHierarchy"/>
    <dgm:cxn modelId="{9C8A1450-0903-4E1A-9C6F-797A021BC1C0}" type="presParOf" srcId="{E0D0ECD9-6280-42F9-BD1B-3DA1FF004E93}" destId="{4CCA026C-4715-47FD-B572-05E69CF9A7D1}" srcOrd="1" destOrd="0" presId="urn:microsoft.com/office/officeart/2008/layout/HorizontalMultiLevelHierarchy"/>
    <dgm:cxn modelId="{5C08E477-47CC-4E70-B510-1A06606DEF5D}" type="presParOf" srcId="{F0C1B120-8E6F-4CFB-B7B7-A59B3E77142E}" destId="{A4B06A27-DA5D-4261-998B-9A6015D311B4}" srcOrd="4" destOrd="0" presId="urn:microsoft.com/office/officeart/2008/layout/HorizontalMultiLevelHierarchy"/>
    <dgm:cxn modelId="{D65A5D2A-240D-4C09-8337-053E6B9A7135}" type="presParOf" srcId="{A4B06A27-DA5D-4261-998B-9A6015D311B4}" destId="{AAFCF5BD-8A92-4B53-B1A1-326FB4969808}" srcOrd="0" destOrd="0" presId="urn:microsoft.com/office/officeart/2008/layout/HorizontalMultiLevelHierarchy"/>
    <dgm:cxn modelId="{49C85380-EDC2-4196-A3E6-83C8CF561944}" type="presParOf" srcId="{F0C1B120-8E6F-4CFB-B7B7-A59B3E77142E}" destId="{50BB5E61-1434-45F8-B225-0D4A9296C14F}" srcOrd="5" destOrd="0" presId="urn:microsoft.com/office/officeart/2008/layout/HorizontalMultiLevelHierarchy"/>
    <dgm:cxn modelId="{70BFFD3F-3D7A-45CB-A9F4-3A3601986353}" type="presParOf" srcId="{50BB5E61-1434-45F8-B225-0D4A9296C14F}" destId="{EEF15C67-B716-43FE-9C7E-8F8BDC49DDF8}" srcOrd="0" destOrd="0" presId="urn:microsoft.com/office/officeart/2008/layout/HorizontalMultiLevelHierarchy"/>
    <dgm:cxn modelId="{B2C55D6C-E39E-4FFE-9834-7649CB13D976}" type="presParOf" srcId="{50BB5E61-1434-45F8-B225-0D4A9296C14F}" destId="{C54374CA-C5F7-4D2E-BCF9-9E8C8B855052}" srcOrd="1" destOrd="0" presId="urn:microsoft.com/office/officeart/2008/layout/HorizontalMultiLevelHierarchy"/>
  </dgm:cxnLst>
  <dgm:bg/>
  <dgm:whole>
    <a:ln>
      <a:solidFill>
        <a:srgbClr val="00685B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4CE46A-C4F8-4521-8EF7-AB616449AEDE}" type="doc">
      <dgm:prSet loTypeId="urn:microsoft.com/office/officeart/2008/layout/HalfCircleOrganizationChart" loCatId="hierarchy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542AB8CC-9C64-404E-BD32-A68EF08C964C}">
      <dgm:prSet phldrT="[Tekst]"/>
      <dgm:spPr/>
      <dgm:t>
        <a:bodyPr/>
        <a:lstStyle/>
        <a:p>
          <a:r>
            <a:rPr lang="pl-P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CRITERIA</a:t>
          </a:r>
        </a:p>
      </dgm:t>
    </dgm:pt>
    <dgm:pt modelId="{C04B7A83-76E7-430C-B789-C8850FB4D949}" type="parTrans" cxnId="{62A6F502-9101-49B2-98D7-C22C4A0F2E1A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DC4739D-4DCD-4E45-AA06-BAE51B904696}" type="sibTrans" cxnId="{62A6F502-9101-49B2-98D7-C22C4A0F2E1A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D514881-3BB8-4840-B67B-E092B1F0D553}">
      <dgm:prSet phldrT="[Teks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LANGAUGE</a:t>
          </a:r>
          <a:br>
            <a:rPr lang="pl-PL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 which the </a:t>
          </a:r>
          <a:r>
            <a:rPr lang="pl-PL" sz="1400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trainee</a:t>
          </a:r>
          <a:r>
            <a: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ship is done </a:t>
          </a:r>
          <a:br>
            <a:rPr lang="pl-PL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(min. B2)</a:t>
          </a:r>
          <a:endParaRPr lang="pl-PL" sz="1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0D97C2-DB87-4C0C-A495-746B35BDAD82}" type="parTrans" cxnId="{4EDFC80D-EE75-43E4-8D10-D62E34C81CA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5BAE6F98-E0C6-4C7F-AEB7-DE2E019F55CC}" type="sibTrans" cxnId="{4EDFC80D-EE75-43E4-8D10-D62E34C81CA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F1BD9D2-084A-453E-A7D9-12FE150AACD6}">
      <dgm:prSet phldrT="[Teks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PROCEDURE </a:t>
          </a:r>
          <a:br>
            <a:rPr lang="pl-P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of delivering </a:t>
          </a:r>
          <a:r>
            <a:rPr lang="pl-PL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the International Centre the set of required documents with original signatures of </a:t>
          </a:r>
          <a:r>
            <a:rPr lang="pl-PL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trainee</a:t>
          </a:r>
          <a:r>
            <a:rPr lang="pl-PL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and</a:t>
          </a:r>
          <a:r>
            <a:rPr 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employer</a:t>
          </a:r>
          <a:endParaRPr lang="pl-PL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A31AA2-0B53-4C9F-847B-2646CABEF641}" type="parTrans" cxnId="{1ABD279B-8A7C-4A01-941E-D975198613D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46DF871-BA78-4AD0-8C4B-AC4E10765482}" type="sibTrans" cxnId="{1ABD279B-8A7C-4A01-941E-D975198613D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6FD3310-272F-49C5-BF0C-843B7E6E88A9}" type="pres">
      <dgm:prSet presAssocID="{0E4CE46A-C4F8-4521-8EF7-AB616449AEDE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5AB1E3-445A-4082-9C6A-5F98D4FE366F}" type="pres">
      <dgm:prSet presAssocID="{542AB8CC-9C64-404E-BD32-A68EF08C964C}" presName="hierRoot1" presStyleCnt="0">
        <dgm:presLayoutVars>
          <dgm:hierBranch val="init"/>
        </dgm:presLayoutVars>
      </dgm:prSet>
      <dgm:spPr/>
    </dgm:pt>
    <dgm:pt modelId="{1679F8FD-BA23-4B98-B57E-5C49B3F59348}" type="pres">
      <dgm:prSet presAssocID="{542AB8CC-9C64-404E-BD32-A68EF08C964C}" presName="rootComposite1" presStyleCnt="0"/>
      <dgm:spPr/>
    </dgm:pt>
    <dgm:pt modelId="{47F47CF8-2C02-437E-A0E2-76073FE9AA92}" type="pres">
      <dgm:prSet presAssocID="{542AB8CC-9C64-404E-BD32-A68EF08C964C}" presName="rootText1" presStyleLbl="alignAcc1" presStyleIdx="0" presStyleCnt="0" custScaleY="43456">
        <dgm:presLayoutVars>
          <dgm:chPref val="3"/>
        </dgm:presLayoutVars>
      </dgm:prSet>
      <dgm:spPr/>
    </dgm:pt>
    <dgm:pt modelId="{AA674B11-0C2A-41DC-8374-D39552FF5A62}" type="pres">
      <dgm:prSet presAssocID="{542AB8CC-9C64-404E-BD32-A68EF08C964C}" presName="topArc1" presStyleLbl="parChTrans1D1" presStyleIdx="0" presStyleCnt="6"/>
      <dgm:spPr/>
    </dgm:pt>
    <dgm:pt modelId="{863DE238-51EC-4552-B976-D751A126F4C6}" type="pres">
      <dgm:prSet presAssocID="{542AB8CC-9C64-404E-BD32-A68EF08C964C}" presName="bottomArc1" presStyleLbl="parChTrans1D1" presStyleIdx="1" presStyleCnt="6"/>
      <dgm:spPr/>
    </dgm:pt>
    <dgm:pt modelId="{AD9D57D7-C42B-44B1-8418-22AA957CBC98}" type="pres">
      <dgm:prSet presAssocID="{542AB8CC-9C64-404E-BD32-A68EF08C964C}" presName="topConnNode1" presStyleLbl="node1" presStyleIdx="0" presStyleCnt="0"/>
      <dgm:spPr/>
    </dgm:pt>
    <dgm:pt modelId="{BCC95E6E-B49E-4089-8630-71F1CE6DD32C}" type="pres">
      <dgm:prSet presAssocID="{542AB8CC-9C64-404E-BD32-A68EF08C964C}" presName="hierChild2" presStyleCnt="0"/>
      <dgm:spPr/>
    </dgm:pt>
    <dgm:pt modelId="{A875F26F-4B6E-4F97-9935-E33CD18A4694}" type="pres">
      <dgm:prSet presAssocID="{810D97C2-DB87-4C0C-A495-746B35BDAD82}" presName="Name28" presStyleLbl="parChTrans1D2" presStyleIdx="0" presStyleCnt="2"/>
      <dgm:spPr/>
    </dgm:pt>
    <dgm:pt modelId="{8D7A5670-5811-41D1-9A80-A48E770DAD3C}" type="pres">
      <dgm:prSet presAssocID="{1D514881-3BB8-4840-B67B-E092B1F0D553}" presName="hierRoot2" presStyleCnt="0">
        <dgm:presLayoutVars>
          <dgm:hierBranch val="init"/>
        </dgm:presLayoutVars>
      </dgm:prSet>
      <dgm:spPr/>
    </dgm:pt>
    <dgm:pt modelId="{24ECA912-43AD-465C-BB7C-7F130F155D6F}" type="pres">
      <dgm:prSet presAssocID="{1D514881-3BB8-4840-B67B-E092B1F0D553}" presName="rootComposite2" presStyleCnt="0"/>
      <dgm:spPr/>
    </dgm:pt>
    <dgm:pt modelId="{2F0628BB-330C-4514-8458-60D05B51CA9F}" type="pres">
      <dgm:prSet presAssocID="{1D514881-3BB8-4840-B67B-E092B1F0D553}" presName="rootText2" presStyleLbl="alignAcc1" presStyleIdx="0" presStyleCnt="0" custScaleX="117587" custScaleY="108745">
        <dgm:presLayoutVars>
          <dgm:chPref val="3"/>
        </dgm:presLayoutVars>
      </dgm:prSet>
      <dgm:spPr/>
    </dgm:pt>
    <dgm:pt modelId="{EC4882E2-2FE7-4EC0-B4CF-7AD84A3F32E0}" type="pres">
      <dgm:prSet presAssocID="{1D514881-3BB8-4840-B67B-E092B1F0D553}" presName="topArc2" presStyleLbl="parChTrans1D1" presStyleIdx="2" presStyleCnt="6"/>
      <dgm:spPr/>
    </dgm:pt>
    <dgm:pt modelId="{F3D2F781-6B9C-4BF0-B12E-3286A01A0B02}" type="pres">
      <dgm:prSet presAssocID="{1D514881-3BB8-4840-B67B-E092B1F0D553}" presName="bottomArc2" presStyleLbl="parChTrans1D1" presStyleIdx="3" presStyleCnt="6"/>
      <dgm:spPr/>
    </dgm:pt>
    <dgm:pt modelId="{3FA26642-9D6D-4AC4-BC55-DFAD36299CDC}" type="pres">
      <dgm:prSet presAssocID="{1D514881-3BB8-4840-B67B-E092B1F0D553}" presName="topConnNode2" presStyleLbl="node2" presStyleIdx="0" presStyleCnt="0"/>
      <dgm:spPr/>
    </dgm:pt>
    <dgm:pt modelId="{1E869F99-437E-4AC5-AF48-6D1771AEBF93}" type="pres">
      <dgm:prSet presAssocID="{1D514881-3BB8-4840-B67B-E092B1F0D553}" presName="hierChild4" presStyleCnt="0"/>
      <dgm:spPr/>
    </dgm:pt>
    <dgm:pt modelId="{C0BD0E9B-3BEF-4E47-B66D-501238F57296}" type="pres">
      <dgm:prSet presAssocID="{1D514881-3BB8-4840-B67B-E092B1F0D553}" presName="hierChild5" presStyleCnt="0"/>
      <dgm:spPr/>
    </dgm:pt>
    <dgm:pt modelId="{38B22F6C-A778-4B5C-AE54-9379BCF70BBE}" type="pres">
      <dgm:prSet presAssocID="{E2A31AA2-0B53-4C9F-847B-2646CABEF641}" presName="Name28" presStyleLbl="parChTrans1D2" presStyleIdx="1" presStyleCnt="2"/>
      <dgm:spPr/>
    </dgm:pt>
    <dgm:pt modelId="{8F16DD35-9C6F-4F01-B4B4-32000BAD2457}" type="pres">
      <dgm:prSet presAssocID="{8F1BD9D2-084A-453E-A7D9-12FE150AACD6}" presName="hierRoot2" presStyleCnt="0">
        <dgm:presLayoutVars>
          <dgm:hierBranch val="init"/>
        </dgm:presLayoutVars>
      </dgm:prSet>
      <dgm:spPr/>
    </dgm:pt>
    <dgm:pt modelId="{744E49C6-1B49-4129-9B4D-B8B02A09AC09}" type="pres">
      <dgm:prSet presAssocID="{8F1BD9D2-084A-453E-A7D9-12FE150AACD6}" presName="rootComposite2" presStyleCnt="0"/>
      <dgm:spPr/>
    </dgm:pt>
    <dgm:pt modelId="{A08C2774-002C-4CB3-A062-24231B90235F}" type="pres">
      <dgm:prSet presAssocID="{8F1BD9D2-084A-453E-A7D9-12FE150AACD6}" presName="rootText2" presStyleLbl="alignAcc1" presStyleIdx="0" presStyleCnt="0" custScaleX="127828" custScaleY="131546">
        <dgm:presLayoutVars>
          <dgm:chPref val="3"/>
        </dgm:presLayoutVars>
      </dgm:prSet>
      <dgm:spPr/>
    </dgm:pt>
    <dgm:pt modelId="{AA431833-339B-4E97-87A3-229237D88182}" type="pres">
      <dgm:prSet presAssocID="{8F1BD9D2-084A-453E-A7D9-12FE150AACD6}" presName="topArc2" presStyleLbl="parChTrans1D1" presStyleIdx="4" presStyleCnt="6"/>
      <dgm:spPr/>
    </dgm:pt>
    <dgm:pt modelId="{4CCB78FF-4C6F-4921-B88F-A04CCA3898A4}" type="pres">
      <dgm:prSet presAssocID="{8F1BD9D2-084A-453E-A7D9-12FE150AACD6}" presName="bottomArc2" presStyleLbl="parChTrans1D1" presStyleIdx="5" presStyleCnt="6"/>
      <dgm:spPr/>
    </dgm:pt>
    <dgm:pt modelId="{C7F4E167-28E9-446D-AE4B-3D6CF8FD4172}" type="pres">
      <dgm:prSet presAssocID="{8F1BD9D2-084A-453E-A7D9-12FE150AACD6}" presName="topConnNode2" presStyleLbl="node2" presStyleIdx="0" presStyleCnt="0"/>
      <dgm:spPr/>
    </dgm:pt>
    <dgm:pt modelId="{55AAD921-2AEB-48DC-8FBB-814D63A5B0E2}" type="pres">
      <dgm:prSet presAssocID="{8F1BD9D2-084A-453E-A7D9-12FE150AACD6}" presName="hierChild4" presStyleCnt="0"/>
      <dgm:spPr/>
    </dgm:pt>
    <dgm:pt modelId="{14EB3C0F-11D7-448F-9019-E9C35B0EA5C5}" type="pres">
      <dgm:prSet presAssocID="{8F1BD9D2-084A-453E-A7D9-12FE150AACD6}" presName="hierChild5" presStyleCnt="0"/>
      <dgm:spPr/>
    </dgm:pt>
    <dgm:pt modelId="{2907842C-E364-4D04-A54E-E6DD5CB3C4B0}" type="pres">
      <dgm:prSet presAssocID="{542AB8CC-9C64-404E-BD32-A68EF08C964C}" presName="hierChild3" presStyleCnt="0"/>
      <dgm:spPr/>
    </dgm:pt>
  </dgm:ptLst>
  <dgm:cxnLst>
    <dgm:cxn modelId="{62A6F502-9101-49B2-98D7-C22C4A0F2E1A}" srcId="{0E4CE46A-C4F8-4521-8EF7-AB616449AEDE}" destId="{542AB8CC-9C64-404E-BD32-A68EF08C964C}" srcOrd="0" destOrd="0" parTransId="{C04B7A83-76E7-430C-B789-C8850FB4D949}" sibTransId="{8DC4739D-4DCD-4E45-AA06-BAE51B904696}"/>
    <dgm:cxn modelId="{4EDFC80D-EE75-43E4-8D10-D62E34C81CAD}" srcId="{542AB8CC-9C64-404E-BD32-A68EF08C964C}" destId="{1D514881-3BB8-4840-B67B-E092B1F0D553}" srcOrd="0" destOrd="0" parTransId="{810D97C2-DB87-4C0C-A495-746B35BDAD82}" sibTransId="{5BAE6F98-E0C6-4C7F-AEB7-DE2E019F55CC}"/>
    <dgm:cxn modelId="{EE378110-CEAC-40FA-94BC-D59A87E26488}" type="presOf" srcId="{542AB8CC-9C64-404E-BD32-A68EF08C964C}" destId="{47F47CF8-2C02-437E-A0E2-76073FE9AA92}" srcOrd="0" destOrd="0" presId="urn:microsoft.com/office/officeart/2008/layout/HalfCircleOrganizationChart"/>
    <dgm:cxn modelId="{579FE84C-684F-4F3B-9D02-ECE04EB3E26C}" type="presOf" srcId="{1D514881-3BB8-4840-B67B-E092B1F0D553}" destId="{2F0628BB-330C-4514-8458-60D05B51CA9F}" srcOrd="0" destOrd="0" presId="urn:microsoft.com/office/officeart/2008/layout/HalfCircleOrganizationChart"/>
    <dgm:cxn modelId="{BFCA357C-460E-41F2-842B-7DC098A28AD4}" type="presOf" srcId="{542AB8CC-9C64-404E-BD32-A68EF08C964C}" destId="{AD9D57D7-C42B-44B1-8418-22AA957CBC98}" srcOrd="1" destOrd="0" presId="urn:microsoft.com/office/officeart/2008/layout/HalfCircleOrganizationChart"/>
    <dgm:cxn modelId="{2355A18E-6775-420A-8D46-0E03E8986344}" type="presOf" srcId="{E2A31AA2-0B53-4C9F-847B-2646CABEF641}" destId="{38B22F6C-A778-4B5C-AE54-9379BCF70BBE}" srcOrd="0" destOrd="0" presId="urn:microsoft.com/office/officeart/2008/layout/HalfCircleOrganizationChart"/>
    <dgm:cxn modelId="{1ABD279B-8A7C-4A01-941E-D975198613D8}" srcId="{542AB8CC-9C64-404E-BD32-A68EF08C964C}" destId="{8F1BD9D2-084A-453E-A7D9-12FE150AACD6}" srcOrd="1" destOrd="0" parTransId="{E2A31AA2-0B53-4C9F-847B-2646CABEF641}" sibTransId="{F46DF871-BA78-4AD0-8C4B-AC4E10765482}"/>
    <dgm:cxn modelId="{C0A599B8-E2EF-4DD0-A300-097487D42FD0}" type="presOf" srcId="{8F1BD9D2-084A-453E-A7D9-12FE150AACD6}" destId="{C7F4E167-28E9-446D-AE4B-3D6CF8FD4172}" srcOrd="1" destOrd="0" presId="urn:microsoft.com/office/officeart/2008/layout/HalfCircleOrganizationChart"/>
    <dgm:cxn modelId="{DC25ACC3-8982-4C11-A5A6-E0960B06A9C8}" type="presOf" srcId="{1D514881-3BB8-4840-B67B-E092B1F0D553}" destId="{3FA26642-9D6D-4AC4-BC55-DFAD36299CDC}" srcOrd="1" destOrd="0" presId="urn:microsoft.com/office/officeart/2008/layout/HalfCircleOrganizationChart"/>
    <dgm:cxn modelId="{A3D5C9CA-A584-4AF3-A2FA-8857B14E5DCC}" type="presOf" srcId="{8F1BD9D2-084A-453E-A7D9-12FE150AACD6}" destId="{A08C2774-002C-4CB3-A062-24231B90235F}" srcOrd="0" destOrd="0" presId="urn:microsoft.com/office/officeart/2008/layout/HalfCircleOrganizationChart"/>
    <dgm:cxn modelId="{4CB447DA-EBA9-4FCD-9746-D23C249B41E3}" type="presOf" srcId="{0E4CE46A-C4F8-4521-8EF7-AB616449AEDE}" destId="{F6FD3310-272F-49C5-BF0C-843B7E6E88A9}" srcOrd="0" destOrd="0" presId="urn:microsoft.com/office/officeart/2008/layout/HalfCircleOrganizationChart"/>
    <dgm:cxn modelId="{92AF32E1-A4EE-4D31-B853-78FCBB556BDA}" type="presOf" srcId="{810D97C2-DB87-4C0C-A495-746B35BDAD82}" destId="{A875F26F-4B6E-4F97-9935-E33CD18A4694}" srcOrd="0" destOrd="0" presId="urn:microsoft.com/office/officeart/2008/layout/HalfCircleOrganizationChart"/>
    <dgm:cxn modelId="{2AB1AEDE-72B1-4CB5-864A-948799AA7ABB}" type="presParOf" srcId="{F6FD3310-272F-49C5-BF0C-843B7E6E88A9}" destId="{EF5AB1E3-445A-4082-9C6A-5F98D4FE366F}" srcOrd="0" destOrd="0" presId="urn:microsoft.com/office/officeart/2008/layout/HalfCircleOrganizationChart"/>
    <dgm:cxn modelId="{A2E27391-5165-498A-83B4-6E8BC71F78A2}" type="presParOf" srcId="{EF5AB1E3-445A-4082-9C6A-5F98D4FE366F}" destId="{1679F8FD-BA23-4B98-B57E-5C49B3F59348}" srcOrd="0" destOrd="0" presId="urn:microsoft.com/office/officeart/2008/layout/HalfCircleOrganizationChart"/>
    <dgm:cxn modelId="{DD0941B1-59F9-4FB9-AAD1-912EDC8CD650}" type="presParOf" srcId="{1679F8FD-BA23-4B98-B57E-5C49B3F59348}" destId="{47F47CF8-2C02-437E-A0E2-76073FE9AA92}" srcOrd="0" destOrd="0" presId="urn:microsoft.com/office/officeart/2008/layout/HalfCircleOrganizationChart"/>
    <dgm:cxn modelId="{209408FD-D48B-4DD3-93BD-E6011D156D35}" type="presParOf" srcId="{1679F8FD-BA23-4B98-B57E-5C49B3F59348}" destId="{AA674B11-0C2A-41DC-8374-D39552FF5A62}" srcOrd="1" destOrd="0" presId="urn:microsoft.com/office/officeart/2008/layout/HalfCircleOrganizationChart"/>
    <dgm:cxn modelId="{902E4CBC-50EA-4686-9139-1D6F6384401C}" type="presParOf" srcId="{1679F8FD-BA23-4B98-B57E-5C49B3F59348}" destId="{863DE238-51EC-4552-B976-D751A126F4C6}" srcOrd="2" destOrd="0" presId="urn:microsoft.com/office/officeart/2008/layout/HalfCircleOrganizationChart"/>
    <dgm:cxn modelId="{340052A2-D342-4565-B75B-D6EE83845463}" type="presParOf" srcId="{1679F8FD-BA23-4B98-B57E-5C49B3F59348}" destId="{AD9D57D7-C42B-44B1-8418-22AA957CBC98}" srcOrd="3" destOrd="0" presId="urn:microsoft.com/office/officeart/2008/layout/HalfCircleOrganizationChart"/>
    <dgm:cxn modelId="{8B1E3611-00CD-4AFE-8EEC-D5AEA293E98B}" type="presParOf" srcId="{EF5AB1E3-445A-4082-9C6A-5F98D4FE366F}" destId="{BCC95E6E-B49E-4089-8630-71F1CE6DD32C}" srcOrd="1" destOrd="0" presId="urn:microsoft.com/office/officeart/2008/layout/HalfCircleOrganizationChart"/>
    <dgm:cxn modelId="{4E39B683-CB6D-4FB4-82DA-C11D4F6BF82A}" type="presParOf" srcId="{BCC95E6E-B49E-4089-8630-71F1CE6DD32C}" destId="{A875F26F-4B6E-4F97-9935-E33CD18A4694}" srcOrd="0" destOrd="0" presId="urn:microsoft.com/office/officeart/2008/layout/HalfCircleOrganizationChart"/>
    <dgm:cxn modelId="{944696AD-896B-4F8A-8384-EF761A1C7C59}" type="presParOf" srcId="{BCC95E6E-B49E-4089-8630-71F1CE6DD32C}" destId="{8D7A5670-5811-41D1-9A80-A48E770DAD3C}" srcOrd="1" destOrd="0" presId="urn:microsoft.com/office/officeart/2008/layout/HalfCircleOrganizationChart"/>
    <dgm:cxn modelId="{3AB2D1A4-817C-451B-B362-92543C380190}" type="presParOf" srcId="{8D7A5670-5811-41D1-9A80-A48E770DAD3C}" destId="{24ECA912-43AD-465C-BB7C-7F130F155D6F}" srcOrd="0" destOrd="0" presId="urn:microsoft.com/office/officeart/2008/layout/HalfCircleOrganizationChart"/>
    <dgm:cxn modelId="{4C76F994-D564-47CA-B1F5-CFD87B584A47}" type="presParOf" srcId="{24ECA912-43AD-465C-BB7C-7F130F155D6F}" destId="{2F0628BB-330C-4514-8458-60D05B51CA9F}" srcOrd="0" destOrd="0" presId="urn:microsoft.com/office/officeart/2008/layout/HalfCircleOrganizationChart"/>
    <dgm:cxn modelId="{2C379F2F-E9AE-4E40-81F1-98E489E39AA3}" type="presParOf" srcId="{24ECA912-43AD-465C-BB7C-7F130F155D6F}" destId="{EC4882E2-2FE7-4EC0-B4CF-7AD84A3F32E0}" srcOrd="1" destOrd="0" presId="urn:microsoft.com/office/officeart/2008/layout/HalfCircleOrganizationChart"/>
    <dgm:cxn modelId="{04CE6C08-19E9-4AD2-9BA3-A1C307C8C4C4}" type="presParOf" srcId="{24ECA912-43AD-465C-BB7C-7F130F155D6F}" destId="{F3D2F781-6B9C-4BF0-B12E-3286A01A0B02}" srcOrd="2" destOrd="0" presId="urn:microsoft.com/office/officeart/2008/layout/HalfCircleOrganizationChart"/>
    <dgm:cxn modelId="{BFE1E527-DAD1-41F7-BB72-841429F00B8D}" type="presParOf" srcId="{24ECA912-43AD-465C-BB7C-7F130F155D6F}" destId="{3FA26642-9D6D-4AC4-BC55-DFAD36299CDC}" srcOrd="3" destOrd="0" presId="urn:microsoft.com/office/officeart/2008/layout/HalfCircleOrganizationChart"/>
    <dgm:cxn modelId="{C121282B-A8CA-425E-87F7-798433CB0AF1}" type="presParOf" srcId="{8D7A5670-5811-41D1-9A80-A48E770DAD3C}" destId="{1E869F99-437E-4AC5-AF48-6D1771AEBF93}" srcOrd="1" destOrd="0" presId="urn:microsoft.com/office/officeart/2008/layout/HalfCircleOrganizationChart"/>
    <dgm:cxn modelId="{E72E063B-6522-47A1-A997-D0D4C409D374}" type="presParOf" srcId="{8D7A5670-5811-41D1-9A80-A48E770DAD3C}" destId="{C0BD0E9B-3BEF-4E47-B66D-501238F57296}" srcOrd="2" destOrd="0" presId="urn:microsoft.com/office/officeart/2008/layout/HalfCircleOrganizationChart"/>
    <dgm:cxn modelId="{1A9CEFFC-F260-4248-AD13-C0C713C7024D}" type="presParOf" srcId="{BCC95E6E-B49E-4089-8630-71F1CE6DD32C}" destId="{38B22F6C-A778-4B5C-AE54-9379BCF70BBE}" srcOrd="2" destOrd="0" presId="urn:microsoft.com/office/officeart/2008/layout/HalfCircleOrganizationChart"/>
    <dgm:cxn modelId="{F81CAEFC-375B-4677-B524-534D71F07C12}" type="presParOf" srcId="{BCC95E6E-B49E-4089-8630-71F1CE6DD32C}" destId="{8F16DD35-9C6F-4F01-B4B4-32000BAD2457}" srcOrd="3" destOrd="0" presId="urn:microsoft.com/office/officeart/2008/layout/HalfCircleOrganizationChart"/>
    <dgm:cxn modelId="{25B5466F-2020-433C-A6CD-9107D4BF8F8B}" type="presParOf" srcId="{8F16DD35-9C6F-4F01-B4B4-32000BAD2457}" destId="{744E49C6-1B49-4129-9B4D-B8B02A09AC09}" srcOrd="0" destOrd="0" presId="urn:microsoft.com/office/officeart/2008/layout/HalfCircleOrganizationChart"/>
    <dgm:cxn modelId="{FC257386-A899-4CC7-8A47-0640EC08BE37}" type="presParOf" srcId="{744E49C6-1B49-4129-9B4D-B8B02A09AC09}" destId="{A08C2774-002C-4CB3-A062-24231B90235F}" srcOrd="0" destOrd="0" presId="urn:microsoft.com/office/officeart/2008/layout/HalfCircleOrganizationChart"/>
    <dgm:cxn modelId="{09266639-346A-4E44-AE49-3C1DD0184B4D}" type="presParOf" srcId="{744E49C6-1B49-4129-9B4D-B8B02A09AC09}" destId="{AA431833-339B-4E97-87A3-229237D88182}" srcOrd="1" destOrd="0" presId="urn:microsoft.com/office/officeart/2008/layout/HalfCircleOrganizationChart"/>
    <dgm:cxn modelId="{8621C904-C580-415A-8D33-5D6A978CBDC2}" type="presParOf" srcId="{744E49C6-1B49-4129-9B4D-B8B02A09AC09}" destId="{4CCB78FF-4C6F-4921-B88F-A04CCA3898A4}" srcOrd="2" destOrd="0" presId="urn:microsoft.com/office/officeart/2008/layout/HalfCircleOrganizationChart"/>
    <dgm:cxn modelId="{2D56329C-48BD-44A1-9E4F-953CF5EC0334}" type="presParOf" srcId="{744E49C6-1B49-4129-9B4D-B8B02A09AC09}" destId="{C7F4E167-28E9-446D-AE4B-3D6CF8FD4172}" srcOrd="3" destOrd="0" presId="urn:microsoft.com/office/officeart/2008/layout/HalfCircleOrganizationChart"/>
    <dgm:cxn modelId="{2A7343BE-522C-4385-A5AC-D678CB2089E9}" type="presParOf" srcId="{8F16DD35-9C6F-4F01-B4B4-32000BAD2457}" destId="{55AAD921-2AEB-48DC-8FBB-814D63A5B0E2}" srcOrd="1" destOrd="0" presId="urn:microsoft.com/office/officeart/2008/layout/HalfCircleOrganizationChart"/>
    <dgm:cxn modelId="{6EC04610-721A-4799-9A76-BA6D4B6E1127}" type="presParOf" srcId="{8F16DD35-9C6F-4F01-B4B4-32000BAD2457}" destId="{14EB3C0F-11D7-448F-9019-E9C35B0EA5C5}" srcOrd="2" destOrd="0" presId="urn:microsoft.com/office/officeart/2008/layout/HalfCircleOrganizationChart"/>
    <dgm:cxn modelId="{55D1E948-ACD4-4764-8A2D-EFF2BD0E8BB6}" type="presParOf" srcId="{EF5AB1E3-445A-4082-9C6A-5F98D4FE366F}" destId="{2907842C-E364-4D04-A54E-E6DD5CB3C4B0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C0AE1D-DEDB-4F06-BF89-09409AF06F1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A5A86CC-B750-4471-968F-817995FDF846}">
      <dgm:prSet phldrT="[Tekst]" custT="1"/>
      <dgm:spPr/>
      <dgm:t>
        <a:bodyPr/>
        <a:lstStyle/>
        <a:p>
          <a:r>
            <a:rPr lang="pl-PL" sz="2000" b="1" dirty="0" err="1">
              <a:latin typeface="Arial" panose="020B0604020202020204" pitchFamily="34" charset="0"/>
              <a:cs typeface="Arial" panose="020B0604020202020204" pitchFamily="34" charset="0"/>
            </a:rPr>
            <a:t>Finding</a:t>
          </a:r>
          <a:r>
            <a:rPr lang="pl-PL" sz="2000" b="1" dirty="0">
              <a:latin typeface="Arial" panose="020B0604020202020204" pitchFamily="34" charset="0"/>
              <a:cs typeface="Arial" panose="020B0604020202020204" pitchFamily="34" charset="0"/>
            </a:rPr>
            <a:t> the </a:t>
          </a:r>
          <a:r>
            <a:rPr lang="pl-PL" sz="2000" b="1" dirty="0" err="1">
              <a:latin typeface="Arial" panose="020B0604020202020204" pitchFamily="34" charset="0"/>
              <a:cs typeface="Arial" panose="020B0604020202020204" pitchFamily="34" charset="0"/>
            </a:rPr>
            <a:t>company</a:t>
          </a:r>
          <a:endParaRPr lang="pl-PL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1D637E-3AE2-4EE5-89CF-D007F251D313}" type="parTrans" cxnId="{869FD94D-8A2A-426A-AD7E-11E4B5C4B784}">
      <dgm:prSet/>
      <dgm:spPr/>
      <dgm:t>
        <a:bodyPr/>
        <a:lstStyle/>
        <a:p>
          <a:endParaRPr lang="pl-PL"/>
        </a:p>
      </dgm:t>
    </dgm:pt>
    <dgm:pt modelId="{02BC757D-8738-4EB5-BE11-E5266CC58C9C}" type="sibTrans" cxnId="{869FD94D-8A2A-426A-AD7E-11E4B5C4B784}">
      <dgm:prSet/>
      <dgm:spPr/>
      <dgm:t>
        <a:bodyPr/>
        <a:lstStyle/>
        <a:p>
          <a:endParaRPr lang="pl-PL"/>
        </a:p>
      </dgm:t>
    </dgm:pt>
    <dgm:pt modelId="{2DD27580-1FDB-4508-8B67-BD26549BDD5C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Delivering all </a:t>
          </a:r>
          <a:br>
            <a:rPr lang="pl-PL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application documents </a:t>
          </a:r>
          <a:br>
            <a:rPr lang="pl-PL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pl-PL" sz="1800" b="1" dirty="0">
              <a:latin typeface="Arial" panose="020B0604020202020204" pitchFamily="34" charset="0"/>
              <a:cs typeface="Arial" panose="020B0604020202020204" pitchFamily="34" charset="0"/>
            </a:rPr>
            <a:t> the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 International Centre</a:t>
          </a:r>
          <a:endParaRPr lang="pl-PL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8CCD93-E32E-4CD0-A025-6E86FD914F05}" type="parTrans" cxnId="{5ACF12BD-A5A4-4D8B-AC66-135558B12E32}">
      <dgm:prSet/>
      <dgm:spPr/>
      <dgm:t>
        <a:bodyPr/>
        <a:lstStyle/>
        <a:p>
          <a:endParaRPr lang="pl-PL"/>
        </a:p>
      </dgm:t>
    </dgm:pt>
    <dgm:pt modelId="{30C09F1E-75FF-42E5-B845-0D312BB26D40}" type="sibTrans" cxnId="{5ACF12BD-A5A4-4D8B-AC66-135558B12E32}">
      <dgm:prSet/>
      <dgm:spPr/>
      <dgm:t>
        <a:bodyPr/>
        <a:lstStyle/>
        <a:p>
          <a:endParaRPr lang="pl-PL"/>
        </a:p>
      </dgm:t>
    </dgm:pt>
    <dgm:pt modelId="{C8FC621D-7A08-45D5-9F32-DD70F3A97D85}">
      <dgm:prSet phldrT="[Tekst]" custT="1"/>
      <dgm:spPr/>
      <dgm:t>
        <a:bodyPr/>
        <a:lstStyle/>
        <a:p>
          <a:r>
            <a:rPr lang="pl-PL" sz="2000" b="1" dirty="0" err="1">
              <a:latin typeface="Arial" panose="020B0604020202020204" pitchFamily="34" charset="0"/>
              <a:cs typeface="Arial" panose="020B0604020202020204" pitchFamily="34" charset="0"/>
            </a:rPr>
            <a:t>Traineeships</a:t>
          </a:r>
          <a:r>
            <a:rPr lang="pl-PL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2000" b="1" dirty="0" err="1">
              <a:latin typeface="Arial" panose="020B0604020202020204" pitchFamily="34" charset="0"/>
              <a:cs typeface="Arial" panose="020B0604020202020204" pitchFamily="34" charset="0"/>
            </a:rPr>
            <a:t>abroad</a:t>
          </a:r>
          <a:endParaRPr lang="pl-PL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4D0C19-BBCB-4FCF-A8DB-ADE431BF274C}" type="parTrans" cxnId="{0903310A-9C37-48FC-B6DF-937A38758691}">
      <dgm:prSet/>
      <dgm:spPr/>
      <dgm:t>
        <a:bodyPr/>
        <a:lstStyle/>
        <a:p>
          <a:endParaRPr lang="pl-PL"/>
        </a:p>
      </dgm:t>
    </dgm:pt>
    <dgm:pt modelId="{290C84C3-F078-4FEF-807C-D2B2D468EB27}" type="sibTrans" cxnId="{0903310A-9C37-48FC-B6DF-937A38758691}">
      <dgm:prSet/>
      <dgm:spPr/>
      <dgm:t>
        <a:bodyPr/>
        <a:lstStyle/>
        <a:p>
          <a:endParaRPr lang="pl-PL"/>
        </a:p>
      </dgm:t>
    </dgm:pt>
    <dgm:pt modelId="{31885198-3BD3-4B48-928A-7913E9311520}">
      <dgm:prSet phldrT="[Tekst]" custT="1"/>
      <dgm:spPr/>
      <dgm:t>
        <a:bodyPr/>
        <a:lstStyle/>
        <a:p>
          <a:r>
            <a:rPr lang="pl-PL" sz="2000" b="1" dirty="0" err="1">
              <a:latin typeface="Arial" panose="020B0604020202020204" pitchFamily="34" charset="0"/>
              <a:cs typeface="Arial" panose="020B0604020202020204" pitchFamily="34" charset="0"/>
            </a:rPr>
            <a:t>Recognition</a:t>
          </a:r>
          <a:r>
            <a:rPr lang="pl-PL" sz="2000" b="1" dirty="0">
              <a:latin typeface="Arial" panose="020B0604020202020204" pitchFamily="34" charset="0"/>
              <a:cs typeface="Arial" panose="020B0604020202020204" pitchFamily="34" charset="0"/>
            </a:rPr>
            <a:t> of the </a:t>
          </a:r>
          <a:r>
            <a:rPr lang="pl-PL" sz="2000" b="1" dirty="0" err="1">
              <a:latin typeface="Arial" panose="020B0604020202020204" pitchFamily="34" charset="0"/>
              <a:cs typeface="Arial" panose="020B0604020202020204" pitchFamily="34" charset="0"/>
            </a:rPr>
            <a:t>traineeships</a:t>
          </a:r>
          <a:endParaRPr lang="pl-PL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pl-PL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53954B-C6CF-4A75-8155-9D213E787FD0}" type="parTrans" cxnId="{A76A8690-6CCD-4D75-A5C4-B0BD927818EA}">
      <dgm:prSet/>
      <dgm:spPr/>
      <dgm:t>
        <a:bodyPr/>
        <a:lstStyle/>
        <a:p>
          <a:endParaRPr lang="pl-PL"/>
        </a:p>
      </dgm:t>
    </dgm:pt>
    <dgm:pt modelId="{EDF86A6F-AEF0-4F12-8AD3-EEFF76725A5B}" type="sibTrans" cxnId="{A76A8690-6CCD-4D75-A5C4-B0BD927818EA}">
      <dgm:prSet/>
      <dgm:spPr/>
      <dgm:t>
        <a:bodyPr/>
        <a:lstStyle/>
        <a:p>
          <a:endParaRPr lang="pl-PL"/>
        </a:p>
      </dgm:t>
    </dgm:pt>
    <dgm:pt modelId="{3023F359-8309-4AB1-B2BE-C5EAF897C7CF}" type="pres">
      <dgm:prSet presAssocID="{81C0AE1D-DEDB-4F06-BF89-09409AF06F1C}" presName="Name0" presStyleCnt="0">
        <dgm:presLayoutVars>
          <dgm:chMax val="7"/>
          <dgm:chPref val="5"/>
        </dgm:presLayoutVars>
      </dgm:prSet>
      <dgm:spPr/>
    </dgm:pt>
    <dgm:pt modelId="{E1D0C2D3-6057-45D1-8D80-04215B74C3D7}" type="pres">
      <dgm:prSet presAssocID="{81C0AE1D-DEDB-4F06-BF89-09409AF06F1C}" presName="arrowNode" presStyleLbl="node1" presStyleIdx="0" presStyleCnt="1"/>
      <dgm:spPr/>
    </dgm:pt>
    <dgm:pt modelId="{B9AE7B85-1B5E-48A6-A745-9430C0FDA136}" type="pres">
      <dgm:prSet presAssocID="{0A5A86CC-B750-4471-968F-817995FDF846}" presName="txNode1" presStyleLbl="revTx" presStyleIdx="0" presStyleCnt="4" custLinFactNeighborX="-23616" custLinFactNeighborY="8794">
        <dgm:presLayoutVars>
          <dgm:bulletEnabled val="1"/>
        </dgm:presLayoutVars>
      </dgm:prSet>
      <dgm:spPr/>
    </dgm:pt>
    <dgm:pt modelId="{E2C2E26F-5102-4085-9E89-552428DB53A2}" type="pres">
      <dgm:prSet presAssocID="{2DD27580-1FDB-4508-8B67-BD26549BDD5C}" presName="txNode2" presStyleLbl="revTx" presStyleIdx="1" presStyleCnt="4" custScaleX="112333" custScaleY="104347" custLinFactNeighborX="-3696" custLinFactNeighborY="-85427">
        <dgm:presLayoutVars>
          <dgm:bulletEnabled val="1"/>
        </dgm:presLayoutVars>
      </dgm:prSet>
      <dgm:spPr/>
    </dgm:pt>
    <dgm:pt modelId="{5F00831C-4367-49DE-BE98-74DF3149B87B}" type="pres">
      <dgm:prSet presAssocID="{30C09F1E-75FF-42E5-B845-0D312BB26D40}" presName="dotNode2" presStyleCnt="0"/>
      <dgm:spPr/>
    </dgm:pt>
    <dgm:pt modelId="{69A722B1-C8D3-41D0-9F5B-75EF082348B2}" type="pres">
      <dgm:prSet presAssocID="{30C09F1E-75FF-42E5-B845-0D312BB26D40}" presName="dotRepeatNode" presStyleLbl="fgShp" presStyleIdx="0" presStyleCnt="2"/>
      <dgm:spPr/>
    </dgm:pt>
    <dgm:pt modelId="{69772F2A-757D-437A-9DFA-947136E7CDBA}" type="pres">
      <dgm:prSet presAssocID="{C8FC621D-7A08-45D5-9F32-DD70F3A97D85}" presName="txNode3" presStyleLbl="revTx" presStyleIdx="2" presStyleCnt="4" custScaleX="123096" custLinFactNeighborX="-29000" custLinFactNeighborY="-5083">
        <dgm:presLayoutVars>
          <dgm:bulletEnabled val="1"/>
        </dgm:presLayoutVars>
      </dgm:prSet>
      <dgm:spPr/>
    </dgm:pt>
    <dgm:pt modelId="{B543B0BC-736F-427B-B4F8-524126C845AC}" type="pres">
      <dgm:prSet presAssocID="{290C84C3-F078-4FEF-807C-D2B2D468EB27}" presName="dotNode3" presStyleCnt="0"/>
      <dgm:spPr/>
    </dgm:pt>
    <dgm:pt modelId="{7BDDD99D-4EF3-4A1B-B2E8-38B1BEFEE6CB}" type="pres">
      <dgm:prSet presAssocID="{290C84C3-F078-4FEF-807C-D2B2D468EB27}" presName="dotRepeatNode" presStyleLbl="fgShp" presStyleIdx="1" presStyleCnt="2"/>
      <dgm:spPr/>
    </dgm:pt>
    <dgm:pt modelId="{8440FB0A-2EEB-48C0-9FE9-2E1675CF99A3}" type="pres">
      <dgm:prSet presAssocID="{31885198-3BD3-4B48-928A-7913E9311520}" presName="txNode4" presStyleLbl="revTx" presStyleIdx="3" presStyleCnt="4" custLinFactNeighborX="-3045" custLinFactNeighborY="74">
        <dgm:presLayoutVars>
          <dgm:bulletEnabled val="1"/>
        </dgm:presLayoutVars>
      </dgm:prSet>
      <dgm:spPr/>
    </dgm:pt>
  </dgm:ptLst>
  <dgm:cxnLst>
    <dgm:cxn modelId="{0903310A-9C37-48FC-B6DF-937A38758691}" srcId="{81C0AE1D-DEDB-4F06-BF89-09409AF06F1C}" destId="{C8FC621D-7A08-45D5-9F32-DD70F3A97D85}" srcOrd="2" destOrd="0" parTransId="{094D0C19-BBCB-4FCF-A8DB-ADE431BF274C}" sibTransId="{290C84C3-F078-4FEF-807C-D2B2D468EB27}"/>
    <dgm:cxn modelId="{8CC0290F-B20C-474E-A0B4-206AB1E7616A}" type="presOf" srcId="{C8FC621D-7A08-45D5-9F32-DD70F3A97D85}" destId="{69772F2A-757D-437A-9DFA-947136E7CDBA}" srcOrd="0" destOrd="0" presId="urn:microsoft.com/office/officeart/2009/3/layout/DescendingProcess"/>
    <dgm:cxn modelId="{8C2D0B25-6C0C-4585-A577-C107BC805468}" type="presOf" srcId="{30C09F1E-75FF-42E5-B845-0D312BB26D40}" destId="{69A722B1-C8D3-41D0-9F5B-75EF082348B2}" srcOrd="0" destOrd="0" presId="urn:microsoft.com/office/officeart/2009/3/layout/DescendingProcess"/>
    <dgm:cxn modelId="{869FD94D-8A2A-426A-AD7E-11E4B5C4B784}" srcId="{81C0AE1D-DEDB-4F06-BF89-09409AF06F1C}" destId="{0A5A86CC-B750-4471-968F-817995FDF846}" srcOrd="0" destOrd="0" parTransId="{C11D637E-3AE2-4EE5-89CF-D007F251D313}" sibTransId="{02BC757D-8738-4EB5-BE11-E5266CC58C9C}"/>
    <dgm:cxn modelId="{A76A8690-6CCD-4D75-A5C4-B0BD927818EA}" srcId="{81C0AE1D-DEDB-4F06-BF89-09409AF06F1C}" destId="{31885198-3BD3-4B48-928A-7913E9311520}" srcOrd="3" destOrd="0" parTransId="{0453954B-C6CF-4A75-8155-9D213E787FD0}" sibTransId="{EDF86A6F-AEF0-4F12-8AD3-EEFF76725A5B}"/>
    <dgm:cxn modelId="{D4137191-4D3B-40CC-8377-DA017CACA0E7}" type="presOf" srcId="{290C84C3-F078-4FEF-807C-D2B2D468EB27}" destId="{7BDDD99D-4EF3-4A1B-B2E8-38B1BEFEE6CB}" srcOrd="0" destOrd="0" presId="urn:microsoft.com/office/officeart/2009/3/layout/DescendingProcess"/>
    <dgm:cxn modelId="{5ACF12BD-A5A4-4D8B-AC66-135558B12E32}" srcId="{81C0AE1D-DEDB-4F06-BF89-09409AF06F1C}" destId="{2DD27580-1FDB-4508-8B67-BD26549BDD5C}" srcOrd="1" destOrd="0" parTransId="{898CCD93-E32E-4CD0-A025-6E86FD914F05}" sibTransId="{30C09F1E-75FF-42E5-B845-0D312BB26D40}"/>
    <dgm:cxn modelId="{3B14C9CA-1E67-4B7F-A7DC-C12B1C670327}" type="presOf" srcId="{31885198-3BD3-4B48-928A-7913E9311520}" destId="{8440FB0A-2EEB-48C0-9FE9-2E1675CF99A3}" srcOrd="0" destOrd="0" presId="urn:microsoft.com/office/officeart/2009/3/layout/DescendingProcess"/>
    <dgm:cxn modelId="{B1DECBD2-6C1F-442B-B7A5-3C063AE0AB78}" type="presOf" srcId="{0A5A86CC-B750-4471-968F-817995FDF846}" destId="{B9AE7B85-1B5E-48A6-A745-9430C0FDA136}" srcOrd="0" destOrd="0" presId="urn:microsoft.com/office/officeart/2009/3/layout/DescendingProcess"/>
    <dgm:cxn modelId="{EB266AD8-09C3-432B-A339-62EF6B739C6E}" type="presOf" srcId="{2DD27580-1FDB-4508-8B67-BD26549BDD5C}" destId="{E2C2E26F-5102-4085-9E89-552428DB53A2}" srcOrd="0" destOrd="0" presId="urn:microsoft.com/office/officeart/2009/3/layout/DescendingProcess"/>
    <dgm:cxn modelId="{5EF94EE7-66FA-4E1A-8C05-E4165B936393}" type="presOf" srcId="{81C0AE1D-DEDB-4F06-BF89-09409AF06F1C}" destId="{3023F359-8309-4AB1-B2BE-C5EAF897C7CF}" srcOrd="0" destOrd="0" presId="urn:microsoft.com/office/officeart/2009/3/layout/DescendingProcess"/>
    <dgm:cxn modelId="{7055A6E5-E4A1-40A5-B78C-CE49DEF77F55}" type="presParOf" srcId="{3023F359-8309-4AB1-B2BE-C5EAF897C7CF}" destId="{E1D0C2D3-6057-45D1-8D80-04215B74C3D7}" srcOrd="0" destOrd="0" presId="urn:microsoft.com/office/officeart/2009/3/layout/DescendingProcess"/>
    <dgm:cxn modelId="{5E61C5DE-09EB-4665-81FA-699945DEBBE2}" type="presParOf" srcId="{3023F359-8309-4AB1-B2BE-C5EAF897C7CF}" destId="{B9AE7B85-1B5E-48A6-A745-9430C0FDA136}" srcOrd="1" destOrd="0" presId="urn:microsoft.com/office/officeart/2009/3/layout/DescendingProcess"/>
    <dgm:cxn modelId="{37BA7A07-73CF-4CB9-A041-9D1E0B045656}" type="presParOf" srcId="{3023F359-8309-4AB1-B2BE-C5EAF897C7CF}" destId="{E2C2E26F-5102-4085-9E89-552428DB53A2}" srcOrd="2" destOrd="0" presId="urn:microsoft.com/office/officeart/2009/3/layout/DescendingProcess"/>
    <dgm:cxn modelId="{FAA63E72-D73E-4C30-A0CF-E1404502881E}" type="presParOf" srcId="{3023F359-8309-4AB1-B2BE-C5EAF897C7CF}" destId="{5F00831C-4367-49DE-BE98-74DF3149B87B}" srcOrd="3" destOrd="0" presId="urn:microsoft.com/office/officeart/2009/3/layout/DescendingProcess"/>
    <dgm:cxn modelId="{20D81097-9424-41C0-A3EF-791307E8DAF4}" type="presParOf" srcId="{5F00831C-4367-49DE-BE98-74DF3149B87B}" destId="{69A722B1-C8D3-41D0-9F5B-75EF082348B2}" srcOrd="0" destOrd="0" presId="urn:microsoft.com/office/officeart/2009/3/layout/DescendingProcess"/>
    <dgm:cxn modelId="{621518E5-E625-4507-A204-A576020B61C7}" type="presParOf" srcId="{3023F359-8309-4AB1-B2BE-C5EAF897C7CF}" destId="{69772F2A-757D-437A-9DFA-947136E7CDBA}" srcOrd="4" destOrd="0" presId="urn:microsoft.com/office/officeart/2009/3/layout/DescendingProcess"/>
    <dgm:cxn modelId="{8AD3CC3F-5577-47C3-A491-A8C59A02A8C8}" type="presParOf" srcId="{3023F359-8309-4AB1-B2BE-C5EAF897C7CF}" destId="{B543B0BC-736F-427B-B4F8-524126C845AC}" srcOrd="5" destOrd="0" presId="urn:microsoft.com/office/officeart/2009/3/layout/DescendingProcess"/>
    <dgm:cxn modelId="{F4B72A26-2C28-4162-B7C1-03DCCE0FFD57}" type="presParOf" srcId="{B543B0BC-736F-427B-B4F8-524126C845AC}" destId="{7BDDD99D-4EF3-4A1B-B2E8-38B1BEFEE6CB}" srcOrd="0" destOrd="0" presId="urn:microsoft.com/office/officeart/2009/3/layout/DescendingProcess"/>
    <dgm:cxn modelId="{ECEF8646-27E0-4783-8899-1CC104365CBD}" type="presParOf" srcId="{3023F359-8309-4AB1-B2BE-C5EAF897C7CF}" destId="{8440FB0A-2EEB-48C0-9FE9-2E1675CF99A3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06A27-DA5D-4261-998B-9A6015D311B4}">
      <dsp:nvSpPr>
        <dsp:cNvPr id="0" name=""/>
        <dsp:cNvSpPr/>
      </dsp:nvSpPr>
      <dsp:spPr>
        <a:xfrm>
          <a:off x="3829771" y="2263735"/>
          <a:ext cx="520238" cy="1535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119" y="0"/>
              </a:lnTo>
              <a:lnTo>
                <a:pt x="260119" y="1535390"/>
              </a:lnTo>
              <a:lnTo>
                <a:pt x="520238" y="1535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9362" y="2990902"/>
        <a:ext cx="81056" cy="81056"/>
      </dsp:txXfrm>
    </dsp:sp>
    <dsp:sp modelId="{B53873DF-9A7A-470F-966A-691A5464EE35}">
      <dsp:nvSpPr>
        <dsp:cNvPr id="0" name=""/>
        <dsp:cNvSpPr/>
      </dsp:nvSpPr>
      <dsp:spPr>
        <a:xfrm>
          <a:off x="7130446" y="2739508"/>
          <a:ext cx="556087" cy="646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043" y="0"/>
              </a:lnTo>
              <a:lnTo>
                <a:pt x="278043" y="646667"/>
              </a:lnTo>
              <a:lnTo>
                <a:pt x="556087" y="646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87167" y="3041520"/>
        <a:ext cx="42644" cy="42644"/>
      </dsp:txXfrm>
    </dsp:sp>
    <dsp:sp modelId="{F8972AE5-F461-4291-AB2D-F3188B81E23B}">
      <dsp:nvSpPr>
        <dsp:cNvPr id="0" name=""/>
        <dsp:cNvSpPr/>
      </dsp:nvSpPr>
      <dsp:spPr>
        <a:xfrm>
          <a:off x="7130446" y="2118479"/>
          <a:ext cx="556087" cy="621029"/>
        </a:xfrm>
        <a:custGeom>
          <a:avLst/>
          <a:gdLst/>
          <a:ahLst/>
          <a:cxnLst/>
          <a:rect l="0" t="0" r="0" b="0"/>
          <a:pathLst>
            <a:path>
              <a:moveTo>
                <a:pt x="0" y="621029"/>
              </a:moveTo>
              <a:lnTo>
                <a:pt x="278043" y="621029"/>
              </a:lnTo>
              <a:lnTo>
                <a:pt x="278043" y="0"/>
              </a:lnTo>
              <a:lnTo>
                <a:pt x="556087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87649" y="2408153"/>
        <a:ext cx="41680" cy="41680"/>
      </dsp:txXfrm>
    </dsp:sp>
    <dsp:sp modelId="{7C37A78C-8BDB-434C-9968-DA016C473F98}">
      <dsp:nvSpPr>
        <dsp:cNvPr id="0" name=""/>
        <dsp:cNvSpPr/>
      </dsp:nvSpPr>
      <dsp:spPr>
        <a:xfrm>
          <a:off x="3829771" y="2263735"/>
          <a:ext cx="520238" cy="475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119" y="0"/>
              </a:lnTo>
              <a:lnTo>
                <a:pt x="260119" y="475773"/>
              </a:lnTo>
              <a:lnTo>
                <a:pt x="520238" y="4757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2265" y="2483997"/>
        <a:ext cx="35249" cy="35249"/>
      </dsp:txXfrm>
    </dsp:sp>
    <dsp:sp modelId="{4A9127C9-2706-4935-A4CE-5EC60ED3C7BA}">
      <dsp:nvSpPr>
        <dsp:cNvPr id="0" name=""/>
        <dsp:cNvSpPr/>
      </dsp:nvSpPr>
      <dsp:spPr>
        <a:xfrm>
          <a:off x="3829771" y="806575"/>
          <a:ext cx="520238" cy="1457159"/>
        </a:xfrm>
        <a:custGeom>
          <a:avLst/>
          <a:gdLst/>
          <a:ahLst/>
          <a:cxnLst/>
          <a:rect l="0" t="0" r="0" b="0"/>
          <a:pathLst>
            <a:path>
              <a:moveTo>
                <a:pt x="0" y="1457159"/>
              </a:moveTo>
              <a:lnTo>
                <a:pt x="260119" y="1457159"/>
              </a:lnTo>
              <a:lnTo>
                <a:pt x="260119" y="0"/>
              </a:lnTo>
              <a:lnTo>
                <a:pt x="52023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51209" y="1496474"/>
        <a:ext cx="77362" cy="77362"/>
      </dsp:txXfrm>
    </dsp:sp>
    <dsp:sp modelId="{CBFB8B89-96DE-4B5C-B4B1-EA8B5D77DF21}">
      <dsp:nvSpPr>
        <dsp:cNvPr id="0" name=""/>
        <dsp:cNvSpPr/>
      </dsp:nvSpPr>
      <dsp:spPr>
        <a:xfrm rot="16200000">
          <a:off x="1515305" y="595859"/>
          <a:ext cx="1293179" cy="33357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2700" tIns="12700" rIns="12700" bIns="12700" numCol="1" spcCol="1270" anchor="ctr" anchorCtr="0">
          <a:noAutofit/>
        </a:bodyPr>
        <a:lstStyle/>
        <a:p>
          <a:pPr marL="87313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228975" algn="r"/>
            </a:tabLst>
          </a:pPr>
          <a:r>
            <a:rPr lang="pl-PL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Proof of l</a:t>
          </a:r>
          <a:r>
            <a:rPr lang="en-US" sz="2000" kern="12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anguage</a:t>
          </a:r>
          <a:r>
            <a:rPr lang="en-US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proficiency</a:t>
          </a:r>
          <a:r>
            <a:rPr lang="pl-PL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</a:t>
          </a:r>
          <a:r>
            <a:rPr lang="pl-PL" sz="2000" kern="12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at</a:t>
          </a:r>
          <a:r>
            <a:rPr lang="pl-PL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a </a:t>
          </a:r>
          <a:r>
            <a:rPr lang="pl-PL" sz="2000" kern="12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specific</a:t>
          </a:r>
          <a:r>
            <a:rPr lang="pl-PL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</a:t>
          </a:r>
          <a:r>
            <a:rPr lang="pl-PL" sz="2000" kern="12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level</a:t>
          </a:r>
          <a:br>
            <a:rPr lang="pl-PL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</a:br>
          <a:r>
            <a:rPr lang="pl-PL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i</a:t>
          </a:r>
          <a:r>
            <a:rPr lang="en-US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s also </a:t>
          </a:r>
          <a:r>
            <a:rPr lang="pl-PL" sz="2000" kern="1200" spc="0" dirty="0" err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recognized</a:t>
          </a:r>
          <a:r>
            <a:rPr lang="pl-PL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as</a:t>
          </a:r>
          <a:r>
            <a:rPr lang="en-US" sz="2000" kern="1200" spc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:</a:t>
          </a:r>
          <a:endParaRPr lang="pl-PL" sz="2000" kern="1200" spc="0" dirty="0">
            <a:latin typeface="Arial" panose="020B0604020202020204" pitchFamily="34" charset="0"/>
            <a:ea typeface="Arial Unicode MS" panose="020B0604020202020204" pitchFamily="34" charset="-128"/>
            <a:cs typeface="Arial" panose="020B0604020202020204" pitchFamily="34" charset="0"/>
          </a:endParaRPr>
        </a:p>
      </dsp:txBody>
      <dsp:txXfrm>
        <a:off x="1515305" y="595859"/>
        <a:ext cx="1293179" cy="3335752"/>
      </dsp:txXfrm>
    </dsp:sp>
    <dsp:sp modelId="{73AB3160-D368-4677-BB3D-D4F952A0DC93}">
      <dsp:nvSpPr>
        <dsp:cNvPr id="0" name=""/>
        <dsp:cNvSpPr/>
      </dsp:nvSpPr>
      <dsp:spPr>
        <a:xfrm>
          <a:off x="4350009" y="247300"/>
          <a:ext cx="5893218" cy="11185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92075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400" b="1" kern="1200" dirty="0">
              <a:latin typeface="Arial" panose="020B0604020202020204" pitchFamily="34" charset="0"/>
              <a:cs typeface="Arial" panose="020B0604020202020204" pitchFamily="34" charset="0"/>
            </a:rPr>
            <a:t>(B2) 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→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in case of graduating from secondary school </a:t>
          </a:r>
          <a:r>
            <a:rPr lang="pl-PL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abroad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or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 Poland with foreign language of instruction and obtaining relevant confirmation about 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language waiver when applying for studies in a given country (incl. International Baccalaureate: IB and European Baccalaureate: EB)</a:t>
          </a:r>
          <a:endParaRPr lang="pl-PL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009" y="247300"/>
        <a:ext cx="5893218" cy="1118549"/>
      </dsp:txXfrm>
    </dsp:sp>
    <dsp:sp modelId="{ECE36ADD-AAE2-42CE-8441-B55AE94503F6}">
      <dsp:nvSpPr>
        <dsp:cNvPr id="0" name=""/>
        <dsp:cNvSpPr/>
      </dsp:nvSpPr>
      <dsp:spPr>
        <a:xfrm>
          <a:off x="4350009" y="2315661"/>
          <a:ext cx="2780436" cy="8476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87313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>
              <a:tab pos="87313" algn="l"/>
            </a:tabLst>
          </a:pPr>
          <a:r>
            <a:rPr lang="pl-PL" sz="1400" b="1" kern="1200" dirty="0">
              <a:latin typeface="Arial" panose="020B0604020202020204" pitchFamily="34" charset="0"/>
              <a:cs typeface="Arial" panose="020B0604020202020204" pitchFamily="34" charset="0"/>
            </a:rPr>
            <a:t>(C1)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 →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in case of graduating from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 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higher education institution in</a:t>
          </a:r>
          <a:r>
            <a:rPr lang="pl-PL" sz="1400" kern="1200" dirty="0">
              <a:latin typeface="Arial" panose="020B0604020202020204" pitchFamily="34" charset="0"/>
              <a:cs typeface="Arial" panose="020B0604020202020204" pitchFamily="34" charset="0"/>
            </a:rPr>
            <a:t> a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foreign language (both in Poland and abroad), incl.:</a:t>
          </a:r>
          <a:endParaRPr lang="pl-PL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009" y="2315661"/>
        <a:ext cx="2780436" cy="847693"/>
      </dsp:txXfrm>
    </dsp:sp>
    <dsp:sp modelId="{6053CD3A-2D3C-44AE-89C3-8DAFF0BABAC5}">
      <dsp:nvSpPr>
        <dsp:cNvPr id="0" name=""/>
        <dsp:cNvSpPr/>
      </dsp:nvSpPr>
      <dsp:spPr>
        <a:xfrm>
          <a:off x="7686533" y="1577773"/>
          <a:ext cx="2780436" cy="10814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87313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diploma of graduating from higher education studies in philology or applied linguistics</a:t>
          </a:r>
          <a:endParaRPr lang="pl-PL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86533" y="1577773"/>
        <a:ext cx="2780436" cy="1081411"/>
      </dsp:txXfrm>
    </dsp:sp>
    <dsp:sp modelId="{6530B1B3-1752-4780-AB75-3DB9B6B3C52D}">
      <dsp:nvSpPr>
        <dsp:cNvPr id="0" name=""/>
        <dsp:cNvSpPr/>
      </dsp:nvSpPr>
      <dsp:spPr>
        <a:xfrm>
          <a:off x="7686533" y="2871108"/>
          <a:ext cx="2780436" cy="10301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74625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diploma of graduating from higher education studies in foreign language (on the basis of diploma and diploma supplement)</a:t>
          </a:r>
          <a:endParaRPr lang="pl-PL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86533" y="2871108"/>
        <a:ext cx="2780436" cy="1030134"/>
      </dsp:txXfrm>
    </dsp:sp>
    <dsp:sp modelId="{EEF15C67-B716-43FE-9C7E-8F8BDC49DDF8}">
      <dsp:nvSpPr>
        <dsp:cNvPr id="0" name=""/>
        <dsp:cNvSpPr/>
      </dsp:nvSpPr>
      <dsp:spPr>
        <a:xfrm>
          <a:off x="4350009" y="3375279"/>
          <a:ext cx="2780436" cy="8476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87313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pl-PL" sz="1400" b="1" kern="120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rPr>
            <a:t>BILINGUAL SECONDARY SCHOOL FINAL EXAM IS NOT RECOGNISED</a:t>
          </a:r>
          <a:endParaRPr lang="pl-PL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009" y="3375279"/>
        <a:ext cx="2780436" cy="847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2F6C-A778-4B5C-AE54-9379BCF70BBE}">
      <dsp:nvSpPr>
        <dsp:cNvPr id="0" name=""/>
        <dsp:cNvSpPr/>
      </dsp:nvSpPr>
      <dsp:spPr>
        <a:xfrm>
          <a:off x="3636404" y="839483"/>
          <a:ext cx="1744045" cy="528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274"/>
              </a:lnTo>
              <a:lnTo>
                <a:pt x="1744045" y="264274"/>
              </a:lnTo>
              <a:lnTo>
                <a:pt x="1744045" y="528548"/>
              </a:lnTo>
            </a:path>
          </a:pathLst>
        </a:cu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5F26F-4B6E-4F97-9935-E33CD18A4694}">
      <dsp:nvSpPr>
        <dsp:cNvPr id="0" name=""/>
        <dsp:cNvSpPr/>
      </dsp:nvSpPr>
      <dsp:spPr>
        <a:xfrm>
          <a:off x="1763481" y="839483"/>
          <a:ext cx="1872922" cy="528548"/>
        </a:xfrm>
        <a:custGeom>
          <a:avLst/>
          <a:gdLst/>
          <a:ahLst/>
          <a:cxnLst/>
          <a:rect l="0" t="0" r="0" b="0"/>
          <a:pathLst>
            <a:path>
              <a:moveTo>
                <a:pt x="1872922" y="0"/>
              </a:moveTo>
              <a:lnTo>
                <a:pt x="1872922" y="264274"/>
              </a:lnTo>
              <a:lnTo>
                <a:pt x="0" y="264274"/>
              </a:lnTo>
              <a:lnTo>
                <a:pt x="0" y="528548"/>
              </a:lnTo>
            </a:path>
          </a:pathLst>
        </a:cu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74B11-0C2A-41DC-8374-D39552FF5A62}">
      <dsp:nvSpPr>
        <dsp:cNvPr id="0" name=""/>
        <dsp:cNvSpPr/>
      </dsp:nvSpPr>
      <dsp:spPr>
        <a:xfrm>
          <a:off x="3007180" y="292612"/>
          <a:ext cx="1258447" cy="546871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DE238-51EC-4552-B976-D751A126F4C6}">
      <dsp:nvSpPr>
        <dsp:cNvPr id="0" name=""/>
        <dsp:cNvSpPr/>
      </dsp:nvSpPr>
      <dsp:spPr>
        <a:xfrm>
          <a:off x="3007180" y="292612"/>
          <a:ext cx="1258447" cy="546871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47CF8-2C02-437E-A0E2-76073FE9AA92}">
      <dsp:nvSpPr>
        <dsp:cNvPr id="0" name=""/>
        <dsp:cNvSpPr/>
      </dsp:nvSpPr>
      <dsp:spPr>
        <a:xfrm>
          <a:off x="2377956" y="391049"/>
          <a:ext cx="2516895" cy="349997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CRITERIA</a:t>
          </a:r>
        </a:p>
      </dsp:txBody>
      <dsp:txXfrm>
        <a:off x="2377956" y="391049"/>
        <a:ext cx="2516895" cy="349997"/>
      </dsp:txXfrm>
    </dsp:sp>
    <dsp:sp modelId="{EC4882E2-2FE7-4EC0-B4CF-7AD84A3F32E0}">
      <dsp:nvSpPr>
        <dsp:cNvPr id="0" name=""/>
        <dsp:cNvSpPr/>
      </dsp:nvSpPr>
      <dsp:spPr>
        <a:xfrm>
          <a:off x="1023595" y="1368031"/>
          <a:ext cx="1479771" cy="1368499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2F781-6B9C-4BF0-B12E-3286A01A0B02}">
      <dsp:nvSpPr>
        <dsp:cNvPr id="0" name=""/>
        <dsp:cNvSpPr/>
      </dsp:nvSpPr>
      <dsp:spPr>
        <a:xfrm>
          <a:off x="1023595" y="1368031"/>
          <a:ext cx="1479771" cy="1368499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628BB-330C-4514-8458-60D05B51CA9F}">
      <dsp:nvSpPr>
        <dsp:cNvPr id="0" name=""/>
        <dsp:cNvSpPr/>
      </dsp:nvSpPr>
      <dsp:spPr>
        <a:xfrm>
          <a:off x="283709" y="1614361"/>
          <a:ext cx="2959542" cy="87583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LANGAUGE</a:t>
          </a:r>
          <a:br>
            <a:rPr lang="pl-PL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 which the </a:t>
          </a:r>
          <a:r>
            <a:rPr lang="pl-PL" sz="1400" b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trainee</a:t>
          </a:r>
          <a:r>
            <a:rPr lang="en-US" sz="1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ship is done </a:t>
          </a:r>
          <a:br>
            <a:rPr lang="pl-PL" sz="1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(min. B2)</a:t>
          </a:r>
          <a:endParaRPr lang="pl-PL" sz="1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709" y="1614361"/>
        <a:ext cx="2959542" cy="875839"/>
      </dsp:txXfrm>
    </dsp:sp>
    <dsp:sp modelId="{AA431833-339B-4E97-87A3-229237D88182}">
      <dsp:nvSpPr>
        <dsp:cNvPr id="0" name=""/>
        <dsp:cNvSpPr/>
      </dsp:nvSpPr>
      <dsp:spPr>
        <a:xfrm>
          <a:off x="4576124" y="1368031"/>
          <a:ext cx="1608648" cy="1655437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B78FF-4C6F-4921-B88F-A04CCA3898A4}">
      <dsp:nvSpPr>
        <dsp:cNvPr id="0" name=""/>
        <dsp:cNvSpPr/>
      </dsp:nvSpPr>
      <dsp:spPr>
        <a:xfrm>
          <a:off x="4576124" y="1368031"/>
          <a:ext cx="1608648" cy="1655437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C2774-002C-4CB3-A062-24231B90235F}">
      <dsp:nvSpPr>
        <dsp:cNvPr id="0" name=""/>
        <dsp:cNvSpPr/>
      </dsp:nvSpPr>
      <dsp:spPr>
        <a:xfrm>
          <a:off x="3771800" y="1666010"/>
          <a:ext cx="3217297" cy="105948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PROCEDURE </a:t>
          </a:r>
          <a:br>
            <a:rPr lang="pl-PL" sz="1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of delivering </a:t>
          </a:r>
          <a:r>
            <a:rPr lang="pl-PL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en-US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the International Centre the set of required documents with original signatures of </a:t>
          </a:r>
          <a:r>
            <a:rPr lang="pl-PL" sz="1500" b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trainee</a:t>
          </a:r>
          <a:r>
            <a:rPr lang="pl-PL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and</a:t>
          </a:r>
          <a:r>
            <a:rPr lang="en-US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employer</a:t>
          </a:r>
          <a:endParaRPr lang="pl-PL" sz="15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71800" y="1666010"/>
        <a:ext cx="3217297" cy="1059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0C2D3-6057-45D1-8D80-04215B74C3D7}">
      <dsp:nvSpPr>
        <dsp:cNvPr id="0" name=""/>
        <dsp:cNvSpPr/>
      </dsp:nvSpPr>
      <dsp:spPr>
        <a:xfrm rot="4396374">
          <a:off x="2540057" y="903672"/>
          <a:ext cx="3920272" cy="2733901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722B1-C8D3-41D0-9F5B-75EF082348B2}">
      <dsp:nvSpPr>
        <dsp:cNvPr id="0" name=""/>
        <dsp:cNvSpPr/>
      </dsp:nvSpPr>
      <dsp:spPr>
        <a:xfrm>
          <a:off x="4175948" y="1382355"/>
          <a:ext cx="98999" cy="9899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DD99D-4EF3-4A1B-B2E8-38B1BEFEE6CB}">
      <dsp:nvSpPr>
        <dsp:cNvPr id="0" name=""/>
        <dsp:cNvSpPr/>
      </dsp:nvSpPr>
      <dsp:spPr>
        <a:xfrm>
          <a:off x="5038149" y="2222939"/>
          <a:ext cx="98999" cy="9899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E7B85-1B5E-48A6-A745-9430C0FDA136}">
      <dsp:nvSpPr>
        <dsp:cNvPr id="0" name=""/>
        <dsp:cNvSpPr/>
      </dsp:nvSpPr>
      <dsp:spPr>
        <a:xfrm>
          <a:off x="1840762" y="63897"/>
          <a:ext cx="1848287" cy="72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Finding</a:t>
          </a:r>
          <a:r>
            <a:rPr lang="pl-PL" sz="2000" b="1" kern="1200" dirty="0">
              <a:latin typeface="Arial" panose="020B0604020202020204" pitchFamily="34" charset="0"/>
              <a:cs typeface="Arial" panose="020B0604020202020204" pitchFamily="34" charset="0"/>
            </a:rPr>
            <a:t> the </a:t>
          </a:r>
          <a:r>
            <a:rPr lang="pl-PL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company</a:t>
          </a:r>
          <a:endParaRPr lang="pl-PL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0762" y="63897"/>
        <a:ext cx="1848287" cy="726599"/>
      </dsp:txXfrm>
    </dsp:sp>
    <dsp:sp modelId="{E2C2E26F-5102-4085-9E89-552428DB53A2}">
      <dsp:nvSpPr>
        <dsp:cNvPr id="0" name=""/>
        <dsp:cNvSpPr/>
      </dsp:nvSpPr>
      <dsp:spPr>
        <a:xfrm>
          <a:off x="4473724" y="432050"/>
          <a:ext cx="2861839" cy="758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Delivering all </a:t>
          </a:r>
          <a:br>
            <a:rPr lang="pl-PL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application documents </a:t>
          </a:r>
          <a:br>
            <a:rPr lang="pl-PL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pl-PL" sz="1800" b="1" kern="1200" dirty="0">
              <a:latin typeface="Arial" panose="020B0604020202020204" pitchFamily="34" charset="0"/>
              <a:cs typeface="Arial" panose="020B0604020202020204" pitchFamily="34" charset="0"/>
            </a:rPr>
            <a:t> the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 International Centre</a:t>
          </a:r>
          <a:endParaRPr lang="pl-PL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3724" y="432050"/>
        <a:ext cx="2861839" cy="758184"/>
      </dsp:txXfrm>
    </dsp:sp>
    <dsp:sp modelId="{69772F2A-757D-437A-9DFA-947136E7CDBA}">
      <dsp:nvSpPr>
        <dsp:cNvPr id="0" name=""/>
        <dsp:cNvSpPr/>
      </dsp:nvSpPr>
      <dsp:spPr>
        <a:xfrm>
          <a:off x="1264492" y="1872206"/>
          <a:ext cx="3074550" cy="72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Traineeships</a:t>
          </a:r>
          <a:r>
            <a:rPr lang="pl-PL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abroad</a:t>
          </a:r>
          <a:endParaRPr lang="pl-PL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4492" y="1872206"/>
        <a:ext cx="3074550" cy="726599"/>
      </dsp:txXfrm>
    </dsp:sp>
    <dsp:sp modelId="{8440FB0A-2EEB-48C0-9FE9-2E1675CF99A3}">
      <dsp:nvSpPr>
        <dsp:cNvPr id="0" name=""/>
        <dsp:cNvSpPr/>
      </dsp:nvSpPr>
      <dsp:spPr>
        <a:xfrm>
          <a:off x="4698884" y="3814646"/>
          <a:ext cx="2497685" cy="72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Recognition</a:t>
          </a:r>
          <a:r>
            <a:rPr lang="pl-PL" sz="2000" b="1" kern="1200" dirty="0">
              <a:latin typeface="Arial" panose="020B0604020202020204" pitchFamily="34" charset="0"/>
              <a:cs typeface="Arial" panose="020B0604020202020204" pitchFamily="34" charset="0"/>
            </a:rPr>
            <a:t> of the </a:t>
          </a:r>
          <a:r>
            <a:rPr lang="pl-PL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traineeships</a:t>
          </a:r>
          <a:endParaRPr lang="pl-PL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98884" y="3814646"/>
        <a:ext cx="2497685" cy="726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86397-0F32-42DE-8966-B15594BD9DE4}" type="datetimeFigureOut">
              <a:rPr lang="pl-PL" smtClean="0"/>
              <a:pPr/>
              <a:t>06.12.2023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B5A67-8147-4C3C-A3DB-84B984DF589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93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B5A67-8147-4C3C-A3DB-84B984DF5893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03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BE93E5-ABAE-4AE7-9E7D-122C53803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0E3C7C1-EFB7-4EF2-9120-B0DE450ED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BEE532-2DFD-4535-AB1A-135E53C3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CBE1-23C1-4A83-BE58-76AB555A74DB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EE3E9C-189F-4302-B08F-E5B3E556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7532E9-E59E-4133-992D-F1447D0AF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60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C159C8-69F6-41B3-95E0-7998888F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C6E3B6E-985A-43CA-B4EA-B6D664A1D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1D7817-B1AF-47EC-B5F8-71DE2B14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0A7853-9ABB-49B2-9CE5-0A9C4644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3EA6A5-C391-4466-B1E6-08E5A4E8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95019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9E979E4-BAD8-4F36-BC7F-52164B4BB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547DCC-DDB7-4B32-9940-821B4A87F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DFEF1B-95C9-4863-B29D-C0B8913FD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218DC7-6A0E-48A6-B41A-DC37BA7B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CE47E7-BF21-46FA-80A6-CC02C8BA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20918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BE93E5-ABAE-4AE7-9E7D-122C53803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0E3C7C1-EFB7-4EF2-9120-B0DE450ED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BEE532-2DFD-4535-AB1A-135E53C3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CBE1-23C1-4A83-BE58-76AB555A74DB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EE3E9C-189F-4302-B08F-E5B3E556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7532E9-E59E-4133-992D-F1447D0AF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217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89961A-B9B2-48F3-8C5F-E6966C5C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23225E-3DC7-4317-AD89-3C076890D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B95533-B00A-4085-BFD2-D674F6F4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684478-4C41-430C-8B81-BC11FCBA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46B1AB-156A-484D-BA88-099626B2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51317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502B9B-F502-466E-B917-C8AA55C5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C741032-75BF-4EFE-9F51-BB1CE6C7A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91CE06-3433-4A93-BA09-8D078C4C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24F-1E3E-4C12-8326-1D4D5933A677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FC4DB7-DD4B-4053-99B3-9679051B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EC9C7B-166E-4816-B57B-B84E5F51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80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62E02C-9C0A-49EA-8379-B3B9E998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4A3406-DF6D-4E1A-B831-AFEC33621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E82F97-5D40-41B5-9429-ED148A11A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AEFB79-255F-4F0C-A27A-E1F175CA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BE08F6B-BFA8-4DD8-BF3C-68C4CA5E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52902BC-3A65-41BA-9C4B-DE25117F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58497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5AD5BE-AA94-4DEE-9A99-9B23DE72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08F2F5F-5D5A-46C9-8C26-994349E44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E59477-A8A0-4EAF-9C30-513D7CF91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BAB5E74-320B-4711-813E-A25325C75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1AEC0A5-032E-4888-A7FB-DEAB28A54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926D4C1-4F56-417D-9744-F460E627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31C5863-0AE4-4172-BEF3-A1D81A5E5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E8E836-1D93-42E8-A2DA-529AC18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751930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0EA71D-8C75-4E88-AEDA-EC3855E7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625A191-4C03-41AF-A134-05E510D5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02D9-B6D3-43B4-A645-CCD2CB37214C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3ABDF7E-925B-4829-81BE-297F7CD3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0E3D8E-A196-4E91-ADF1-EC0E94C8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148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730C50E-AFA2-44B2-A513-D6618A03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D3BD-7CA4-4E0B-AD6F-40720CAF5E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8853FAF-87EF-42CE-B677-EBE5EBFF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CFFA11-D23A-4986-A43A-9C481A49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800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B9BC3-8857-4564-98CD-6E774417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D01227-CD11-41C1-99DA-52271C6C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657F222-3D7B-45E0-88A8-09697D4DA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212F31-89AF-469C-AA94-B70BA7A0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3B776FB-DE1B-4561-8150-CD0D6894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54962F0-90F1-4EB1-BAA0-4CCFA45F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7555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89961A-B9B2-48F3-8C5F-E6966C5C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23225E-3DC7-4317-AD89-3C076890D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B95533-B00A-4085-BFD2-D674F6F4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684478-4C41-430C-8B81-BC11FCBA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46B1AB-156A-484D-BA88-099626B2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95985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BB31DD-1E59-4365-AE9C-EC110A65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0DAD5FA-B96D-43AF-B795-2F2E811BE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EDED08D-BDC4-481E-B7AF-0538129AB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7A0E372-A350-4491-8A4F-D4A4CF89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8D86-B8A4-491B-9136-FE4B2B45DFFA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EF55BC1-D1DF-45A2-ABBB-7F021857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74E441-21CE-4A04-AEE9-0A045444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16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C159C8-69F6-41B3-95E0-7998888F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C6E3B6E-985A-43CA-B4EA-B6D664A1D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1D7817-B1AF-47EC-B5F8-71DE2B14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0A7853-9ABB-49B2-9CE5-0A9C4644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3EA6A5-C391-4466-B1E6-08E5A4E8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18356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9E979E4-BAD8-4F36-BC7F-52164B4BB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547DCC-DDB7-4B32-9940-821B4A87F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DFEF1B-95C9-4863-B29D-C0B8913FD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218DC7-6A0E-48A6-B41A-DC37BA7B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CE47E7-BF21-46FA-80A6-CC02C8BA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90088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layout -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568674"/>
            <a:ext cx="9360000" cy="4745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3928" y="342340"/>
            <a:ext cx="10080000" cy="773282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Edit title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A332-6A35-486B-B9E4-AFE28A19DA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22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502B9B-F502-466E-B917-C8AA55C5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C741032-75BF-4EFE-9F51-BB1CE6C7A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91CE06-3433-4A93-BA09-8D078C4C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24F-1E3E-4C12-8326-1D4D5933A677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FC4DB7-DD4B-4053-99B3-9679051B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EC9C7B-166E-4816-B57B-B84E5F51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48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62E02C-9C0A-49EA-8379-B3B9E998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4A3406-DF6D-4E1A-B831-AFEC33621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E82F97-5D40-41B5-9429-ED148A11A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AEFB79-255F-4F0C-A27A-E1F175CA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BE08F6B-BFA8-4DD8-BF3C-68C4CA5E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52902BC-3A65-41BA-9C4B-DE25117F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160723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5AD5BE-AA94-4DEE-9A99-9B23DE72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08F2F5F-5D5A-46C9-8C26-994349E44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E59477-A8A0-4EAF-9C30-513D7CF91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BAB5E74-320B-4711-813E-A25325C75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1AEC0A5-032E-4888-A7FB-DEAB28A54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926D4C1-4F56-417D-9744-F460E627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31C5863-0AE4-4172-BEF3-A1D81A5E5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E8E836-1D93-42E8-A2DA-529AC18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2717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0EA71D-8C75-4E88-AEDA-EC3855E7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625A191-4C03-41AF-A134-05E510D5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02D9-B6D3-43B4-A645-CCD2CB37214C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3ABDF7E-925B-4829-81BE-297F7CD3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0E3D8E-A196-4E91-ADF1-EC0E94C8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09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730C50E-AFA2-44B2-A513-D6618A03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D3BD-7CA4-4E0B-AD6F-40720CAF5E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8853FAF-87EF-42CE-B677-EBE5EBFF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CFFA11-D23A-4986-A43A-9C481A49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856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B9BC3-8857-4564-98CD-6E774417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D01227-CD11-41C1-99DA-52271C6C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657F222-3D7B-45E0-88A8-09697D4DA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212F31-89AF-469C-AA94-B70BA7A0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3B776FB-DE1B-4561-8150-CD0D6894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54962F0-90F1-4EB1-BAA0-4CCFA45F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14764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BB31DD-1E59-4365-AE9C-EC110A65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0DAD5FA-B96D-43AF-B795-2F2E811BE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EDED08D-BDC4-481E-B7AF-0538129AB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7A0E372-A350-4491-8A4F-D4A4CF89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8D86-B8A4-491B-9136-FE4B2B45DFFA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EF55BC1-D1DF-45A2-ABBB-7F021857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74E441-21CE-4A04-AEE9-0A045444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490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978E351-DFEF-4F28-9302-4385E0A6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2CF5DF0-CE87-4344-86DA-92905F801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D375FC-8E13-4E3F-B6A5-543FD0128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0B30920-1D36-48BA-95B3-47A27988F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0FAED7-BF69-4BFF-BA43-8CD6930ED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43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978E351-DFEF-4F28-9302-4385E0A6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2CF5DF0-CE87-4344-86DA-92905F801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D375FC-8E13-4E3F-B6A5-543FD0128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D8E01-BC0A-4A02-A576-150042899FC1}" type="datetime1">
              <a:rPr lang="pl-PL" smtClean="0"/>
              <a:pPr/>
              <a:t>06.12.2023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0B30920-1D36-48BA-95B3-47A27988F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0FAED7-BF69-4BFF-BA43-8CD6930ED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03DC9-0B0E-4E73-9D5C-BE97E9BFAC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15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mznoyk@sgh.waw.p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morzadsgh.p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wiazdka, obiekt&#10;&#10;Opis wygenerowany automatycznie">
            <a:extLst>
              <a:ext uri="{FF2B5EF4-FFF2-40B4-BE49-F238E27FC236}">
                <a16:creationId xmlns:a16="http://schemas.microsoft.com/office/drawing/2014/main" id="{9B19AC71-43EB-47B4-8C44-44128E4B42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92908"/>
          </a:xfrm>
          <a:prstGeom prst="rect">
            <a:avLst/>
          </a:prstGeom>
        </p:spPr>
      </p:pic>
      <p:sp>
        <p:nvSpPr>
          <p:cNvPr id="7171" name="pole tekstowe 4"/>
          <p:cNvSpPr txBox="1">
            <a:spLocks noChangeArrowheads="1"/>
          </p:cNvSpPr>
          <p:nvPr/>
        </p:nvSpPr>
        <p:spPr bwMode="auto">
          <a:xfrm>
            <a:off x="6096000" y="-8731"/>
            <a:ext cx="6763071" cy="1273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pl-PL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49D923A-CD36-4F54-BEEA-55B3F955D44E}"/>
              </a:ext>
            </a:extLst>
          </p:cNvPr>
          <p:cNvSpPr txBox="1">
            <a:spLocks/>
          </p:cNvSpPr>
          <p:nvPr/>
        </p:nvSpPr>
        <p:spPr>
          <a:xfrm>
            <a:off x="695400" y="3140968"/>
            <a:ext cx="11139854" cy="2460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3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STUDENT EXCHANGE PROGRAMS: </a:t>
            </a:r>
            <a:br>
              <a:rPr lang="pl-PL" sz="3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pl-PL" sz="3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Erasmus+, PIM, </a:t>
            </a:r>
            <a:r>
              <a:rPr lang="en-US" sz="3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bilateral</a:t>
            </a:r>
            <a:r>
              <a:rPr lang="pl-PL" sz="3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AGREEMENTS</a:t>
            </a:r>
            <a:br>
              <a:rPr lang="pl-PL" sz="3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pl-PL" sz="37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2024/2025</a:t>
            </a:r>
          </a:p>
          <a:p>
            <a:r>
              <a:rPr lang="pl-PL" sz="3200" dirty="0">
                <a:solidFill>
                  <a:srgbClr val="00B0F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pl-PL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30A449A-AEFA-4270-886B-D44ED2FFB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504469"/>
            <a:ext cx="1613414" cy="16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7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5520" y="380404"/>
            <a:ext cx="8712968" cy="773282"/>
          </a:xfrm>
        </p:spPr>
        <p:txBody>
          <a:bodyPr>
            <a:noAutofit/>
          </a:bodyPr>
          <a:lstStyle/>
          <a:p>
            <a:r>
              <a:rPr lang="pl-PL" sz="2800" b="1" dirty="0">
                <a:latin typeface="Open Sans"/>
                <a:ea typeface="Open Sans"/>
                <a:cs typeface="Open Sans"/>
              </a:rPr>
              <a:t>CIVICA </a:t>
            </a:r>
            <a:r>
              <a:rPr lang="pl-PL" sz="2800" b="1" dirty="0" err="1">
                <a:latin typeface="Open Sans"/>
                <a:ea typeface="Open Sans"/>
                <a:cs typeface="Open Sans"/>
              </a:rPr>
              <a:t>European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 University – </a:t>
            </a:r>
            <a:r>
              <a:rPr lang="pl-PL" sz="2800" b="1" dirty="0" err="1">
                <a:latin typeface="Open Sans"/>
                <a:ea typeface="Open Sans"/>
                <a:cs typeface="Open Sans"/>
              </a:rPr>
              <a:t>cooperation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 </a:t>
            </a:r>
            <a:r>
              <a:rPr lang="pl-PL" sz="2800" b="1" dirty="0" err="1">
                <a:latin typeface="Open Sans"/>
                <a:ea typeface="Open Sans"/>
                <a:cs typeface="Open Sans"/>
              </a:rPr>
              <a:t>areas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5184B-05E4-4592-BE52-C27AAFD042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871A15-D61B-66F1-6BFE-F6665A25C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538412"/>
            <a:ext cx="10515702" cy="440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54AAF-08ED-4649-BE3C-9CB0FB91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10318701" cy="1576446"/>
          </a:xfrm>
        </p:spPr>
        <p:txBody>
          <a:bodyPr anchor="ctr">
            <a:normAutofit/>
          </a:bodyPr>
          <a:lstStyle/>
          <a:p>
            <a:pPr algn="ctr"/>
            <a:r>
              <a:rPr lang="pl-PL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CIVICA </a:t>
            </a:r>
            <a:r>
              <a:rPr lang="pl-PL" sz="40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Engage</a:t>
            </a:r>
            <a:r>
              <a:rPr lang="pl-PL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40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Track</a:t>
            </a:r>
            <a:r>
              <a:rPr lang="pl-PL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- </a:t>
            </a:r>
            <a:r>
              <a:rPr lang="pl-PL" sz="40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universities</a:t>
            </a:r>
            <a:r>
              <a:rPr lang="pl-PL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102BB23-4320-488A-D5C5-730AA7F21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CIVICA Engage Track is offered by the following alliance partner universities [underlined will be available in </a:t>
            </a:r>
            <a:r>
              <a:rPr lang="pl-PL" dirty="0" err="1">
                <a:solidFill>
                  <a:schemeClr val="bg1"/>
                </a:solidFill>
              </a:rPr>
              <a:t>selec</a:t>
            </a:r>
            <a:r>
              <a:rPr lang="en-US" dirty="0" err="1">
                <a:solidFill>
                  <a:schemeClr val="bg1"/>
                </a:solidFill>
              </a:rPr>
              <a:t>tion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process</a:t>
            </a:r>
            <a:r>
              <a:rPr lang="en-US" dirty="0">
                <a:solidFill>
                  <a:schemeClr val="bg1"/>
                </a:solidFill>
              </a:rPr>
              <a:t>]: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u="sng" dirty="0">
                <a:solidFill>
                  <a:schemeClr val="bg1"/>
                </a:solidFill>
              </a:rPr>
              <a:t>Bocconi University, Italy 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IE University, Spain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Sciences Po, France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Stockholm School of Economics, Sweden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The London School of Economics and Political Science, United Kingdom</a:t>
            </a:r>
            <a:endParaRPr lang="pl-PL" b="1" u="sng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Central European University, Austria and Hungary </a:t>
            </a:r>
          </a:p>
          <a:p>
            <a:r>
              <a:rPr lang="en-US" dirty="0">
                <a:solidFill>
                  <a:schemeClr val="bg1"/>
                </a:solidFill>
              </a:rPr>
              <a:t>SGH Warsaw School of Economics, Poland</a:t>
            </a:r>
          </a:p>
        </p:txBody>
      </p:sp>
    </p:spTree>
    <p:extLst>
      <p:ext uri="{BB962C8B-B14F-4D97-AF65-F5344CB8AC3E}">
        <p14:creationId xmlns:p14="http://schemas.microsoft.com/office/powerpoint/2010/main" val="359797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154AAF-08ED-4649-BE3C-9CB0FB91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>
            <a:normAutofit/>
          </a:bodyPr>
          <a:lstStyle/>
          <a:p>
            <a:r>
              <a:rPr lang="pl-PL" sz="33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CIVICA </a:t>
            </a:r>
            <a:r>
              <a:rPr lang="pl-PL" sz="33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Engage</a:t>
            </a:r>
            <a:r>
              <a:rPr lang="pl-PL" sz="33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33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Track</a:t>
            </a:r>
            <a:r>
              <a:rPr lang="pl-PL" sz="33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C138DB1-93FD-6049-FA6A-0C23FC767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35" y="2546161"/>
            <a:ext cx="3200451" cy="2985929"/>
          </a:xfrm>
        </p:spPr>
        <p:txBody>
          <a:bodyPr anchor="t">
            <a:normAutofit/>
          </a:bodyPr>
          <a:lstStyle/>
          <a:p>
            <a:r>
              <a:rPr lang="pl-PL" sz="1700" dirty="0" err="1">
                <a:solidFill>
                  <a:srgbClr val="FEFFFF"/>
                </a:solidFill>
              </a:rPr>
              <a:t>Selection</a:t>
            </a:r>
            <a:r>
              <a:rPr lang="pl-PL" sz="1700" dirty="0">
                <a:solidFill>
                  <a:srgbClr val="FEFFFF"/>
                </a:solidFill>
              </a:rPr>
              <a:t> for the </a:t>
            </a:r>
            <a:r>
              <a:rPr lang="pl-PL" sz="1700" dirty="0" err="1">
                <a:solidFill>
                  <a:srgbClr val="FEFFFF"/>
                </a:solidFill>
              </a:rPr>
              <a:t>semester</a:t>
            </a:r>
            <a:r>
              <a:rPr lang="pl-PL" sz="1700" dirty="0">
                <a:solidFill>
                  <a:srgbClr val="FEFFFF"/>
                </a:solidFill>
              </a:rPr>
              <a:t> to </a:t>
            </a:r>
            <a:r>
              <a:rPr lang="pl-PL" sz="1700" dirty="0" err="1">
                <a:solidFill>
                  <a:srgbClr val="FEFFFF"/>
                </a:solidFill>
              </a:rPr>
              <a:t>carry</a:t>
            </a:r>
            <a:r>
              <a:rPr lang="pl-PL" sz="1700" dirty="0">
                <a:solidFill>
                  <a:srgbClr val="FEFFFF"/>
                </a:solidFill>
              </a:rPr>
              <a:t> out „</a:t>
            </a:r>
            <a:r>
              <a:rPr lang="pl-PL" sz="1700" dirty="0" err="1">
                <a:solidFill>
                  <a:srgbClr val="FEFFFF"/>
                </a:solidFill>
              </a:rPr>
              <a:t>Engage</a:t>
            </a:r>
            <a:r>
              <a:rPr lang="pl-PL" sz="1700" dirty="0">
                <a:solidFill>
                  <a:srgbClr val="FEFFFF"/>
                </a:solidFill>
              </a:rPr>
              <a:t> </a:t>
            </a:r>
            <a:r>
              <a:rPr lang="pl-PL" sz="1700" dirty="0" err="1">
                <a:solidFill>
                  <a:srgbClr val="FEFFFF"/>
                </a:solidFill>
              </a:rPr>
              <a:t>course</a:t>
            </a:r>
            <a:r>
              <a:rPr lang="pl-PL" sz="1700" dirty="0">
                <a:solidFill>
                  <a:srgbClr val="FEFFFF"/>
                </a:solidFill>
              </a:rPr>
              <a:t> at partner University” </a:t>
            </a:r>
            <a:r>
              <a:rPr lang="pl-PL" sz="1700" dirty="0" err="1">
                <a:solidFill>
                  <a:srgbClr val="FEFFFF"/>
                </a:solidFill>
              </a:rPr>
              <a:t>is</a:t>
            </a:r>
            <a:r>
              <a:rPr lang="pl-PL" sz="1700" dirty="0">
                <a:solidFill>
                  <a:srgbClr val="FEFFFF"/>
                </a:solidFill>
              </a:rPr>
              <a:t> </a:t>
            </a:r>
            <a:r>
              <a:rPr lang="pl-PL" sz="1700" dirty="0" err="1">
                <a:solidFill>
                  <a:srgbClr val="FEFFFF"/>
                </a:solidFill>
              </a:rPr>
              <a:t>done</a:t>
            </a:r>
            <a:r>
              <a:rPr lang="pl-PL" sz="1700" dirty="0">
                <a:solidFill>
                  <a:srgbClr val="FEFFFF"/>
                </a:solidFill>
              </a:rPr>
              <a:t> </a:t>
            </a:r>
            <a:r>
              <a:rPr lang="pl-PL" sz="1700" dirty="0" err="1">
                <a:solidFill>
                  <a:srgbClr val="FEFFFF"/>
                </a:solidFill>
              </a:rPr>
              <a:t>jointly</a:t>
            </a:r>
            <a:r>
              <a:rPr lang="pl-PL" sz="1700" dirty="0">
                <a:solidFill>
                  <a:srgbClr val="FEFFFF"/>
                </a:solidFill>
              </a:rPr>
              <a:t> with the </a:t>
            </a:r>
            <a:r>
              <a:rPr lang="pl-PL" sz="1700" dirty="0" err="1">
                <a:solidFill>
                  <a:srgbClr val="FEFFFF"/>
                </a:solidFill>
              </a:rPr>
              <a:t>main</a:t>
            </a:r>
            <a:r>
              <a:rPr lang="pl-PL" sz="1700" dirty="0">
                <a:solidFill>
                  <a:srgbClr val="FEFFFF"/>
                </a:solidFill>
              </a:rPr>
              <a:t> </a:t>
            </a:r>
            <a:r>
              <a:rPr lang="pl-PL" sz="1700" dirty="0" err="1">
                <a:solidFill>
                  <a:srgbClr val="FEFFFF"/>
                </a:solidFill>
              </a:rPr>
              <a:t>selection</a:t>
            </a:r>
            <a:r>
              <a:rPr lang="pl-PL" sz="1700" dirty="0">
                <a:solidFill>
                  <a:srgbClr val="FEFFFF"/>
                </a:solidFill>
              </a:rPr>
              <a:t> for exchange </a:t>
            </a:r>
            <a:r>
              <a:rPr lang="pl-PL" sz="1700" dirty="0" err="1">
                <a:solidFill>
                  <a:srgbClr val="FEFFFF"/>
                </a:solidFill>
              </a:rPr>
              <a:t>programs</a:t>
            </a:r>
            <a:endParaRPr lang="pl-PL" sz="1700" dirty="0">
              <a:solidFill>
                <a:srgbClr val="FE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 TRACK COORDINATOR @ SGH: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Małgorzata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Znoykowicz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-Wierzbicka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Deputy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Dean of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Undergraduate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0E5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mznoyk@sgh.waw.pl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0E5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endParaRPr lang="pl-PL" sz="1700" dirty="0">
              <a:solidFill>
                <a:srgbClr val="FEFFFF"/>
              </a:solidFill>
            </a:endParaRPr>
          </a:p>
          <a:p>
            <a:endParaRPr lang="pl-PL" sz="1700" dirty="0">
              <a:solidFill>
                <a:srgbClr val="FEFFFF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CED119D-A72C-659F-37C9-382A805AA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68" y="1332089"/>
            <a:ext cx="6539075" cy="38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98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52" y="476672"/>
            <a:ext cx="9577064" cy="104884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RULES</a:t>
            </a:r>
            <a:br>
              <a:rPr lang="pl-PL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pl-PL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pl-PL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exchange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60578BF-6673-4832-BB78-0240A6DE1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5475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participate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full-time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and part-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students of: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of Master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and students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Dean’s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go on exchange on: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of master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You can</a:t>
            </a:r>
            <a:r>
              <a:rPr lang="pl-PL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ONLY apply for place</a:t>
            </a:r>
            <a:r>
              <a:rPr lang="pl-PL" altLang="pl-PL" sz="19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ments</a:t>
            </a: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which are available </a:t>
            </a:r>
            <a:r>
              <a:rPr lang="pl-PL" altLang="pl-PL" sz="19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at</a:t>
            </a: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your actual level of studies and</a:t>
            </a:r>
            <a:r>
              <a:rPr lang="pl-PL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in</a:t>
            </a: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accord</a:t>
            </a:r>
            <a:r>
              <a:rPr lang="pl-PL" altLang="pl-PL" sz="19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ance</a:t>
            </a: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to </a:t>
            </a:r>
            <a:r>
              <a:rPr lang="pl-PL" altLang="pl-PL" sz="19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your</a:t>
            </a: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language </a:t>
            </a:r>
            <a:r>
              <a:rPr lang="en-US" altLang="pl-PL" sz="19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competenc</a:t>
            </a:r>
            <a:r>
              <a:rPr lang="pl-PL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</a:t>
            </a:r>
            <a:r>
              <a:rPr lang="en-US" altLang="pl-PL" sz="19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</a:t>
            </a:r>
            <a:endParaRPr lang="pl-PL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6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476672"/>
            <a:ext cx="9577064" cy="104884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RULES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10" name="Symbol zastępczy zawartości 9">
            <a:extLst>
              <a:ext uri="{FF2B5EF4-FFF2-40B4-BE49-F238E27FC236}">
                <a16:creationId xmlns:a16="http://schemas.microsoft.com/office/drawing/2014/main" id="{0837E5C3-8BF0-4234-A6B2-87A08807DA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944284"/>
              </p:ext>
            </p:extLst>
          </p:nvPr>
        </p:nvGraphicFramePr>
        <p:xfrm>
          <a:off x="1127448" y="1844824"/>
          <a:ext cx="9433048" cy="4005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1394">
                  <a:extLst>
                    <a:ext uri="{9D8B030D-6E8A-4147-A177-3AD203B41FA5}">
                      <a16:colId xmlns:a16="http://schemas.microsoft.com/office/drawing/2014/main" val="1895880945"/>
                    </a:ext>
                  </a:extLst>
                </a:gridCol>
                <a:gridCol w="4601654">
                  <a:extLst>
                    <a:ext uri="{9D8B030D-6E8A-4147-A177-3AD203B41FA5}">
                      <a16:colId xmlns:a16="http://schemas.microsoft.com/office/drawing/2014/main" val="239263911"/>
                    </a:ext>
                  </a:extLst>
                </a:gridCol>
              </a:tblGrid>
              <a:tr h="555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Assessment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factor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pl-PL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selection</a:t>
                      </a: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points</a:t>
                      </a: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895486"/>
                  </a:ext>
                </a:extLst>
              </a:tr>
              <a:tr h="10481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GPA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Recruitment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process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0 – 40 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177933"/>
                  </a:ext>
                </a:extLst>
              </a:tr>
              <a:tr h="916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Language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proficiency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0</a:t>
                      </a:r>
                      <a:r>
                        <a:rPr lang="pl-PL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– 40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Student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activity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(not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obligatory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0 – 20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Total possible number of selection points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max. 100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327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476672"/>
            <a:ext cx="9577064" cy="104884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RULES</a:t>
            </a:r>
            <a:br>
              <a:rPr lang="pl-PL" sz="32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4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ecruitment</a:t>
            </a:r>
            <a:r>
              <a:rPr lang="pl-PL" sz="2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l-PL" sz="2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GPA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6" name="Symbol zastępczy zawartości 9">
            <a:extLst>
              <a:ext uri="{FF2B5EF4-FFF2-40B4-BE49-F238E27FC236}">
                <a16:creationId xmlns:a16="http://schemas.microsoft.com/office/drawing/2014/main" id="{5090B2B9-B575-4B72-B8DB-98FB3DB5F2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142669"/>
              </p:ext>
            </p:extLst>
          </p:nvPr>
        </p:nvGraphicFramePr>
        <p:xfrm>
          <a:off x="479376" y="1700809"/>
          <a:ext cx="11053228" cy="4379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1895880945"/>
                    </a:ext>
                  </a:extLst>
                </a:gridCol>
                <a:gridCol w="8676964">
                  <a:extLst>
                    <a:ext uri="{9D8B030D-6E8A-4147-A177-3AD203B41FA5}">
                      <a16:colId xmlns:a16="http://schemas.microsoft.com/office/drawing/2014/main" val="239263911"/>
                    </a:ext>
                  </a:extLst>
                </a:gridCol>
              </a:tblGrid>
              <a:tr h="700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Recruitment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proces – </a:t>
                      </a: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bachelor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studies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1st </a:t>
                      </a:r>
                      <a:r>
                        <a:rPr lang="pl-PL" sz="1800" b="1" dirty="0" err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semester</a:t>
                      </a: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1" dirty="0" err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students</a:t>
                      </a: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secondary school leaving exams 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– a minimum of 308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points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508233"/>
                  </a:ext>
                </a:extLst>
              </a:tr>
              <a:tr h="1496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Recruitment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proces – master </a:t>
                      </a: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studies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(1)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1st </a:t>
                      </a:r>
                      <a:r>
                        <a:rPr lang="pl-PL" sz="1800" b="1" dirty="0" err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semester</a:t>
                      </a: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students 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- </a:t>
                      </a:r>
                      <a:r>
                        <a:rPr lang="pl-PL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udents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of the 1st semester of master studies (EXCEPT SGH bachelor alums who have been accepted on the basis of their GPA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from bachelor level) 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=&gt; result of the recruitment process to SGH (</a:t>
                      </a:r>
                      <a:r>
                        <a:rPr lang="pl-PL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at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least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50% of the maximum num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of points) will be calculated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895486"/>
                  </a:ext>
                </a:extLst>
              </a:tr>
              <a:tr h="106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Recruitment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proces – master </a:t>
                      </a:r>
                      <a:r>
                        <a:rPr kumimoji="0" 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studies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(2)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1st </a:t>
                      </a:r>
                      <a:r>
                        <a:rPr lang="pl-PL" sz="1800" b="1" dirty="0" err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semester</a:t>
                      </a: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students of master </a:t>
                      </a:r>
                      <a:r>
                        <a:rPr lang="pl-PL" sz="1800" b="1" dirty="0" err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studies</a:t>
                      </a:r>
                      <a:r>
                        <a:rPr lang="pl-PL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SGH bachelor alums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who have been accepted on the basis of their GPA from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the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bachelor level =&gt; GPA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from bachelor level 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after 5 semester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of studies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will be calculated</a:t>
                      </a:r>
                      <a:endParaRPr lang="pl-PL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177933"/>
                  </a:ext>
                </a:extLst>
              </a:tr>
              <a:tr h="995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Semester</a:t>
                      </a: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of </a:t>
                      </a:r>
                      <a:r>
                        <a:rPr kumimoji="0" lang="pl-PL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calculating</a:t>
                      </a:r>
                      <a:r>
                        <a:rPr kumimoji="0" lang="pl-PL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GPA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0E50E"/>
                        </a:highlight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Last semester taken into account in the main selection is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the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pring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semester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20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/20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23 </a:t>
                      </a:r>
                      <a:r>
                        <a:rPr lang="en-US" sz="1800" b="1" kern="1200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(Fall </a:t>
                      </a:r>
                      <a:r>
                        <a:rPr lang="pl-PL" sz="1800" b="1" kern="1200" dirty="0" err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semester</a:t>
                      </a:r>
                      <a:r>
                        <a:rPr lang="pl-PL" sz="1800" b="1" kern="1200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2023/2024 </a:t>
                      </a:r>
                      <a:r>
                        <a:rPr lang="en-US" sz="1800" b="1" kern="1200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is not taken into account!)</a:t>
                      </a: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831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005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380878"/>
            <a:ext cx="9577064" cy="1224136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SELECTION </a:t>
            </a:r>
            <a:br>
              <a:rPr lang="pl-PL" sz="32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pl-PL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pl-PL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pl-PL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4" name="Symbol zastępczy zawartości 8">
            <a:extLst>
              <a:ext uri="{FF2B5EF4-FFF2-40B4-BE49-F238E27FC236}">
                <a16:creationId xmlns:a16="http://schemas.microsoft.com/office/drawing/2014/main" id="{02CC5133-A639-4B8A-B9C8-99DE553F1D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547683"/>
              </p:ext>
            </p:extLst>
          </p:nvPr>
        </p:nvGraphicFramePr>
        <p:xfrm>
          <a:off x="407368" y="1708770"/>
          <a:ext cx="11235370" cy="4971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66424481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3516157007"/>
                    </a:ext>
                  </a:extLst>
                </a:gridCol>
                <a:gridCol w="6770874">
                  <a:extLst>
                    <a:ext uri="{9D8B030D-6E8A-4147-A177-3AD203B41FA5}">
                      <a16:colId xmlns:a16="http://schemas.microsoft.com/office/drawing/2014/main" val="1983827240"/>
                    </a:ext>
                  </a:extLst>
                </a:gridCol>
              </a:tblGrid>
              <a:tr h="444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Assessment</a:t>
                      </a:r>
                      <a:r>
                        <a:rPr kumimoji="0" lang="pl-PL" sz="1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factor</a:t>
                      </a:r>
                      <a:endParaRPr kumimoji="0" lang="pl-PL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Situation</a:t>
                      </a:r>
                      <a:endParaRPr kumimoji="0" lang="pl-PL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Minimum </a:t>
                      </a:r>
                      <a:r>
                        <a:rPr kumimoji="0" lang="pl-PL" sz="1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level</a:t>
                      </a:r>
                      <a:endParaRPr kumimoji="0" lang="pl-PL" sz="15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323706"/>
                  </a:ext>
                </a:extLst>
              </a:tr>
              <a:tr h="581741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GPA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after</a:t>
                      </a:r>
                      <a:r>
                        <a:rPr kumimoji="0" lang="pl-PL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spring </a:t>
                      </a:r>
                      <a:r>
                        <a:rPr kumimoji="0" lang="pl-PL" sz="16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semester</a:t>
                      </a:r>
                      <a:r>
                        <a:rPr kumimoji="0" lang="pl-PL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2022/2023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Min. 3.</a:t>
                      </a: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0: </a:t>
                      </a:r>
                      <a:r>
                        <a:rPr kumimoji="0" lang="en-US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(obtained GPA – 3.40) x 25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909622"/>
                  </a:ext>
                </a:extLst>
              </a:tr>
              <a:tr h="838185">
                <a:tc vMerge="1"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Students accepted to master studies on the basis of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thei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GPA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th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e basis for calculation is the GPA from the first 5 semesters of undergraduate studies at SGH</a:t>
                      </a: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, min. 3.60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: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obtained GPA – 3.40) x 25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949907"/>
                  </a:ext>
                </a:extLst>
              </a:tr>
              <a:tr h="864096">
                <a:tc vMerge="1"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1st semester </a:t>
                      </a:r>
                      <a:r>
                        <a:rPr lang="pl-PL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students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of fulltime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master studies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outcome of the SGH recruitment process (no lower than 50% of the maximum possible score) is converted into GPA as follows</a:t>
                      </a:r>
                      <a:endParaRPr kumimoji="0" lang="pl-PL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(obtained score </a:t>
                      </a: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50%) x 0.8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0302"/>
                  </a:ext>
                </a:extLst>
              </a:tr>
              <a:tr h="864096">
                <a:tc vMerge="1"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1st semester</a:t>
                      </a:r>
                      <a:r>
                        <a:rPr kumimoji="0" lang="pl-PL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6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students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of </a:t>
                      </a:r>
                      <a:r>
                        <a:rPr kumimoji="0" lang="en-US" sz="1600" b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bachelor studies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SGH admission process results for the 1st year of full-time and part-time undergraduate studies on the basis of the secondary school leaving exams are calculated as follows</a:t>
                      </a:r>
                      <a:r>
                        <a:rPr lang="pl-PL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(n</a:t>
                      </a:r>
                      <a:r>
                        <a:rPr kumimoji="0" lang="pl-PL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umber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of points – </a:t>
                      </a: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308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) x </a:t>
                      </a:r>
                      <a:r>
                        <a:rPr kumimoji="0" lang="pl-PL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0.32</a:t>
                      </a:r>
                      <a:endParaRPr kumimoji="0" lang="pl-PL" sz="1600" b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698200"/>
                  </a:ext>
                </a:extLst>
              </a:tr>
              <a:tr h="1071660">
                <a:tc vMerge="1"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pl-PL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recruitment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process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(</a:t>
                      </a:r>
                      <a:r>
                        <a:rPr lang="pl-PL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eg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. weekend </a:t>
                      </a:r>
                      <a:r>
                        <a:rPr lang="pl-PL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studies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studies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in English)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students will receive the number of points equal to the arithmetic mean of points received for this criterion by other students of a given study level participating in the selection process who fulfil formal criteria</a:t>
                      </a:r>
                      <a:endParaRPr lang="pl-PL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62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3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476672"/>
            <a:ext cx="9577064" cy="104884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RULES</a:t>
            </a:r>
            <a:br>
              <a:rPr lang="pl-PL" sz="32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Language </a:t>
            </a:r>
            <a:r>
              <a:rPr lang="pl-PL" sz="24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proficiency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CF1810F-A7CE-4069-9B65-02582DA8078C}"/>
              </a:ext>
            </a:extLst>
          </p:cNvPr>
          <p:cNvSpPr/>
          <p:nvPr/>
        </p:nvSpPr>
        <p:spPr>
          <a:xfrm>
            <a:off x="695400" y="1528962"/>
            <a:ext cx="10585176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minimum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accepted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level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of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language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proficiency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is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B2 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(partner University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may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require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higher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level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endParaRPr lang="pl-PL" altLang="pl-PL" sz="16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Students may receive points for language proficiency on the basis of</a:t>
            </a:r>
            <a:r>
              <a:rPr lang="pl-PL" altLang="pl-PL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a:</a:t>
            </a:r>
          </a:p>
          <a:p>
            <a:pPr marL="355600" indent="-355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15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commercial</a:t>
            </a:r>
            <a:r>
              <a:rPr lang="pl-PL" altLang="pl-PL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5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language</a:t>
            </a:r>
            <a:r>
              <a:rPr lang="pl-PL" altLang="pl-PL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5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certificate</a:t>
            </a:r>
            <a:r>
              <a:rPr lang="pl-PL" altLang="pl-PL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</a:t>
            </a:r>
            <a:r>
              <a:rPr lang="pl-PL" altLang="pl-PL" sz="15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e.g</a:t>
            </a:r>
            <a:r>
              <a:rPr lang="pl-PL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CEA, TOEFL, IELTS, DELE, DELF, DSD II) - </a:t>
            </a:r>
            <a:r>
              <a:rPr lang="en-US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list of </a:t>
            </a:r>
            <a:r>
              <a:rPr lang="en-US" altLang="pl-PL" sz="15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recognised</a:t>
            </a:r>
            <a:r>
              <a:rPr lang="en-US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certificates attached to the rules of selection</a:t>
            </a:r>
          </a:p>
          <a:p>
            <a:pPr marL="355600" lvl="0" indent="-355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CNJO certificate</a:t>
            </a:r>
            <a:r>
              <a:rPr lang="en-US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altLang="pl-PL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the language </a:t>
            </a:r>
            <a:r>
              <a:rPr lang="pl-PL" altLang="pl-PL" sz="15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course</a:t>
            </a:r>
            <a:r>
              <a:rPr lang="en-US" altLang="pl-PL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at SGH with final exam</a:t>
            </a:r>
            <a:r>
              <a:rPr lang="pl-PL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5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grade</a:t>
            </a:r>
            <a:r>
              <a:rPr lang="en-US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and proficiency level </a:t>
            </a:r>
            <a:r>
              <a:rPr lang="pl-PL" altLang="pl-PL" sz="15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indicated</a:t>
            </a:r>
            <a:r>
              <a:rPr lang="en-US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pl-PL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 the</a:t>
            </a:r>
            <a:r>
              <a:rPr lang="en-US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ESOP/CEF scale</a:t>
            </a:r>
            <a:r>
              <a:rPr lang="pl-PL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(the minimum </a:t>
            </a:r>
            <a:r>
              <a:rPr lang="pl-PL" altLang="pl-PL" sz="150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is</a:t>
            </a:r>
            <a:r>
              <a:rPr lang="pl-PL" altLang="pl-PL" sz="15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 B2)</a:t>
            </a:r>
          </a:p>
          <a:p>
            <a:pPr marL="355600" lvl="0" indent="-3556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CNJO competence test</a:t>
            </a:r>
            <a:r>
              <a:rPr lang="pl-PL" sz="15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min.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level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- B2 (min. 75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points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 on the ESOP/CEF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scale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; test for the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upcoming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selection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should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be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done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not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earlier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5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than</a:t>
            </a:r>
            <a:r>
              <a:rPr lang="pl-PL" sz="15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in Dec.2021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3E5267-8B2C-9CE9-A4F2-8180FD4C7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0" y="55172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4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476672"/>
            <a:ext cx="9577064" cy="104884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RULES</a:t>
            </a:r>
            <a:br>
              <a:rPr lang="pl-PL" sz="32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</a:t>
            </a:r>
            <a:r>
              <a:rPr lang="pl-PL" sz="2400" b="1" dirty="0" err="1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proficiency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A10B9CF3-0999-4BD6-B3AF-48019ECBC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201912"/>
              </p:ext>
            </p:extLst>
          </p:nvPr>
        </p:nvGraphicFramePr>
        <p:xfrm>
          <a:off x="633430" y="1700808"/>
          <a:ext cx="10925140" cy="447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C32E46F1-36C8-4CA2-B91D-79F52FB68C53}"/>
              </a:ext>
            </a:extLst>
          </p:cNvPr>
          <p:cNvSpPr/>
          <p:nvPr/>
        </p:nvSpPr>
        <p:spPr>
          <a:xfrm>
            <a:off x="1415480" y="1579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pl-PL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8964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476672"/>
            <a:ext cx="9577064" cy="104884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RULES</a:t>
            </a:r>
            <a:br>
              <a:rPr lang="pl-PL" sz="32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pl-PL" sz="24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C4F74A6E-458F-4D03-9E74-A22502DA88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722103"/>
              </p:ext>
            </p:extLst>
          </p:nvPr>
        </p:nvGraphicFramePr>
        <p:xfrm>
          <a:off x="1487488" y="2276872"/>
          <a:ext cx="8856984" cy="2479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524">
                  <a:extLst>
                    <a:ext uri="{9D8B030D-6E8A-4147-A177-3AD203B41FA5}">
                      <a16:colId xmlns:a16="http://schemas.microsoft.com/office/drawing/2014/main" val="1239103219"/>
                    </a:ext>
                  </a:extLst>
                </a:gridCol>
                <a:gridCol w="6336460">
                  <a:extLst>
                    <a:ext uri="{9D8B030D-6E8A-4147-A177-3AD203B41FA5}">
                      <a16:colId xmlns:a16="http://schemas.microsoft.com/office/drawing/2014/main" val="382037189"/>
                    </a:ext>
                  </a:extLst>
                </a:gridCol>
              </a:tblGrid>
              <a:tr h="201622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Student </a:t>
                      </a:r>
                      <a:r>
                        <a:rPr kumimoji="0" lang="pl-PL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activity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Applicants receive points for student activity which is assessed by</a:t>
                      </a:r>
                      <a:r>
                        <a:rPr lang="pl-PL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the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SGH Student </a:t>
                      </a:r>
                      <a:r>
                        <a:rPr lang="pl-PL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Council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n</a:t>
                      </a:r>
                      <a:r>
                        <a:rPr lang="pl-PL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accordance</a:t>
                      </a:r>
                      <a:r>
                        <a:rPr lang="pl-PL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to the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Rules of Student Activity Assessment </a:t>
                      </a:r>
                      <a:endParaRPr lang="pl-PL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hlinkClick r:id="rId2"/>
                        </a:rPr>
                        <a:t>www.samorzadsgh.pl</a:t>
                      </a:r>
                      <a:r>
                        <a:rPr lang="pl-PL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714620"/>
                  </a:ext>
                </a:extLst>
              </a:tr>
              <a:tr h="46319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max. 20 </a:t>
                      </a:r>
                      <a:r>
                        <a:rPr lang="pl-PL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points</a:t>
                      </a:r>
                      <a:endParaRPr lang="pl-PL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702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13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ort, oświetlony, część, ciemny&#10;&#10;Opis wygenerowany automatycznie">
            <a:extLst>
              <a:ext uri="{FF2B5EF4-FFF2-40B4-BE49-F238E27FC236}">
                <a16:creationId xmlns:a16="http://schemas.microsoft.com/office/drawing/2014/main" id="{8586F9F9-04E3-4924-B4AE-42F68CFA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0" b="90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506C03D-DCBF-4993-8A68-7CE098722A36}"/>
              </a:ext>
            </a:extLst>
          </p:cNvPr>
          <p:cNvSpPr txBox="1">
            <a:spLocks/>
          </p:cNvSpPr>
          <p:nvPr/>
        </p:nvSpPr>
        <p:spPr>
          <a:xfrm>
            <a:off x="594804" y="640263"/>
            <a:ext cx="6619811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pl-PL" sz="4000" dirty="0"/>
              <a:t>   EXCHANGE – WHAT </a:t>
            </a:r>
            <a:r>
              <a:rPr lang="pl-PL" sz="4000" dirty="0" err="1"/>
              <a:t>is</a:t>
            </a:r>
            <a:r>
              <a:rPr lang="pl-PL" sz="4000" dirty="0"/>
              <a:t> </a:t>
            </a:r>
            <a:r>
              <a:rPr lang="pl-PL" sz="4000" dirty="0" err="1"/>
              <a:t>it</a:t>
            </a:r>
            <a:r>
              <a:rPr lang="en-US" sz="4000" dirty="0"/>
              <a:t>?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EC0A8FB-B116-490B-9894-135F3FFF2930}"/>
              </a:ext>
            </a:extLst>
          </p:cNvPr>
          <p:cNvSpPr/>
          <p:nvPr/>
        </p:nvSpPr>
        <p:spPr>
          <a:xfrm>
            <a:off x="594109" y="2121763"/>
            <a:ext cx="6620505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Semester studies at the university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SGH has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 exchange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not lead to obtaining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artner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diploma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Recognition of courses complete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abroad as equivalent or supplementary to study program at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 has rights and obligations of both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niversit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rector’s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applicable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tudent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obliged to pay fees at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applicable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the basis of the cooperation agreement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student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the h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waived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exchange program may have its own budget allowing the granting of scholarships for the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the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mobility.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pole tekstowe 4"/>
          <p:cNvSpPr txBox="1">
            <a:spLocks noChangeArrowheads="1"/>
          </p:cNvSpPr>
          <p:nvPr/>
        </p:nvSpPr>
        <p:spPr bwMode="auto">
          <a:xfrm>
            <a:off x="6096000" y="-8731"/>
            <a:ext cx="6763071" cy="1273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pl-PL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147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332656"/>
            <a:ext cx="9577064" cy="93610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STAGES</a:t>
            </a:r>
            <a:endParaRPr lang="pl-PL" sz="32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7ECF0F0-5F27-402A-9161-87636B100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412776"/>
            <a:ext cx="11233248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pl-PL" sz="2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REGISTRATION   </a:t>
            </a:r>
            <a:r>
              <a:rPr lang="pl-PL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2024 (</a:t>
            </a:r>
            <a:r>
              <a:rPr lang="pl-PL" sz="2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pl-PL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9th January)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pl-PL" sz="19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</a:t>
            </a:r>
            <a:r>
              <a:rPr lang="pl-PL" sz="19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the online </a:t>
            </a:r>
            <a:r>
              <a:rPr lang="pl-PL" sz="19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pl-PL" sz="19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in the system</a:t>
            </a:r>
            <a:endParaRPr lang="pl-PL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l-PL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pl-PL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pload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the system scans of language proficiency certificates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except competence test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l-PL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list of </a:t>
            </a:r>
            <a:r>
              <a:rPr lang="pl-PL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preferences</a:t>
            </a: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(max. 16 </a:t>
            </a:r>
            <a:r>
              <a:rPr lang="pl-PL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choices</a:t>
            </a:r>
            <a:r>
              <a:rPr lang="pl-PL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l-PL" sz="15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spcAft>
                <a:spcPts val="500"/>
              </a:spcAft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APPLICATION ASSESSMENT</a:t>
            </a:r>
          </a:p>
          <a:p>
            <a:pPr lvl="1">
              <a:spcBef>
                <a:spcPts val="400"/>
              </a:spcBef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nnouncing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the points for all the factors</a:t>
            </a:r>
            <a:endParaRPr lang="pl-PL" sz="15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elivery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and assessment of appeals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15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00" dirty="0" err="1">
                <a:latin typeface="Arial" panose="020B0604020202020204" pitchFamily="34" charset="0"/>
                <a:cs typeface="Arial" panose="020B0604020202020204" pitchFamily="34" charset="0"/>
              </a:rPr>
              <a:t>applicable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ASSIGNMENT OF PLACES</a:t>
            </a:r>
          </a:p>
          <a:p>
            <a:pPr marL="0" indent="0">
              <a:spcBef>
                <a:spcPts val="1200"/>
              </a:spcBef>
              <a:spcAft>
                <a:spcPts val="500"/>
              </a:spcAft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ACCEPTANCE OF THE ASSIGNMENT – online </a:t>
            </a:r>
          </a:p>
          <a:p>
            <a:pPr lvl="1">
              <a:spcBef>
                <a:spcPts val="400"/>
              </a:spcBef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cceptance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or rejection of the assigned place</a:t>
            </a:r>
            <a:r>
              <a:rPr lang="pl-PL" sz="1500" dirty="0" err="1">
                <a:latin typeface="Arial" panose="020B0604020202020204" pitchFamily="34" charset="0"/>
                <a:cs typeface="Arial" panose="020B0604020202020204" pitchFamily="34" charset="0"/>
              </a:rPr>
              <a:t>ment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esignation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pl-PL" sz="1500" dirty="0" err="1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pl-PL" sz="1500" dirty="0" err="1">
                <a:latin typeface="Arial" panose="020B0604020202020204" pitchFamily="34" charset="0"/>
                <a:cs typeface="Arial" panose="020B0604020202020204" pitchFamily="34" charset="0"/>
              </a:rPr>
              <a:t>ment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without consequences – 2 weeks after announcing confirmed assignments</a:t>
            </a:r>
            <a:endParaRPr lang="pl-PL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088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56062-8E04-4C3E-9362-33F83426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332656"/>
            <a:ext cx="9577064" cy="936104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</a:t>
            </a:r>
            <a:br>
              <a:rPr lang="pl-PL" sz="32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 err="1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endParaRPr lang="pl-PL" sz="24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7ECF0F0-5F27-402A-9161-87636B100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56792"/>
            <a:ext cx="11233248" cy="49685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online application will be open for two weeks from the moment of opening the system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 start: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January 10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 closing the system, it will not be possible to apply or edit the data entered.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Before completing the application, accept the declaration of having read the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selec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ule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 and the GDPR statement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Data to be completed in the system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asic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personal data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evel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semester and field of study from which the student is applying for mobility (if he/she is pursuing at least two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nowledge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languages: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   -  c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hoosing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 foreign language (English, French, German, Spanish, Italian)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   -  p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roviding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 level of knowledge of the selected language - min. B2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cans of documents confirming knowledge of languages, if other than the result of the competence test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nformation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on participation in the exchange program in previous years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nformation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whether the student is currently on dean's leave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 so - a scan of the document confirming the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Dean’s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leave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referred universities - 16 choices (choice of universities in the system available according to the selected level of study and language)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776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8">
            <a:extLst>
              <a:ext uri="{FF2B5EF4-FFF2-40B4-BE49-F238E27FC236}">
                <a16:creationId xmlns:a16="http://schemas.microsoft.com/office/drawing/2014/main" id="{4D5AFFD7-7320-B7E8-8345-E17D64765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515751"/>
              </p:ext>
            </p:extLst>
          </p:nvPr>
        </p:nvGraphicFramePr>
        <p:xfrm>
          <a:off x="865364" y="2190749"/>
          <a:ext cx="10515597" cy="361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411185042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191757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269214391"/>
                    </a:ext>
                  </a:extLst>
                </a:gridCol>
              </a:tblGrid>
              <a:tr h="3619600">
                <a:tc>
                  <a:txBody>
                    <a:bodyPr/>
                    <a:lstStyle/>
                    <a:p>
                      <a:r>
                        <a:rPr lang="en-US" sz="1800" b="1" kern="1200" cap="all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Choose as many universities as possible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increase the chance of getting an assignment </a:t>
                      </a:r>
                      <a:endParaRPr lang="pl-PL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can choose universities within different programs</a:t>
                      </a:r>
                      <a:endParaRPr lang="pl-PL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ask you for a reasonable choice of universities, as changing the order or preference will be impossible at any stage of selection</a:t>
                      </a:r>
                      <a:r>
                        <a:rPr lang="pl-P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pl-PL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646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GET FAMILIAR </a:t>
                      </a:r>
                      <a:r>
                        <a:rPr kumimoji="0" lang="en-US" altLang="pl-P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with information about countries and available universities before you choose them in the application = no possibility of changing </a:t>
                      </a:r>
                      <a:r>
                        <a:rPr kumimoji="0" lang="pl-PL" altLang="pl-PL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kumimoji="0" lang="en-US" altLang="pl-P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choices after </a:t>
                      </a:r>
                      <a:r>
                        <a:rPr kumimoji="0" lang="pl-PL" altLang="pl-P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kumimoji="0" lang="en-US" altLang="pl-P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closing </a:t>
                      </a:r>
                      <a:r>
                        <a:rPr kumimoji="0" lang="pl-PL" altLang="pl-P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of </a:t>
                      </a:r>
                      <a:r>
                        <a:rPr kumimoji="0" lang="en-US" altLang="pl-P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the online stage </a:t>
                      </a:r>
                      <a:endParaRPr kumimoji="0" lang="pl-PL" altLang="pl-P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pl-PL" sz="18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GET FAMILIAR </a:t>
                      </a:r>
                      <a:r>
                        <a:rPr lang="en-US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with the academic offer of the University you’re interested in and CHECK if they match your study program at SGH. 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3977"/>
                  </a:ext>
                </a:extLst>
              </a:tr>
            </a:tbl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65DF635A-29F2-5885-B448-AFA11A40E922}"/>
              </a:ext>
            </a:extLst>
          </p:cNvPr>
          <p:cNvSpPr txBox="1">
            <a:spLocks/>
          </p:cNvSpPr>
          <p:nvPr/>
        </p:nvSpPr>
        <p:spPr>
          <a:xfrm>
            <a:off x="1127448" y="332656"/>
            <a:ext cx="9577064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pl-PL" sz="320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endParaRPr lang="pl-PL" sz="2400" b="0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5681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8">
            <a:extLst>
              <a:ext uri="{FF2B5EF4-FFF2-40B4-BE49-F238E27FC236}">
                <a16:creationId xmlns:a16="http://schemas.microsoft.com/office/drawing/2014/main" id="{4D5AFFD7-7320-B7E8-8345-E17D64765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767917"/>
              </p:ext>
            </p:extLst>
          </p:nvPr>
        </p:nvGraphicFramePr>
        <p:xfrm>
          <a:off x="865364" y="2190749"/>
          <a:ext cx="10515597" cy="361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411185042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191757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269214391"/>
                    </a:ext>
                  </a:extLst>
                </a:gridCol>
              </a:tblGrid>
              <a:tr h="3619600">
                <a:tc>
                  <a:txBody>
                    <a:bodyPr/>
                    <a:lstStyle/>
                    <a:p>
                      <a:pPr lvl="0"/>
                      <a:r>
                        <a:rPr lang="en-US" altLang="pl-PL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DON’T WAIT </a:t>
                      </a:r>
                      <a:r>
                        <a:rPr lang="en-US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until</a:t>
                      </a:r>
                      <a:r>
                        <a:rPr lang="pl-PL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the</a:t>
                      </a:r>
                      <a:r>
                        <a:rPr lang="en-US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last moment </a:t>
                      </a:r>
                      <a:r>
                        <a:rPr lang="pl-PL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en-US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altLang="pl-PL" sz="1800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fill</a:t>
                      </a:r>
                      <a:r>
                        <a:rPr lang="en-US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in the application online! </a:t>
                      </a:r>
                      <a:endParaRPr lang="pl-PL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pl-PL" sz="1800" b="1" dirty="0">
                          <a:solidFill>
                            <a:srgbClr val="00685B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UPLOAD SCAN(S) </a:t>
                      </a:r>
                      <a:r>
                        <a:rPr lang="en-US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of your commercial language certificate(s),</a:t>
                      </a:r>
                      <a:r>
                        <a:rPr lang="pl-PL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SGH </a:t>
                      </a:r>
                      <a:r>
                        <a:rPr lang="en-US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language</a:t>
                      </a:r>
                      <a:r>
                        <a:rPr lang="pl-PL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altLang="pl-PL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exam</a:t>
                      </a:r>
                      <a:r>
                        <a:rPr lang="en-US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certificate, diploma of graduation from secondary school</a:t>
                      </a:r>
                      <a:r>
                        <a:rPr lang="pl-PL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pl-PL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studies in foreign language </a:t>
                      </a:r>
                      <a:r>
                        <a:rPr lang="pl-PL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pl-PL" altLang="pl-PL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Dean’s</a:t>
                      </a:r>
                      <a:r>
                        <a:rPr lang="pl-PL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altLang="pl-PL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leave</a:t>
                      </a:r>
                      <a:r>
                        <a:rPr lang="pl-PL" altLang="pl-P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altLang="pl-PL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confirmation</a:t>
                      </a:r>
                      <a:endParaRPr lang="pl-PL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altLang="pl-PL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LACK OF SCAN </a:t>
                      </a:r>
                      <a:r>
                        <a:rPr lang="pl-PL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pl-PL" altLang="pl-PL" sz="1800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above</a:t>
                      </a:r>
                      <a:r>
                        <a:rPr lang="pl-PL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pl-PL" sz="1800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mentione</a:t>
                      </a:r>
                      <a:r>
                        <a:rPr lang="pl-PL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document(s) and/or LACK OF DECLARATION of these documents = </a:t>
                      </a:r>
                      <a:r>
                        <a:rPr lang="en-US" altLang="pl-PL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exclusion from selection</a:t>
                      </a:r>
                      <a:r>
                        <a:rPr lang="en-US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; no</a:t>
                      </a:r>
                      <a:r>
                        <a:rPr lang="pl-PL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altLang="pl-PL" sz="18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subject for appeal</a:t>
                      </a:r>
                      <a:endParaRPr lang="pl-PL" altLang="pl-PL" sz="1800" b="0" dirty="0"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3977"/>
                  </a:ext>
                </a:extLst>
              </a:tr>
            </a:tbl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65DF635A-29F2-5885-B448-AFA11A40E922}"/>
              </a:ext>
            </a:extLst>
          </p:cNvPr>
          <p:cNvSpPr txBox="1">
            <a:spLocks/>
          </p:cNvSpPr>
          <p:nvPr/>
        </p:nvSpPr>
        <p:spPr>
          <a:xfrm>
            <a:off x="1127448" y="332656"/>
            <a:ext cx="9577064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pl-PL" sz="320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endParaRPr lang="pl-PL" sz="2400" b="0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2729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8">
            <a:extLst>
              <a:ext uri="{FF2B5EF4-FFF2-40B4-BE49-F238E27FC236}">
                <a16:creationId xmlns:a16="http://schemas.microsoft.com/office/drawing/2014/main" id="{4D5AFFD7-7320-B7E8-8345-E17D64765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3955762"/>
              </p:ext>
            </p:extLst>
          </p:nvPr>
        </p:nvGraphicFramePr>
        <p:xfrm>
          <a:off x="865364" y="2190749"/>
          <a:ext cx="10515597" cy="361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411185042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191757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269214391"/>
                    </a:ext>
                  </a:extLst>
                </a:gridCol>
              </a:tblGrid>
              <a:tr h="3619600">
                <a:tc>
                  <a:txBody>
                    <a:bodyPr/>
                    <a:lstStyle/>
                    <a:p>
                      <a:pPr lvl="0"/>
                      <a:r>
                        <a:rPr lang="en-US" altLang="pl-PL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case of having proofs of proficiency in 2 or more languages, the highest score</a:t>
                      </a:r>
                      <a:r>
                        <a:rPr lang="pl-PL" altLang="pl-PL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altLang="pl-PL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</a:t>
                      </a:r>
                      <a:r>
                        <a:rPr lang="pl-PL" altLang="pl-PL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by partner University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take</a:t>
                      </a:r>
                      <a:r>
                        <a:rPr lang="pl-PL" altLang="pl-PL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into account (points don’t add up). </a:t>
                      </a:r>
                      <a:endParaRPr lang="pl-PL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You can</a:t>
                      </a:r>
                      <a:r>
                        <a:rPr lang="pl-PL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ONLY apply for place</a:t>
                      </a:r>
                      <a:r>
                        <a:rPr lang="pl-PL" altLang="pl-PL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ments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which are available </a:t>
                      </a:r>
                      <a:r>
                        <a:rPr lang="pl-PL" altLang="pl-PL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at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your actual level of studies and</a:t>
                      </a:r>
                      <a:r>
                        <a:rPr lang="pl-PL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in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accord</a:t>
                      </a:r>
                      <a:r>
                        <a:rPr lang="pl-PL" altLang="pl-PL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ance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pl-PL" altLang="pl-PL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language </a:t>
                      </a:r>
                      <a:r>
                        <a:rPr lang="en-US" altLang="pl-PL" b="0" dirty="0" err="1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competenc</a:t>
                      </a:r>
                      <a:r>
                        <a:rPr lang="pl-PL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pl-PL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pl-PL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REMEMBER – placements will be divided between semesters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l-PL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3977"/>
                  </a:ext>
                </a:extLst>
              </a:tr>
            </a:tbl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65DF635A-29F2-5885-B448-AFA11A40E922}"/>
              </a:ext>
            </a:extLst>
          </p:cNvPr>
          <p:cNvSpPr txBox="1">
            <a:spLocks/>
          </p:cNvSpPr>
          <p:nvPr/>
        </p:nvSpPr>
        <p:spPr>
          <a:xfrm>
            <a:off x="1127448" y="332656"/>
            <a:ext cx="9577064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pl-PL" sz="320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endParaRPr lang="pl-PL" sz="2400" b="0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5847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EC0DF006-F98C-41BF-9346-8F2ACC6E3765}"/>
              </a:ext>
            </a:extLst>
          </p:cNvPr>
          <p:cNvSpPr txBox="1"/>
          <p:nvPr/>
        </p:nvSpPr>
        <p:spPr>
          <a:xfrm>
            <a:off x="693553" y="132684"/>
            <a:ext cx="9578911" cy="100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List of universities – how to „read” </a:t>
            </a:r>
            <a:r>
              <a:rPr lang="pl-PL" sz="3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table?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123026"/>
              </p:ext>
            </p:extLst>
          </p:nvPr>
        </p:nvGraphicFramePr>
        <p:xfrm>
          <a:off x="263352" y="2273468"/>
          <a:ext cx="11593287" cy="3027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5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5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6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2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29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70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70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38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8795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77554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661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 University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Erasmus </a:t>
                      </a:r>
                      <a:r>
                        <a:rPr lang="pl-PL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 Mobilities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students x no. of semesters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 AREA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1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2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requirement – level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requirements – LANGUAGE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 – division of semester places and additional info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 / 1st</a:t>
                      </a:r>
                      <a:endParaRPr lang="pl-PL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 / 2nd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 / 3rd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l-PL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unless</a:t>
                      </a:r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stated</a:t>
                      </a:r>
                      <a:r>
                        <a:rPr lang="pl-PL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notes)</a:t>
                      </a:r>
                      <a:endParaRPr lang="pl-PL" sz="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25" marR="5925" marT="59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9292"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Copenhagen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Business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 KOBENHA05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[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 semester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and Administration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B2+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IELTS academic test passed with a result of at least 6.5; Cambridge 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CPE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passed; Cambridge 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CAE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passed; TOEFL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passed with a result of at least 91; TOEFL 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PBT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passed with a result of at least 577; 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CBS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not accept TOEFL ITP.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821"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Friedrich–Alexander–Universität Erlangen–Nürnberg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 ERLANGE01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x 1 semester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and Administration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B2 but students also have to know German on at least A2 level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2 Bachelor + 2 Master for Fall term 2017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Nawias klamrowy zamykający 4"/>
          <p:cNvSpPr/>
          <p:nvPr/>
        </p:nvSpPr>
        <p:spPr>
          <a:xfrm rot="5400000">
            <a:off x="7155486" y="4967716"/>
            <a:ext cx="483125" cy="987138"/>
          </a:xfrm>
          <a:prstGeom prst="rightBrace">
            <a:avLst>
              <a:gd name="adj1" fmla="val 8333"/>
              <a:gd name="adj2" fmla="val 46591"/>
            </a:avLst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314772" y="5600542"/>
            <a:ext cx="278281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proficiency of 1 out of 2 languages (unless there are additional requirements of the host University </a:t>
            </a:r>
            <a:b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(-&gt; check columns with additional info)</a:t>
            </a:r>
          </a:p>
        </p:txBody>
      </p:sp>
      <p:sp>
        <p:nvSpPr>
          <p:cNvPr id="8" name="Strzałka w prawo 7"/>
          <p:cNvSpPr/>
          <p:nvPr/>
        </p:nvSpPr>
        <p:spPr>
          <a:xfrm rot="17509101">
            <a:off x="4798584" y="4992521"/>
            <a:ext cx="800681" cy="508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837460" y="5635388"/>
            <a:ext cx="203976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available place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length of stay</a:t>
            </a:r>
          </a:p>
        </p:txBody>
      </p:sp>
      <p:sp>
        <p:nvSpPr>
          <p:cNvPr id="11" name="Strzałka w prawo 10"/>
          <p:cNvSpPr/>
          <p:nvPr/>
        </p:nvSpPr>
        <p:spPr>
          <a:xfrm rot="1633673">
            <a:off x="2008008" y="1824803"/>
            <a:ext cx="2088232" cy="550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017675" y="1222054"/>
            <a:ext cx="393409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studies within 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available</a:t>
            </a:r>
          </a:p>
        </p:txBody>
      </p:sp>
      <p:sp>
        <p:nvSpPr>
          <p:cNvPr id="14" name="Strzałka w prawo 13"/>
          <p:cNvSpPr/>
          <p:nvPr/>
        </p:nvSpPr>
        <p:spPr>
          <a:xfrm rot="15084879">
            <a:off x="10535394" y="5277823"/>
            <a:ext cx="719258" cy="366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9535134" y="5825064"/>
            <a:ext cx="253087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lace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semesters</a:t>
            </a:r>
          </a:p>
        </p:txBody>
      </p:sp>
      <p:sp>
        <p:nvSpPr>
          <p:cNvPr id="16" name="Strzałka w prawo 15"/>
          <p:cNvSpPr/>
          <p:nvPr/>
        </p:nvSpPr>
        <p:spPr>
          <a:xfrm rot="6907300">
            <a:off x="8955396" y="1620235"/>
            <a:ext cx="1224136" cy="463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8256240" y="937924"/>
            <a:ext cx="34563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partner universities require specific language certificates and levels</a:t>
            </a:r>
          </a:p>
        </p:txBody>
      </p:sp>
      <p:sp>
        <p:nvSpPr>
          <p:cNvPr id="18" name="Strzałka w dół 17"/>
          <p:cNvSpPr/>
          <p:nvPr/>
        </p:nvSpPr>
        <p:spPr>
          <a:xfrm rot="1893876">
            <a:off x="6444379" y="1884238"/>
            <a:ext cx="315314" cy="638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4883579" y="1464971"/>
            <a:ext cx="32718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(discipline) within which the agreement is signed, not the study program at SGH</a:t>
            </a:r>
            <a:endParaRPr lang="pl-P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trzałka w prawo 7">
            <a:extLst>
              <a:ext uri="{FF2B5EF4-FFF2-40B4-BE49-F238E27FC236}">
                <a16:creationId xmlns:a16="http://schemas.microsoft.com/office/drawing/2014/main" id="{94C99AF8-3202-45A2-848E-97A7F7A5D877}"/>
              </a:ext>
            </a:extLst>
          </p:cNvPr>
          <p:cNvSpPr/>
          <p:nvPr/>
        </p:nvSpPr>
        <p:spPr>
          <a:xfrm rot="17509101">
            <a:off x="7119892" y="5061609"/>
            <a:ext cx="554310" cy="508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485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76FF38A-AD67-4E51-8669-CA89B3738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" r="2" b="2"/>
          <a:stretch/>
        </p:blipFill>
        <p:spPr>
          <a:xfrm>
            <a:off x="6492113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B0CF28-6F0D-49BA-B6F0-2E42E8F5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04664"/>
            <a:ext cx="5940213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</a:t>
            </a:r>
            <a:r>
              <a:rPr lang="pl-PL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Traineeships</a:t>
            </a:r>
            <a:endParaRPr lang="en-US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A9EA7D-D044-4C0B-8DD9-2D9205977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3" y="1611612"/>
            <a:ext cx="5699888" cy="203341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for Erasmus+ </a:t>
            </a:r>
            <a:r>
              <a:rPr lang="pl-PL" altLang="pl-PL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</a:t>
            </a:r>
            <a:r>
              <a:rPr lang="en-US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 are </a:t>
            </a:r>
            <a:r>
              <a:rPr lang="pl-PL" altLang="pl-PL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continuosly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endParaRPr lang="pl-PL" altLang="pl-P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altLang="pl-PL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</a:t>
            </a:r>
            <a:r>
              <a:rPr lang="en-US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 are available for both students and </a:t>
            </a:r>
            <a:b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recent SGH graduates</a:t>
            </a:r>
            <a:endParaRPr lang="pl-PL" altLang="pl-P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 on the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Centre </a:t>
            </a:r>
            <a:r>
              <a:rPr lang="en-US" alt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9342056" y="116632"/>
            <a:ext cx="28504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pl-PL" sz="600" dirty="0" err="1">
                <a:latin typeface="Arial" panose="020B0604020202020204" pitchFamily="34" charset="0"/>
                <a:cs typeface="Arial" panose="020B0604020202020204" pitchFamily="34" charset="0"/>
              </a:rPr>
              <a:t>www.youmustbetrippin.com</a:t>
            </a:r>
            <a:r>
              <a:rPr lang="pl-PL" sz="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sz="600" dirty="0" err="1">
                <a:latin typeface="Arial" panose="020B0604020202020204" pitchFamily="34" charset="0"/>
                <a:cs typeface="Arial" panose="020B0604020202020204" pitchFamily="34" charset="0"/>
              </a:rPr>
              <a:t>wp-content</a:t>
            </a:r>
            <a:r>
              <a:rPr lang="pl-PL" sz="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sz="600" dirty="0" err="1">
                <a:latin typeface="Arial" panose="020B0604020202020204" pitchFamily="34" charset="0"/>
                <a:cs typeface="Arial" panose="020B0604020202020204" pitchFamily="34" charset="0"/>
              </a:rPr>
              <a:t>uploads</a:t>
            </a:r>
            <a:r>
              <a:rPr lang="pl-PL" sz="600" dirty="0">
                <a:latin typeface="Arial" panose="020B0604020202020204" pitchFamily="34" charset="0"/>
                <a:cs typeface="Arial" panose="020B0604020202020204" pitchFamily="34" charset="0"/>
              </a:rPr>
              <a:t>/2014/12/496800929.jpg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07C14D1-1965-4288-B047-1B0B9F8AAF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973074"/>
              </p:ext>
            </p:extLst>
          </p:nvPr>
        </p:nvGraphicFramePr>
        <p:xfrm>
          <a:off x="2207568" y="3356992"/>
          <a:ext cx="727280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9974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A5ABF75-C516-49D5-90A6-9F4692541871}"/>
              </a:ext>
            </a:extLst>
          </p:cNvPr>
          <p:cNvSpPr txBox="1"/>
          <p:nvPr/>
        </p:nvSpPr>
        <p:spPr>
          <a:xfrm>
            <a:off x="479376" y="4689648"/>
            <a:ext cx="35224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Attention! SGH does not provide recent graduates going for Erasmus+ internships with liability and accident insurance. Graduates are bound to obtain accident and liability insurance on their own and</a:t>
            </a:r>
            <a:r>
              <a:rPr lang="pl-PL" sz="1300" dirty="0">
                <a:solidFill>
                  <a:srgbClr val="00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en-US" sz="1300" dirty="0">
                <a:solidFill>
                  <a:srgbClr val="00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deliver copies of these documents (with originals for inspection) to</a:t>
            </a:r>
            <a:r>
              <a:rPr lang="pl-PL" sz="1300" dirty="0">
                <a:solidFill>
                  <a:srgbClr val="00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</a:t>
            </a:r>
            <a:r>
              <a:rPr lang="en-US" sz="1300" dirty="0">
                <a:solidFill>
                  <a:srgbClr val="00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Centre together with other documents.</a:t>
            </a:r>
            <a:endParaRPr lang="pl-PL" sz="1300" dirty="0">
              <a:solidFill>
                <a:srgbClr val="006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8CA14C43-8201-4AC8-8771-0E3018E6D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151599"/>
              </p:ext>
            </p:extLst>
          </p:nvPr>
        </p:nvGraphicFramePr>
        <p:xfrm>
          <a:off x="191344" y="1556793"/>
          <a:ext cx="9418546" cy="4541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id="{4A092835-C238-4B3B-9140-E285E033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35693"/>
            <a:ext cx="6984776" cy="1384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</a:t>
            </a:r>
            <a:r>
              <a:rPr lang="pl-PL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Traineeships</a:t>
            </a:r>
            <a:br>
              <a:rPr lang="pl-PL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endParaRPr lang="en-US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 descr="Obraz zawierający broń, dym, ciemny, ogień&#10;&#10;Opis wygenerowany automatycznie">
            <a:extLst>
              <a:ext uri="{FF2B5EF4-FFF2-40B4-BE49-F238E27FC236}">
                <a16:creationId xmlns:a16="http://schemas.microsoft.com/office/drawing/2014/main" id="{0AEBE0F1-E210-468B-9747-A3E5DB8FE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620688"/>
            <a:ext cx="4086271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30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2">
            <a:extLst>
              <a:ext uri="{FF2B5EF4-FFF2-40B4-BE49-F238E27FC236}">
                <a16:creationId xmlns:a16="http://schemas.microsoft.com/office/drawing/2014/main" id="{387BFB7D-2B49-4932-844C-DEF37A98E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32656"/>
            <a:ext cx="3816424" cy="941461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pl-PL" sz="2200" b="1" cap="none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CENTRE</a:t>
            </a:r>
            <a:br>
              <a:rPr lang="pl-PL" sz="2000" b="1" cap="none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2000" b="1" dirty="0" err="1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</a:t>
            </a:r>
            <a:endParaRPr lang="pl-PL" sz="2000" b="1" dirty="0">
              <a:solidFill>
                <a:schemeClr val="accent2"/>
              </a:solidFill>
            </a:endParaRP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43851920-6C52-4418-8707-E4B7CB433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3284984"/>
            <a:ext cx="3744416" cy="1492776"/>
          </a:xfrm>
        </p:spPr>
        <p:txBody>
          <a:bodyPr anchor="b">
            <a:normAutofit/>
          </a:bodyPr>
          <a:lstStyle/>
          <a:p>
            <a:pPr>
              <a:buFont typeface="Arial" panose="020B0604020202020204" pitchFamily="34" charset="0"/>
              <a:buChar char="→"/>
              <a:defRPr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PIM &amp; BILATERAL AREEMENTS</a:t>
            </a:r>
          </a:p>
          <a:p>
            <a:pPr>
              <a:buFont typeface="Arial" panose="020B0604020202020204" pitchFamily="34" charset="0"/>
              <a:buChar char="→"/>
              <a:defRPr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CEMS MIM </a:t>
            </a:r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→"/>
              <a:defRPr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FREEMOVERS</a:t>
            </a:r>
          </a:p>
        </p:txBody>
      </p:sp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94491AF3-7ABD-4888-A6AE-DAE3A82CF43E}"/>
              </a:ext>
            </a:extLst>
          </p:cNvPr>
          <p:cNvSpPr txBox="1">
            <a:spLocks/>
          </p:cNvSpPr>
          <p:nvPr/>
        </p:nvSpPr>
        <p:spPr>
          <a:xfrm>
            <a:off x="746231" y="1628800"/>
            <a:ext cx="4628379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Marta TYMIŃSKA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altLang="pl-PL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@</a:t>
            </a:r>
            <a:r>
              <a:rPr lang="pl-PL" altLang="pl-PL" sz="1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mtymin@sgh.waw.pl, </a:t>
            </a:r>
            <a:r>
              <a:rPr lang="pl-PL" altLang="pl-PL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ebdings" pitchFamily="18" charset="2"/>
              </a:rPr>
              <a:t></a:t>
            </a:r>
            <a:r>
              <a:rPr lang="pl-PL" altLang="pl-PL" sz="1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+48.22.564.78.23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Karolina Kulczycka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altLang="pl-PL" sz="1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@: kkulcz@sgh.waw.pl, </a:t>
            </a:r>
            <a:r>
              <a:rPr lang="pl-PL" altLang="pl-PL" sz="1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ebdings" pitchFamily="18" charset="2"/>
              </a:rPr>
              <a:t></a:t>
            </a:r>
            <a:r>
              <a:rPr lang="pl-PL" altLang="pl-PL" sz="1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+48.22.564.98.44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700" dirty="0"/>
          </a:p>
        </p:txBody>
      </p:sp>
      <p:sp>
        <p:nvSpPr>
          <p:cNvPr id="6" name="Symbol zastępczy zawartości 13">
            <a:extLst>
              <a:ext uri="{FF2B5EF4-FFF2-40B4-BE49-F238E27FC236}">
                <a16:creationId xmlns:a16="http://schemas.microsoft.com/office/drawing/2014/main" id="{E75D4681-0AE3-4CA1-B4F9-3BA87822FE33}"/>
              </a:ext>
            </a:extLst>
          </p:cNvPr>
          <p:cNvSpPr txBox="1">
            <a:spLocks/>
          </p:cNvSpPr>
          <p:nvPr/>
        </p:nvSpPr>
        <p:spPr>
          <a:xfrm>
            <a:off x="746231" y="3929748"/>
            <a:ext cx="6049953" cy="726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pl-PL" alt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Mikołaj Stawicki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l-PL" altLang="pl-PL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@</a:t>
            </a:r>
            <a:r>
              <a:rPr lang="pl-PL" altLang="pl-PL" sz="1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mstawick@sgh.waw.pl,    </a:t>
            </a:r>
            <a:r>
              <a:rPr lang="pl-PL" altLang="pl-PL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ebdings" pitchFamily="18" charset="2"/>
              </a:rPr>
              <a:t></a:t>
            </a:r>
            <a:r>
              <a:rPr lang="pl-PL" altLang="pl-PL" sz="1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+48.22.564.97.60</a:t>
            </a:r>
            <a:endParaRPr lang="pl-PL" altLang="pl-PL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Symbol zastępczy zawartości 13">
            <a:extLst>
              <a:ext uri="{FF2B5EF4-FFF2-40B4-BE49-F238E27FC236}">
                <a16:creationId xmlns:a16="http://schemas.microsoft.com/office/drawing/2014/main" id="{58989D40-D2DA-483A-A088-86357D3F0E41}"/>
              </a:ext>
            </a:extLst>
          </p:cNvPr>
          <p:cNvSpPr txBox="1">
            <a:spLocks/>
          </p:cNvSpPr>
          <p:nvPr/>
        </p:nvSpPr>
        <p:spPr>
          <a:xfrm>
            <a:off x="6096514" y="2276872"/>
            <a:ext cx="3887918" cy="106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→"/>
            </a:pP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ERASMUS+ KA131</a:t>
            </a:r>
          </a:p>
          <a:p>
            <a:pPr>
              <a:buFont typeface="Arial" panose="020B0604020202020204" pitchFamily="34" charset="0"/>
              <a:buChar char="→"/>
            </a:pPr>
            <a:r>
              <a:rPr lang="pl-PL" altLang="pl-PL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CEMS with ERASMUS+ SCHOLARSHIP</a:t>
            </a:r>
          </a:p>
          <a:p>
            <a:pPr>
              <a:buFont typeface="Arial" panose="020B0604020202020204" pitchFamily="34" charset="0"/>
              <a:buChar char="→"/>
            </a:pPr>
            <a:r>
              <a:rPr lang="pl-PL" altLang="pl-PL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 TRAINEESHIPS</a:t>
            </a:r>
          </a:p>
          <a:p>
            <a:pPr marL="0" indent="0">
              <a:buNone/>
            </a:pPr>
            <a:endParaRPr lang="pl-PL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37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61E9A94-0549-4A8E-A40E-7D84E40F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35" y="476672"/>
            <a:ext cx="3816424" cy="886955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pl-PL" sz="22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CENTRE</a:t>
            </a:r>
            <a:br>
              <a:rPr lang="pl-PL" sz="2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err="1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endParaRPr lang="pl-PL" sz="2000" b="1" dirty="0">
              <a:solidFill>
                <a:schemeClr val="accent2"/>
              </a:solidFill>
            </a:endParaRP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43851920-6C52-4418-8707-E4B7CB433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5761" y="2095842"/>
            <a:ext cx="6049953" cy="988720"/>
          </a:xfrm>
        </p:spPr>
        <p:txBody>
          <a:bodyPr anchor="b"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→"/>
            </a:pP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→"/>
            </a:pPr>
            <a:r>
              <a:rPr lang="pl-PL" alt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Deputy</a:t>
            </a: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→"/>
            </a:pPr>
            <a:r>
              <a:rPr lang="pl-PL" alt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Institutional</a:t>
            </a: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l-PL" alt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pl-PL" alt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8CA67B75-4E93-4A5D-9E1E-860FF42F55C3}"/>
              </a:ext>
            </a:extLst>
          </p:cNvPr>
          <p:cNvSpPr txBox="1">
            <a:spLocks/>
          </p:cNvSpPr>
          <p:nvPr/>
        </p:nvSpPr>
        <p:spPr>
          <a:xfrm>
            <a:off x="871983" y="1906126"/>
            <a:ext cx="4579203" cy="1368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altLang="pl-PL" sz="22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Mgr Małgorzata CHROMY</a:t>
            </a:r>
            <a:endParaRPr lang="pl-PL" altLang="pl-PL" sz="2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altLang="pl-PL" sz="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altLang="pl-PL" sz="18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room</a:t>
            </a:r>
            <a:r>
              <a:rPr lang="pl-PL" altLang="pl-PL" sz="1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13 </a:t>
            </a:r>
            <a:r>
              <a:rPr lang="pl-PL" altLang="pl-PL" sz="18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building</a:t>
            </a:r>
            <a:r>
              <a:rPr lang="pl-PL" altLang="pl-PL" sz="1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@</a:t>
            </a:r>
            <a:r>
              <a:rPr lang="pl-PL" altLang="pl-PL" sz="1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mchromy@sgh.waw.pl</a:t>
            </a:r>
            <a:endParaRPr lang="pl-PL" altLang="pl-PL" sz="1800" u="sng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ymbol zastępczy zawartości 14">
            <a:extLst>
              <a:ext uri="{FF2B5EF4-FFF2-40B4-BE49-F238E27FC236}">
                <a16:creationId xmlns:a16="http://schemas.microsoft.com/office/drawing/2014/main" id="{ECDDE5DD-4E61-476D-9172-861ACA546A51}"/>
              </a:ext>
            </a:extLst>
          </p:cNvPr>
          <p:cNvSpPr txBox="1">
            <a:spLocks/>
          </p:cNvSpPr>
          <p:nvPr/>
        </p:nvSpPr>
        <p:spPr>
          <a:xfrm>
            <a:off x="847670" y="4257092"/>
            <a:ext cx="4464496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Mgr Grzegorz AUGUSTYNIAK</a:t>
            </a:r>
            <a:endParaRPr lang="pl-PL" altLang="pl-PL" sz="2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altLang="pl-PL" sz="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altLang="pl-PL" sz="18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room</a:t>
            </a:r>
            <a:r>
              <a:rPr lang="pl-PL" altLang="pl-PL" sz="1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12 </a:t>
            </a:r>
            <a:r>
              <a:rPr lang="pl-PL" altLang="pl-PL" sz="18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building</a:t>
            </a:r>
            <a:r>
              <a:rPr lang="pl-PL" altLang="pl-PL" sz="1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altLang="pl-PL" sz="16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@</a:t>
            </a:r>
            <a:r>
              <a:rPr lang="pl-PL" altLang="pl-PL" sz="16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august@sgh.waw.pl, </a:t>
            </a:r>
            <a:r>
              <a:rPr lang="pl-PL" altLang="pl-PL" sz="16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ebdings" pitchFamily="18" charset="2"/>
              </a:rPr>
              <a:t></a:t>
            </a:r>
            <a:r>
              <a:rPr lang="pl-PL" altLang="pl-PL" sz="16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+48.22.564.98.42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pl-PL" altLang="pl-PL" sz="2000" u="sng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pl-PL" altLang="pl-PL" sz="20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lang="pl-PL" sz="800" dirty="0"/>
          </a:p>
        </p:txBody>
      </p:sp>
      <p:sp>
        <p:nvSpPr>
          <p:cNvPr id="9" name="Symbol zastępczy zawartości 13">
            <a:extLst>
              <a:ext uri="{FF2B5EF4-FFF2-40B4-BE49-F238E27FC236}">
                <a16:creationId xmlns:a16="http://schemas.microsoft.com/office/drawing/2014/main" id="{C2054014-32D9-4A75-A1D3-13B455FAED50}"/>
              </a:ext>
            </a:extLst>
          </p:cNvPr>
          <p:cNvSpPr txBox="1">
            <a:spLocks/>
          </p:cNvSpPr>
          <p:nvPr/>
        </p:nvSpPr>
        <p:spPr>
          <a:xfrm>
            <a:off x="5555761" y="4077072"/>
            <a:ext cx="6049953" cy="1276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→"/>
            </a:pPr>
            <a:r>
              <a:rPr lang="pl-PL" altLang="pl-P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</a:t>
            </a:r>
            <a:r>
              <a:rPr lang="pl-PL" altLang="pl-PL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endParaRPr lang="pl-PL" altLang="pl-PL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→"/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CEMS </a:t>
            </a:r>
            <a:r>
              <a:rPr lang="pl-PL" altLang="pl-PL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Coordinator</a:t>
            </a:r>
          </a:p>
        </p:txBody>
      </p:sp>
    </p:spTree>
    <p:extLst>
      <p:ext uri="{BB962C8B-B14F-4D97-AF65-F5344CB8AC3E}">
        <p14:creationId xmlns:p14="http://schemas.microsoft.com/office/powerpoint/2010/main" val="2042927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ort, oświetlony, część, ciemny&#10;&#10;Opis wygenerowany automatycznie">
            <a:extLst>
              <a:ext uri="{FF2B5EF4-FFF2-40B4-BE49-F238E27FC236}">
                <a16:creationId xmlns:a16="http://schemas.microsoft.com/office/drawing/2014/main" id="{9286C445-DFED-8006-66EF-19E7BF8F4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0" b="9092"/>
          <a:stretch/>
        </p:blipFill>
        <p:spPr>
          <a:xfrm>
            <a:off x="119336" y="476672"/>
            <a:ext cx="12191980" cy="6857990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2506C03D-DCBF-4993-8A68-7CE098722A36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1219200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solidFill>
                  <a:sysClr val="windowText" lastClr="000000"/>
                </a:solidFill>
              </a:rPr>
              <a:t>EXCHANGE – </a:t>
            </a:r>
            <a:r>
              <a:rPr lang="pl-PL" sz="4000" dirty="0" err="1">
                <a:solidFill>
                  <a:sysClr val="windowText" lastClr="000000"/>
                </a:solidFill>
              </a:rPr>
              <a:t>how</a:t>
            </a:r>
            <a:r>
              <a:rPr lang="pl-PL" sz="4000" dirty="0">
                <a:solidFill>
                  <a:sysClr val="windowText" lastClr="000000"/>
                </a:solidFill>
              </a:rPr>
              <a:t> to plan </a:t>
            </a:r>
            <a:r>
              <a:rPr lang="pl-PL" sz="4000" dirty="0" err="1">
                <a:solidFill>
                  <a:sysClr val="windowText" lastClr="000000"/>
                </a:solidFill>
              </a:rPr>
              <a:t>it</a:t>
            </a:r>
            <a:r>
              <a:rPr lang="en-US" sz="4000" dirty="0">
                <a:solidFill>
                  <a:sysClr val="windowText" lastClr="000000"/>
                </a:solidFill>
              </a:rPr>
              <a:t>?</a:t>
            </a:r>
            <a:endParaRPr lang="pl-PL" sz="4000" dirty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C5691BE-982D-E1BA-CD25-09D5766703DE}"/>
              </a:ext>
            </a:extLst>
          </p:cNvPr>
          <p:cNvSpPr/>
          <p:nvPr/>
        </p:nvSpPr>
        <p:spPr>
          <a:xfrm>
            <a:off x="670710" y="1556792"/>
            <a:ext cx="11089232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worth planning an exchange semester and taking courses at SGH, especially compulsory but also major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Mobility during the last semester of the bachelor's degree may affect the date of defense of the bachelor's thesis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defense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(due to the exchange settlement deadline - obtaining Transcript of records)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no consent to carry out an exchange in the case of a failed subject in the semester before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semester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can take the exams at SGH earlier if the semester at the partner university starts earlier (significant in the case of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the summer semester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even in January)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During the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the summer semester (the last semester of studies), the seminar takes place at SGH and the diploma thesis defense takes place at SGH.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seminar (and the number of ECTS for it) does not exempt you from completing at least 24 ECTS during the exchange.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ECTS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collected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exchange do not generate paid surplus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worth getting acquainted with the start (and end) dates of semesters at partner universities - in many universities/countries the organization of the academic year differs from the dates in Poland. The winter semester may start in mid-August (e.g. Scandinavian universities) and the summer semester from January (e.g. France, some universities in Spain, etc.)</a:t>
            </a:r>
          </a:p>
        </p:txBody>
      </p:sp>
    </p:spTree>
    <p:extLst>
      <p:ext uri="{BB962C8B-B14F-4D97-AF65-F5344CB8AC3E}">
        <p14:creationId xmlns:p14="http://schemas.microsoft.com/office/powerpoint/2010/main" val="3300440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ewnętrzne, mężczyzna, stojące, latanie&#10;&#10;Opis wygenerowany automatycznie">
            <a:extLst>
              <a:ext uri="{FF2B5EF4-FFF2-40B4-BE49-F238E27FC236}">
                <a16:creationId xmlns:a16="http://schemas.microsoft.com/office/drawing/2014/main" id="{78AE5F14-2867-4EEB-A429-BB06D88E3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Obraz 5" descr="Obraz zawierający woda, zewnętrzne, ławka, parasol&#10;&#10;Opis wygenerowany automatycznie">
            <a:extLst>
              <a:ext uri="{FF2B5EF4-FFF2-40B4-BE49-F238E27FC236}">
                <a16:creationId xmlns:a16="http://schemas.microsoft.com/office/drawing/2014/main" id="{6925D390-8507-4925-9F0A-C8A51A3CA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Obraz 3" descr="Obraz zawierający wiatrak, obiekt, zewnętrzne, mężczyzna&#10;&#10;Opis wygenerowany automatycznie">
            <a:extLst>
              <a:ext uri="{FF2B5EF4-FFF2-40B4-BE49-F238E27FC236}">
                <a16:creationId xmlns:a16="http://schemas.microsoft.com/office/drawing/2014/main" id="{CA77A392-5410-4C7D-9570-38E8DE32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6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rawa, góra, zewnętrzne, przyroda&#10;&#10;Opis wygenerowany automatycznie">
            <a:extLst>
              <a:ext uri="{FF2B5EF4-FFF2-40B4-BE49-F238E27FC236}">
                <a16:creationId xmlns:a16="http://schemas.microsoft.com/office/drawing/2014/main" id="{65433FDE-BE47-41F8-88D7-3C22AADBD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3" r="-2" b="-2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Obraz 7" descr="Obraz zawierający zewnętrzne, skała, skaliste, góra&#10;&#10;Opis wygenerowany automatycznie">
            <a:extLst>
              <a:ext uri="{FF2B5EF4-FFF2-40B4-BE49-F238E27FC236}">
                <a16:creationId xmlns:a16="http://schemas.microsoft.com/office/drawing/2014/main" id="{100CA70E-A375-42BA-B22D-25437852E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r="-3" b="14356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Obraz 9" descr="Obraz zawierający zewnętrzne, przyroda, góra, wiele&#10;&#10;Opis wygenerowany automatycznie">
            <a:extLst>
              <a:ext uri="{FF2B5EF4-FFF2-40B4-BE49-F238E27FC236}">
                <a16:creationId xmlns:a16="http://schemas.microsoft.com/office/drawing/2014/main" id="{B43C1C8D-5BD5-4BE4-864C-FBFAD7D7D9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2" b="3780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Obraz 5" descr="Obraz zawierający woda, zewnętrzne, przyroda, stojące&#10;&#10;Opis wygenerowany automatycznie">
            <a:extLst>
              <a:ext uri="{FF2B5EF4-FFF2-40B4-BE49-F238E27FC236}">
                <a16:creationId xmlns:a16="http://schemas.microsoft.com/office/drawing/2014/main" id="{460863DC-DA08-418D-B84B-FB5C5BA02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3" r="-2" b="22894"/>
          <a:stretch/>
        </p:blipFill>
        <p:spPr>
          <a:xfrm>
            <a:off x="26138" y="354526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4ABD26C7-1D12-474E-8074-016E3588BFF1}"/>
              </a:ext>
            </a:extLst>
          </p:cNvPr>
          <p:cNvSpPr txBox="1">
            <a:spLocks/>
          </p:cNvSpPr>
          <p:nvPr/>
        </p:nvSpPr>
        <p:spPr>
          <a:xfrm>
            <a:off x="119336" y="4149080"/>
            <a:ext cx="2886075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and good luck in selections</a:t>
            </a:r>
            <a:br>
              <a:rPr lang="pl-PL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pole tekstowe 4"/>
          <p:cNvSpPr txBox="1">
            <a:spLocks noChangeArrowheads="1"/>
          </p:cNvSpPr>
          <p:nvPr/>
        </p:nvSpPr>
        <p:spPr bwMode="auto">
          <a:xfrm>
            <a:off x="6096000" y="-8731"/>
            <a:ext cx="6763071" cy="1273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pl-PL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506C03D-DCBF-4993-8A68-7CE098722A36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1219200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pl-PL" sz="40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endParaRPr lang="pl-PL" sz="4000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7" name="Symbol zastępczy zawartości 5">
            <a:extLst>
              <a:ext uri="{FF2B5EF4-FFF2-40B4-BE49-F238E27FC236}">
                <a16:creationId xmlns:a16="http://schemas.microsoft.com/office/drawing/2014/main" id="{836C854F-7671-40F8-AE1F-4B0079ABD364}"/>
              </a:ext>
            </a:extLst>
          </p:cNvPr>
          <p:cNvGraphicFramePr>
            <a:graphicFrameLocks/>
          </p:cNvGraphicFramePr>
          <p:nvPr/>
        </p:nvGraphicFramePr>
        <p:xfrm>
          <a:off x="695400" y="1459539"/>
          <a:ext cx="10801200" cy="279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87257125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692411389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val="57376425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val="3345914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Program</a:t>
                      </a: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Undergraduate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Graduate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19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Erasmus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+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(</a:t>
                      </a:r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limited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number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 of </a:t>
                      </a:r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slots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)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181443"/>
                  </a:ext>
                </a:extLst>
              </a:tr>
              <a:tr h="501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Bilateral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agreements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96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PIM – Partnership in </a:t>
                      </a: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International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Management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701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CIVICA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Engage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pl-PL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1447" marR="9144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12770"/>
                  </a:ext>
                </a:extLst>
              </a:tr>
            </a:tbl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EFA0BC3E-1B3A-4008-8E24-AC28D90177EC}"/>
              </a:ext>
            </a:extLst>
          </p:cNvPr>
          <p:cNvSpPr/>
          <p:nvPr/>
        </p:nvSpPr>
        <p:spPr>
          <a:xfrm>
            <a:off x="695400" y="4437112"/>
            <a:ext cx="108012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spcAft>
                <a:spcPts val="600"/>
              </a:spcAft>
              <a:buClr>
                <a:srgbClr val="00685B"/>
              </a:buClr>
              <a:buFont typeface="Arial" panose="020B0604020202020204" pitchFamily="34" charset="0"/>
              <a:buChar char="→"/>
            </a:pPr>
            <a:r>
              <a:rPr lang="en-US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Main selection is always for the next academic year (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</a:t>
            </a:r>
            <a:r>
              <a:rPr lang="en-US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all or 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</a:t>
            </a:r>
            <a:r>
              <a:rPr lang="en-US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pring</a:t>
            </a:r>
            <a:r>
              <a:rPr lang="en-US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semester</a:t>
            </a:r>
            <a:r>
              <a:rPr lang="en-US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or whole year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</a:t>
            </a:r>
          </a:p>
          <a:p>
            <a:pPr marL="355600" indent="-355600">
              <a:spcAft>
                <a:spcPts val="600"/>
              </a:spcAft>
              <a:buClr>
                <a:srgbClr val="00685B"/>
              </a:buClr>
              <a:buFont typeface="Arial" panose="020B0604020202020204" pitchFamily="34" charset="0"/>
              <a:buChar char="→"/>
            </a:pPr>
            <a:r>
              <a:rPr lang="en-US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Planned beginning of the selection process 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– </a:t>
            </a:r>
            <a:r>
              <a:rPr lang="pl-PL" altLang="pl-PL" sz="24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January 2024 </a:t>
            </a:r>
            <a:r>
              <a:rPr lang="pl-PL" altLang="pl-P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r>
              <a:rPr lang="pl-PL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pl-PL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</a:t>
            </a:r>
            <a:r>
              <a:rPr lang="pl-PL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r>
              <a:rPr lang="pl-PL" altLang="pl-P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5600" indent="-355600">
              <a:spcAft>
                <a:spcPts val="600"/>
              </a:spcAft>
              <a:buClr>
                <a:srgbClr val="00685B"/>
              </a:buClr>
              <a:buFont typeface="Arial" panose="020B0604020202020204" pitchFamily="34" charset="0"/>
              <a:buChar char="→"/>
            </a:pPr>
            <a:r>
              <a:rPr lang="en-US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Additional selection is only for the 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</a:t>
            </a:r>
            <a:r>
              <a:rPr lang="en-US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pring</a:t>
            </a:r>
            <a:r>
              <a:rPr lang="en-US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semester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of the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next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academic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year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(in May).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Decision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will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be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made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depending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on the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funds</a:t>
            </a:r>
            <a:r>
              <a:rPr lang="pl-PL" altLang="pl-PL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altLang="pl-PL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available</a:t>
            </a:r>
            <a:endParaRPr lang="pl-PL" altLang="pl-PL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55600" indent="-355600">
              <a:spcAft>
                <a:spcPts val="600"/>
              </a:spcAft>
              <a:buClr>
                <a:srgbClr val="00685B"/>
              </a:buClr>
              <a:buFont typeface="Arial" panose="020B0604020202020204" pitchFamily="34" charset="0"/>
              <a:buChar char="→"/>
            </a:pPr>
            <a:endParaRPr lang="pl-PL" altLang="pl-PL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7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pole tekstowe 4"/>
          <p:cNvSpPr txBox="1">
            <a:spLocks noChangeArrowheads="1"/>
          </p:cNvSpPr>
          <p:nvPr/>
        </p:nvSpPr>
        <p:spPr bwMode="auto">
          <a:xfrm>
            <a:off x="6096000" y="-8731"/>
            <a:ext cx="6763071" cy="1273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pl-PL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A46E432-B239-4B34-A07E-9B58C16295EB}"/>
              </a:ext>
            </a:extLst>
          </p:cNvPr>
          <p:cNvSpPr txBox="1">
            <a:spLocks/>
          </p:cNvSpPr>
          <p:nvPr/>
        </p:nvSpPr>
        <p:spPr>
          <a:xfrm>
            <a:off x="0" y="835253"/>
            <a:ext cx="1219200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  <a:r>
              <a:rPr lang="pl-PL" sz="400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l-PL" sz="40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pl-PL" sz="4000" dirty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E2DB00A-EB5C-45F4-92FC-2B7C65D23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62" y="2348880"/>
            <a:ext cx="10353675" cy="288243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pl-PL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</a:t>
            </a:r>
            <a:r>
              <a:rPr lang="en-US" altLang="pl-PL" sz="2400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ll</a:t>
            </a:r>
            <a:r>
              <a:rPr lang="en-US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stud</a:t>
            </a:r>
            <a:r>
              <a:rPr lang="pl-PL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y </a:t>
            </a:r>
            <a:r>
              <a:rPr lang="en-US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levels (1st, 2nd and 3rd)</a:t>
            </a: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pl-PL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</a:t>
            </a:r>
            <a:r>
              <a:rPr lang="en-US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rom 3 to 12 months for </a:t>
            </a:r>
            <a:r>
              <a:rPr lang="en-US" altLang="pl-PL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studies</a:t>
            </a: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pl-PL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</a:t>
            </a:r>
            <a:r>
              <a:rPr lang="en-US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rom </a:t>
            </a:r>
            <a:r>
              <a:rPr lang="pl-PL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</a:t>
            </a:r>
            <a:r>
              <a:rPr lang="en-US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to 12 months for </a:t>
            </a:r>
            <a:r>
              <a:rPr lang="pl-PL" altLang="pl-PL" sz="2400" u="sng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traineeships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US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mobilities on each level of studies (max length of all mobilities within </a:t>
            </a:r>
            <a:r>
              <a:rPr lang="pl-PL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</a:t>
            </a:r>
            <a:r>
              <a:rPr lang="en-US" altLang="pl-PL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certain level cannot exceed 12 months)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1392ABA-9E0A-4BB6-9E15-629AC54E7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831" y="5733257"/>
            <a:ext cx="3939170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3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03BDE-6139-45AC-9A11-194216AF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72" y="502804"/>
            <a:ext cx="7337072" cy="1080119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Erasmus+ KA131 </a:t>
            </a:r>
            <a:r>
              <a:rPr lang="pl-PL" sz="28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(Program </a:t>
            </a:r>
            <a:r>
              <a:rPr lang="pl-PL" sz="2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2800" b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ountries</a:t>
            </a:r>
            <a:r>
              <a:rPr lang="pl-PL" sz="28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pl-PL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GRANT RATES</a:t>
            </a:r>
            <a:endParaRPr lang="pl-PL" sz="2800" b="0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F859618D-4FBC-4AE2-8C81-C41A783215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030833"/>
              </p:ext>
            </p:extLst>
          </p:nvPr>
        </p:nvGraphicFramePr>
        <p:xfrm>
          <a:off x="767408" y="1988840"/>
          <a:ext cx="10406515" cy="4020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418">
                  <a:extLst>
                    <a:ext uri="{9D8B030D-6E8A-4147-A177-3AD203B41FA5}">
                      <a16:colId xmlns:a16="http://schemas.microsoft.com/office/drawing/2014/main" val="1168321993"/>
                    </a:ext>
                  </a:extLst>
                </a:gridCol>
                <a:gridCol w="2530941">
                  <a:extLst>
                    <a:ext uri="{9D8B030D-6E8A-4147-A177-3AD203B41FA5}">
                      <a16:colId xmlns:a16="http://schemas.microsoft.com/office/drawing/2014/main" val="3776446325"/>
                    </a:ext>
                  </a:extLst>
                </a:gridCol>
                <a:gridCol w="2444156">
                  <a:extLst>
                    <a:ext uri="{9D8B030D-6E8A-4147-A177-3AD203B41FA5}">
                      <a16:colId xmlns:a16="http://schemas.microsoft.com/office/drawing/2014/main" val="4111976391"/>
                    </a:ext>
                  </a:extLst>
                </a:gridCol>
              </a:tblGrid>
              <a:tr h="769263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countries</a:t>
                      </a:r>
                      <a:endParaRPr lang="pl-PL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pl-PL" sz="16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pl-PL" sz="16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studies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l-PL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pl-PL" sz="16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pl-PL" sz="16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traineeships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l-PL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320279"/>
                  </a:ext>
                </a:extLst>
              </a:tr>
              <a:tr h="886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Grupa 1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Denmark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Finland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Ireland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Iceland, Liechtenstein, Luxembourg,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Norway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Sweden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UK* </a:t>
                      </a: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pl-PL" sz="1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only</a:t>
                      </a: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pl-PL" sz="1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studies</a:t>
                      </a: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 EUR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820 EUR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604237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Grupa 2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Austria,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Belgium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Cyprus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France, Germany, Greece,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Italy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Malta, the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Netherlands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Portugal,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Spain</a:t>
                      </a:r>
                      <a:endParaRPr lang="pl-PL" sz="1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EUR</a:t>
                      </a:r>
                      <a:endParaRPr lang="pl-PL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820 EUR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222955"/>
                  </a:ext>
                </a:extLst>
              </a:tr>
              <a:tr h="1284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Grupa 3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Bulgaria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Croatia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Czech Republic, Estonia,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Hungary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Lithuania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Latvia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North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Macedonia, Romania, Serbia,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Slovakia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1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Slovenia</a:t>
                      </a: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Turkey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EUR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750 EUR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68391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EF72695D-2102-4468-B0C9-4B0808ED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668" y="410358"/>
            <a:ext cx="2482035" cy="7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2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28B7B34-EF38-4962-B517-4875F3A7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807686"/>
            <a:ext cx="10863201" cy="435761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00685B"/>
              </a:buClr>
              <a:buNone/>
            </a:pPr>
            <a:r>
              <a:rPr lang="pl-PL" sz="170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Additional</a:t>
            </a:r>
            <a:r>
              <a:rPr lang="pl-PL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70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financial</a:t>
            </a:r>
            <a:r>
              <a:rPr lang="pl-PL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70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support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for </a:t>
            </a:r>
            <a:r>
              <a:rPr lang="pl-PL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students 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with fewer opportunities, </a:t>
            </a:r>
            <a:r>
              <a:rPr lang="en-US" sz="170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i.e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pl-PL" sz="17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00685B"/>
              </a:buClr>
              <a:buFontTx/>
              <a:buChar char="-"/>
            </a:pP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 a difficult financial situation </a:t>
            </a:r>
            <a:endParaRPr lang="pl-PL" sz="17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00685B"/>
              </a:buClr>
              <a:buFontTx/>
              <a:buChar char="-"/>
            </a:pPr>
            <a:r>
              <a:rPr lang="pl-PL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student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 with a recognized degree of disability </a:t>
            </a:r>
            <a:endParaRPr lang="pl-PL" sz="17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Clr>
                <a:srgbClr val="00685B"/>
              </a:buClr>
              <a:buNone/>
            </a:pPr>
            <a:r>
              <a:rPr lang="pl-PL" sz="17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Students</a:t>
            </a:r>
            <a:r>
              <a:rPr lang="en-US" sz="17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in a difficult financial situation</a:t>
            </a:r>
            <a:r>
              <a:rPr lang="pl-PL" sz="17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</a:t>
            </a:r>
            <a:r>
              <a:rPr lang="en-US" sz="17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pl-PL" sz="17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85B"/>
              </a:buClr>
              <a:buNone/>
            </a:pP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Co-financing will be provided to SGH students who receive a social scholarship at the time of closing the </a:t>
            </a:r>
            <a:r>
              <a:rPr lang="pl-PL" sz="170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selection</a:t>
            </a:r>
            <a:r>
              <a:rPr lang="pl-PL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proces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s. </a:t>
            </a:r>
            <a:endParaRPr lang="pl-PL" sz="17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85B"/>
              </a:buClr>
              <a:buNone/>
            </a:pP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supplement of EUR 250/month to the monthly scholarship rate. </a:t>
            </a:r>
            <a:endParaRPr lang="pl-PL" sz="17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Clr>
                <a:srgbClr val="00685B"/>
              </a:buClr>
              <a:buNone/>
            </a:pPr>
            <a:r>
              <a:rPr lang="pl-PL" sz="17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Student</a:t>
            </a:r>
            <a:r>
              <a:rPr lang="en-US" sz="17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 with a recognized degree of disability: </a:t>
            </a:r>
            <a:endParaRPr lang="pl-PL" sz="17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85B"/>
              </a:buClr>
              <a:buFontTx/>
              <a:buChar char="-"/>
            </a:pP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may apply for additional funds for </a:t>
            </a:r>
            <a:r>
              <a:rPr lang="pl-PL" sz="170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rea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 costs incurred (the application for additional funds is submitted by the participant to the university coordinator of the Erasmus+ program). </a:t>
            </a:r>
            <a:endParaRPr lang="pl-PL" sz="17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85B"/>
              </a:buClr>
              <a:buFontTx/>
              <a:buChar char="-"/>
            </a:pP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the costs should be adjusted to the real needs related to the type of disability and will be settled as </a:t>
            </a:r>
            <a:r>
              <a:rPr lang="pl-PL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real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costs, i.e. requiring documentation in the form of financial evidence.</a:t>
            </a:r>
            <a:endParaRPr lang="pl-PL" sz="17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9834E6-388C-4B88-841C-4DDD46FF0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629" y="498410"/>
            <a:ext cx="2193599" cy="626334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798F6DB-3C3A-6D5F-7B10-04C9D1A77692}"/>
              </a:ext>
            </a:extLst>
          </p:cNvPr>
          <p:cNvSpPr txBox="1">
            <a:spLocks/>
          </p:cNvSpPr>
          <p:nvPr/>
        </p:nvSpPr>
        <p:spPr>
          <a:xfrm>
            <a:off x="804772" y="502804"/>
            <a:ext cx="7337072" cy="1080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 KA131 </a:t>
            </a:r>
          </a:p>
          <a:p>
            <a:r>
              <a:rPr lang="pl-PL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pl-PL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9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CDC046D2-4F69-4B5E-8FD1-AD5A183C0430}"/>
              </a:ext>
            </a:extLst>
          </p:cNvPr>
          <p:cNvSpPr txBox="1">
            <a:spLocks/>
          </p:cNvSpPr>
          <p:nvPr/>
        </p:nvSpPr>
        <p:spPr>
          <a:xfrm>
            <a:off x="695400" y="2348880"/>
            <a:ext cx="11377264" cy="41544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55600" lvl="0" indent="-355600">
              <a:lnSpc>
                <a:spcPct val="110000"/>
              </a:lnSpc>
              <a:spcBef>
                <a:spcPts val="400"/>
              </a:spcBef>
            </a:pPr>
            <a:r>
              <a:rPr lang="en-US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Student exchange between SGH and </a:t>
            </a:r>
            <a:r>
              <a:rPr lang="pl-PL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partner </a:t>
            </a:r>
            <a:r>
              <a:rPr lang="en-US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universities</a:t>
            </a:r>
            <a:r>
              <a:rPr lang="pl-PL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</a:t>
            </a:r>
            <a:r>
              <a:rPr lang="en-US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mainly non-EU (so called bilateral agreements)</a:t>
            </a:r>
          </a:p>
          <a:p>
            <a:pPr marL="355600" lvl="0" indent="-355600">
              <a:lnSpc>
                <a:spcPct val="110000"/>
              </a:lnSpc>
              <a:spcBef>
                <a:spcPts val="400"/>
              </a:spcBef>
            </a:pPr>
            <a:r>
              <a:rPr lang="pl-PL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 </a:t>
            </a:r>
            <a:r>
              <a:rPr lang="pl-PL" alt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accordance</a:t>
            </a:r>
            <a:r>
              <a:rPr lang="pl-PL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to</a:t>
            </a:r>
            <a:r>
              <a:rPr lang="en-US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the agreements</a:t>
            </a:r>
            <a:r>
              <a:rPr lang="pl-PL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</a:t>
            </a:r>
            <a:r>
              <a:rPr lang="en-US" alt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universities exchange students for 1 semester mobilities on the basis of the exchange balance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None/>
            </a:pPr>
            <a:endParaRPr lang="pl-PL" altLang="pl-PL" sz="1800" u="sng" dirty="0"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None/>
            </a:pPr>
            <a:r>
              <a:rPr lang="pl-PL" altLang="pl-PL" sz="1800" u="sng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Financial </a:t>
            </a:r>
            <a:r>
              <a:rPr lang="pl-PL" altLang="pl-PL" sz="1800" u="sng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conditions</a:t>
            </a:r>
            <a:endParaRPr lang="pl-PL" altLang="pl-PL" sz="1800" u="sng" dirty="0"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tabLst>
                <a:tab pos="536575" algn="l"/>
              </a:tabLst>
              <a:defRPr/>
            </a:pP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Fee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waiver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at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host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university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marL="355600" indent="-3556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tabLst>
                <a:tab pos="536575" algn="l"/>
              </a:tabLst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Cost of travel, accommodation, insurance, books, living etc. → covered by the student </a:t>
            </a:r>
            <a:endParaRPr lang="pl-PL" sz="1800" dirty="0"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tabLst>
                <a:tab pos="536575" algn="l"/>
              </a:tabLst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No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grants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(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possibility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of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applying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for ASEM DUO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Scholarship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to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Singapore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South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Korea; JASSO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Scholarship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to Japan and Swiss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Government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Scholarship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to 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Switzerland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 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Clr>
                <a:schemeClr val="tx1"/>
              </a:buClr>
              <a:buNone/>
              <a:tabLst>
                <a:tab pos="536575" algn="l"/>
              </a:tabLst>
              <a:defRPr/>
            </a:pPr>
            <a:r>
              <a:rPr lang="pl-PL" altLang="pl-PL" sz="1800" u="sng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Accommodation</a:t>
            </a:r>
            <a:endParaRPr lang="pl-PL" altLang="pl-PL" sz="1800" u="sng" dirty="0"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tabLst>
                <a:tab pos="536575" algn="l"/>
              </a:tabLst>
              <a:defRPr/>
            </a:pP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Only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s</a:t>
            </a:r>
            <a:r>
              <a:rPr lang="en-US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ome</a:t>
            </a:r>
            <a:r>
              <a:rPr lang="en-US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universities guarantee place</a:t>
            </a:r>
            <a:r>
              <a:rPr lang="pl-PL" sz="18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ment</a:t>
            </a:r>
            <a:r>
              <a:rPr lang="en-US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in paid dorm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s, i</a:t>
            </a:r>
            <a:r>
              <a:rPr lang="en-US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 </a:t>
            </a:r>
            <a:r>
              <a:rPr lang="pl-PL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most</a:t>
            </a:r>
            <a:r>
              <a:rPr lang="en-US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cases students need to rent apartments</a:t>
            </a:r>
            <a:endParaRPr lang="pl-PL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pole tekstowe 4"/>
          <p:cNvSpPr txBox="1">
            <a:spLocks noChangeArrowheads="1"/>
          </p:cNvSpPr>
          <p:nvPr/>
        </p:nvSpPr>
        <p:spPr bwMode="auto">
          <a:xfrm>
            <a:off x="623392" y="570649"/>
            <a:ext cx="6336704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altLang="pl-PL" sz="3600" b="1" kern="12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BILATERAL AGREEMENTS</a:t>
            </a:r>
            <a:endParaRPr lang="en-US" altLang="pl-PL" sz="3600" b="1" kern="1200" dirty="0">
              <a:solidFill>
                <a:schemeClr val="accent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Obraz 2" descr="Obraz zawierający tort, oświetlony, część, ciemny&#10;&#10;Opis wygenerowany automatycznie">
            <a:extLst>
              <a:ext uri="{FF2B5EF4-FFF2-40B4-BE49-F238E27FC236}">
                <a16:creationId xmlns:a16="http://schemas.microsoft.com/office/drawing/2014/main" id="{CC3DC7A7-872D-492D-995D-7DE808A5E1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82" y="104775"/>
            <a:ext cx="3719117" cy="20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2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CDC046D2-4F69-4B5E-8FD1-AD5A183C0430}"/>
              </a:ext>
            </a:extLst>
          </p:cNvPr>
          <p:cNvSpPr txBox="1">
            <a:spLocks/>
          </p:cNvSpPr>
          <p:nvPr/>
        </p:nvSpPr>
        <p:spPr>
          <a:xfrm>
            <a:off x="1415480" y="2636912"/>
            <a:ext cx="9181020" cy="19442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55600" lvl="0" indent="-355600"/>
            <a:r>
              <a:rPr lang="en-US" altLang="pl-PL" sz="19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Network of 6</a:t>
            </a:r>
            <a:r>
              <a:rPr lang="pl-PL" altLang="pl-PL" sz="19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8</a:t>
            </a:r>
            <a:r>
              <a:rPr lang="en-US" altLang="pl-PL" sz="190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pl-PL" sz="19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leading business schools that is one of the most important networks of such type</a:t>
            </a:r>
          </a:p>
          <a:p>
            <a:pPr marL="355600" indent="-355600"/>
            <a:r>
              <a:rPr lang="en-US" sz="19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SGH is</a:t>
            </a:r>
            <a:r>
              <a:rPr lang="pl-PL" sz="19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a</a:t>
            </a:r>
            <a:r>
              <a:rPr lang="en-US" sz="19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PIM member since 2001 r. and so far, is the only Polish business school</a:t>
            </a:r>
            <a:r>
              <a:rPr lang="pl-PL" sz="19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in the </a:t>
            </a:r>
            <a:r>
              <a:rPr lang="pl-PL" sz="1900" dirty="0" err="1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partnership</a:t>
            </a:r>
            <a:endParaRPr lang="pl-PL" sz="1900" dirty="0"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altLang="pl-PL" dirty="0"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461207"/>
            <a:ext cx="3071664" cy="1351532"/>
          </a:xfrm>
          <a:prstGeom prst="rect">
            <a:avLst/>
          </a:prstGeom>
        </p:spPr>
      </p:pic>
      <p:sp>
        <p:nvSpPr>
          <p:cNvPr id="10243" name="pole tekstowe 4"/>
          <p:cNvSpPr txBox="1">
            <a:spLocks noChangeArrowheads="1"/>
          </p:cNvSpPr>
          <p:nvPr/>
        </p:nvSpPr>
        <p:spPr bwMode="auto">
          <a:xfrm>
            <a:off x="4223792" y="576578"/>
            <a:ext cx="7009456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l-PL" sz="3400" b="1" kern="12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Partnership in International Management – PIM</a:t>
            </a:r>
          </a:p>
        </p:txBody>
      </p:sp>
    </p:spTree>
    <p:extLst>
      <p:ext uri="{BB962C8B-B14F-4D97-AF65-F5344CB8AC3E}">
        <p14:creationId xmlns:p14="http://schemas.microsoft.com/office/powerpoint/2010/main" val="10564490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ea5f5d4-e0af-4503-8aa8-c75c856350a1">
      <UserInfo>
        <DisplayName>Adam KOWALIK</DisplayName>
        <AccountId>13</AccountId>
        <AccountType/>
      </UserInfo>
      <UserInfo>
        <DisplayName>Nadiya Skyba</DisplayName>
        <AccountId>12</AccountId>
        <AccountType/>
      </UserInfo>
      <UserInfo>
        <DisplayName>Marta Tymińska</DisplayName>
        <AccountId>16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DADD8B459E4AF46A33D4BEA733A480E" ma:contentTypeVersion="13" ma:contentTypeDescription="Utwórz nowy dokument." ma:contentTypeScope="" ma:versionID="3ebc89d173258255fd3dd9a874582217">
  <xsd:schema xmlns:xsd="http://www.w3.org/2001/XMLSchema" xmlns:xs="http://www.w3.org/2001/XMLSchema" xmlns:p="http://schemas.microsoft.com/office/2006/metadata/properties" xmlns:ns1="http://schemas.microsoft.com/sharepoint/v3" xmlns:ns3="4ea5f5d4-e0af-4503-8aa8-c75c856350a1" xmlns:ns4="1106acd9-71b3-40f5-815f-c7023e74644e" targetNamespace="http://schemas.microsoft.com/office/2006/metadata/properties" ma:root="true" ma:fieldsID="69fb9a3b57829cb804a167645b6093cb" ns1:_="" ns3:_="" ns4:_="">
    <xsd:import namespace="http://schemas.microsoft.com/sharepoint/v3"/>
    <xsd:import namespace="4ea5f5d4-e0af-4503-8aa8-c75c856350a1"/>
    <xsd:import namespace="1106acd9-71b3-40f5-815f-c7023e74644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9" nillable="true" ma:displayName="Właściwości ujednoliconych zasad zgodności" ma:description="" ma:hidden="true" ma:internalName="_ip_UnifiedCompliancePolicyProperties">
      <xsd:simpleType>
        <xsd:restriction base="dms:Note"/>
      </xsd:simpleType>
    </xsd:element>
    <xsd:element name="_ip_UnifiedCompliancePolicyUIAction" ma:index="10" nillable="true" ma:displayName="Akcja interfejsu użytkownika ujednoliconych zasad zgodności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a5f5d4-e0af-4503-8aa8-c75c856350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krót wskazówki dotyczącej udostępniania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6acd9-71b3-40f5-815f-c7023e746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0FB109-33C0-49AA-8906-6EF1C528BCDC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1106acd9-71b3-40f5-815f-c7023e74644e"/>
    <ds:schemaRef ds:uri="4ea5f5d4-e0af-4503-8aa8-c75c856350a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56E3A0-8838-4B78-9178-1A7176907F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67BBFC-E607-4762-955E-4EDCDA08A4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ea5f5d4-e0af-4503-8aa8-c75c856350a1"/>
    <ds:schemaRef ds:uri="1106acd9-71b3-40f5-815f-c7023e7464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</TotalTime>
  <Words>3064</Words>
  <Application>Microsoft Office PowerPoint</Application>
  <PresentationFormat>Panoramiczny</PresentationFormat>
  <Paragraphs>312</Paragraphs>
  <Slides>31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Open Sans</vt:lpstr>
      <vt:lpstr>Times New Roman</vt:lpstr>
      <vt:lpstr>Wingdings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Erasmus+ KA131 (Program Countries)  GRANT RATES</vt:lpstr>
      <vt:lpstr>Prezentacja programu PowerPoint</vt:lpstr>
      <vt:lpstr>Prezentacja programu PowerPoint</vt:lpstr>
      <vt:lpstr>Prezentacja programu PowerPoint</vt:lpstr>
      <vt:lpstr>CIVICA European University – cooperation areas</vt:lpstr>
      <vt:lpstr>CIVICA Engage Track - universities  </vt:lpstr>
      <vt:lpstr>CIVICA Engage Track  </vt:lpstr>
      <vt:lpstr>SELECTION RULES who can apply for exchange</vt:lpstr>
      <vt:lpstr>SELECTION RULES</vt:lpstr>
      <vt:lpstr>SELECTION RULES Recruitment process / GPA</vt:lpstr>
      <vt:lpstr>SELECTION  calculation of selection points </vt:lpstr>
      <vt:lpstr>SELECTION RULES Language proficiency</vt:lpstr>
      <vt:lpstr>SELECTION RULES Language proficiency</vt:lpstr>
      <vt:lpstr>SELECTION RULES Student activity</vt:lpstr>
      <vt:lpstr>SELECTION STAGES</vt:lpstr>
      <vt:lpstr>SELECTION  stages</vt:lpstr>
      <vt:lpstr>Prezentacja programu PowerPoint</vt:lpstr>
      <vt:lpstr>Prezentacja programu PowerPoint</vt:lpstr>
      <vt:lpstr>Prezentacja programu PowerPoint</vt:lpstr>
      <vt:lpstr>Prezentacja programu PowerPoint</vt:lpstr>
      <vt:lpstr>ERASMUS+ Traineeships</vt:lpstr>
      <vt:lpstr>ERASMUS+ Traineeships stages</vt:lpstr>
      <vt:lpstr>INTERNATIONAL CENTRE Contact</vt:lpstr>
      <vt:lpstr>INTERNATIONAL CENTRE Contact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Małgorzata Chromy</dc:creator>
  <cp:lastModifiedBy>Marta Tymińska</cp:lastModifiedBy>
  <cp:revision>64</cp:revision>
  <dcterms:created xsi:type="dcterms:W3CDTF">2019-11-26T06:54:19Z</dcterms:created>
  <dcterms:modified xsi:type="dcterms:W3CDTF">2023-12-06T14:05:02Z</dcterms:modified>
</cp:coreProperties>
</file>